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>
        <p:scale>
          <a:sx n="188" d="100"/>
          <a:sy n="188" d="100"/>
        </p:scale>
        <p:origin x="14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7728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259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242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99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302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250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272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26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326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6487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59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749B-C97B-7B40-8058-C54F2F8ED14D}" type="datetimeFigureOut">
              <a:rPr lang="en-DK" smtClean="0"/>
              <a:t>11/03/2021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BC5FB-3571-274F-AB4B-9AD99861498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33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330810A1-FE3A-D349-9398-9721C264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066"/>
            <a:ext cx="6858000" cy="976745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DCC2D1BA-C6C6-3C47-90DB-D45FEFA1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9" y="1574963"/>
            <a:ext cx="951418" cy="833229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66061D07-5D9A-1C42-AA51-891D8DA38E6D}"/>
              </a:ext>
            </a:extLst>
          </p:cNvPr>
          <p:cNvGrpSpPr/>
          <p:nvPr/>
        </p:nvGrpSpPr>
        <p:grpSpPr>
          <a:xfrm>
            <a:off x="-32644" y="115472"/>
            <a:ext cx="3126969" cy="2300357"/>
            <a:chOff x="-53118" y="344378"/>
            <a:chExt cx="3932272" cy="29155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87C5854-4270-0A45-AD70-92E6CDE9C9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353"/>
            <a:stretch/>
          </p:blipFill>
          <p:spPr>
            <a:xfrm>
              <a:off x="489262" y="565307"/>
              <a:ext cx="1398725" cy="116401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11CFC9-FF89-5E4B-913E-5BE67411C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4748"/>
            <a:stretch/>
          </p:blipFill>
          <p:spPr>
            <a:xfrm>
              <a:off x="2393156" y="565307"/>
              <a:ext cx="1243596" cy="116948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0D5590B-0A2A-8B4B-BD1D-F28311737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0908" y="2184536"/>
              <a:ext cx="1252703" cy="1075435"/>
            </a:xfrm>
            <a:prstGeom prst="rect">
              <a:avLst/>
            </a:prstGeom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96D3450-52B7-C14E-AB09-88F3422E2CF8}"/>
                </a:ext>
              </a:extLst>
            </p:cNvPr>
            <p:cNvCxnSpPr>
              <a:cxnSpLocks/>
            </p:cNvCxnSpPr>
            <p:nvPr/>
          </p:nvCxnSpPr>
          <p:spPr>
            <a:xfrm>
              <a:off x="1990040" y="1173929"/>
              <a:ext cx="260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1A3B0BD8-FB21-3D4C-BFBB-FEB247F0D098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0800000">
              <a:off x="489262" y="1147312"/>
              <a:ext cx="147128" cy="1612398"/>
            </a:xfrm>
            <a:prstGeom prst="curvedConnector3">
              <a:avLst>
                <a:gd name="adj1" fmla="val 25537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522A96-FCA4-4F4E-90CD-51CDE47583E5}"/>
                </a:ext>
              </a:extLst>
            </p:cNvPr>
            <p:cNvSpPr txBox="1"/>
            <p:nvPr/>
          </p:nvSpPr>
          <p:spPr>
            <a:xfrm>
              <a:off x="358120" y="344378"/>
              <a:ext cx="1892231" cy="312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000" dirty="0"/>
                <a:t>Clustered distance metric</a:t>
              </a:r>
              <a:endParaRPr lang="en-DK" sz="10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35D778-48CD-644B-BFF7-9651C8CE7170}"/>
                </a:ext>
              </a:extLst>
            </p:cNvPr>
            <p:cNvSpPr txBox="1"/>
            <p:nvPr/>
          </p:nvSpPr>
          <p:spPr>
            <a:xfrm>
              <a:off x="2050355" y="344378"/>
              <a:ext cx="1828799" cy="312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000" dirty="0"/>
                <a:t>Sample branch</a:t>
              </a:r>
              <a:endParaRPr lang="en-DK" sz="1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F69ADFE-9A34-4D49-B74E-88C260FBF20F}"/>
                </a:ext>
              </a:extLst>
            </p:cNvPr>
            <p:cNvSpPr txBox="1"/>
            <p:nvPr/>
          </p:nvSpPr>
          <p:spPr>
            <a:xfrm>
              <a:off x="389836" y="1912463"/>
              <a:ext cx="1828799" cy="31207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000" dirty="0"/>
                <a:t>Sample leaves</a:t>
              </a:r>
              <a:endParaRPr lang="en-DK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2EC279-0807-AF49-89F8-A7ACC3117BD9}"/>
                </a:ext>
              </a:extLst>
            </p:cNvPr>
            <p:cNvSpPr txBox="1"/>
            <p:nvPr/>
          </p:nvSpPr>
          <p:spPr>
            <a:xfrm rot="16200000">
              <a:off x="-812702" y="1767673"/>
              <a:ext cx="1828799" cy="3096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GB" sz="1000" dirty="0"/>
                <a:t>Repeat per cluster</a:t>
              </a:r>
              <a:endParaRPr lang="en-DK" sz="1000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D036139-F754-CC4E-967A-0B20B33BB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6100" y="1683723"/>
              <a:ext cx="607057" cy="6144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19463A8-73ED-9349-B3D8-7B0BA964DDEC}"/>
                </a:ext>
              </a:extLst>
            </p:cNvPr>
            <p:cNvCxnSpPr>
              <a:cxnSpLocks/>
            </p:cNvCxnSpPr>
            <p:nvPr/>
          </p:nvCxnSpPr>
          <p:spPr>
            <a:xfrm>
              <a:off x="1990040" y="2659455"/>
              <a:ext cx="260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C5447216-03F8-8143-8D58-348AF99AC0E3}"/>
              </a:ext>
            </a:extLst>
          </p:cNvPr>
          <p:cNvSpPr txBox="1"/>
          <p:nvPr/>
        </p:nvSpPr>
        <p:spPr>
          <a:xfrm>
            <a:off x="5921333" y="9441280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28861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74BB9-71FB-0043-8D50-363708426BEB}"/>
              </a:ext>
            </a:extLst>
          </p:cNvPr>
          <p:cNvSpPr txBox="1"/>
          <p:nvPr/>
        </p:nvSpPr>
        <p:spPr>
          <a:xfrm>
            <a:off x="5049610" y="9273146"/>
            <a:ext cx="1425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Figure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DFA2C3-63E7-5B49-9AAA-0BF062B821AA}"/>
              </a:ext>
            </a:extLst>
          </p:cNvPr>
          <p:cNvSpPr txBox="1"/>
          <p:nvPr/>
        </p:nvSpPr>
        <p:spPr>
          <a:xfrm>
            <a:off x="104660" y="170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A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43EA68-708B-2E47-9C00-3660947018C2}"/>
              </a:ext>
            </a:extLst>
          </p:cNvPr>
          <p:cNvGrpSpPr>
            <a:grpSpLocks noChangeAspect="1"/>
          </p:cNvGrpSpPr>
          <p:nvPr/>
        </p:nvGrpSpPr>
        <p:grpSpPr>
          <a:xfrm>
            <a:off x="104660" y="540093"/>
            <a:ext cx="2852953" cy="2764137"/>
            <a:chOff x="104660" y="540093"/>
            <a:chExt cx="3596711" cy="369722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AACBEFB-BD1D-ED4C-BDFD-22BD64CFD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1371" y="2114925"/>
              <a:ext cx="1800000" cy="179999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3B214BA-74C7-1047-9167-15416ABED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660" y="540093"/>
              <a:ext cx="1800000" cy="1800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2471B6F-11B9-EB49-B189-D7C053EAF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1371" y="540093"/>
              <a:ext cx="1800000" cy="180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67E1D73-38DE-544D-B813-9FD1A23CD2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0879" t="50000" r="12256" b="33786"/>
            <a:stretch/>
          </p:blipFill>
          <p:spPr>
            <a:xfrm>
              <a:off x="1307698" y="3845948"/>
              <a:ext cx="1613939" cy="391367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3C6D8A2-FC5F-8348-9E86-C467F312E1F1}"/>
                </a:ext>
              </a:extLst>
            </p:cNvPr>
            <p:cNvCxnSpPr>
              <a:cxnSpLocks/>
            </p:cNvCxnSpPr>
            <p:nvPr/>
          </p:nvCxnSpPr>
          <p:spPr>
            <a:xfrm>
              <a:off x="1761427" y="1362044"/>
              <a:ext cx="248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83E3055-D7A8-3D49-B563-CB47AEE7A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660" y="2244077"/>
              <a:ext cx="1800000" cy="1800000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E0C8844-E25B-1247-B167-AA066BEEDAFA}"/>
                </a:ext>
              </a:extLst>
            </p:cNvPr>
            <p:cNvCxnSpPr>
              <a:cxnSpLocks/>
            </p:cNvCxnSpPr>
            <p:nvPr/>
          </p:nvCxnSpPr>
          <p:spPr>
            <a:xfrm>
              <a:off x="1761427" y="3035952"/>
              <a:ext cx="248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C19F1CB-CAD7-A743-B319-082979A331E5}"/>
                </a:ext>
              </a:extLst>
            </p:cNvPr>
            <p:cNvCxnSpPr>
              <a:cxnSpLocks/>
            </p:cNvCxnSpPr>
            <p:nvPr/>
          </p:nvCxnSpPr>
          <p:spPr>
            <a:xfrm>
              <a:off x="939656" y="2119877"/>
              <a:ext cx="0" cy="248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29D880C-9A27-0F48-B658-F7F3E476BF91}"/>
              </a:ext>
            </a:extLst>
          </p:cNvPr>
          <p:cNvSpPr txBox="1"/>
          <p:nvPr/>
        </p:nvSpPr>
        <p:spPr>
          <a:xfrm>
            <a:off x="3582673" y="1707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B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54FD453-7976-054C-AAEC-1FA990319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6575" y="579964"/>
            <a:ext cx="3329503" cy="27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29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6101402-4BBA-B645-BB4D-DAE79E6F8A59}"/>
              </a:ext>
            </a:extLst>
          </p:cNvPr>
          <p:cNvSpPr txBox="1"/>
          <p:nvPr/>
        </p:nvSpPr>
        <p:spPr>
          <a:xfrm>
            <a:off x="218114" y="2684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FB83A-42E4-4E4E-B43A-6523DF59A6E0}"/>
              </a:ext>
            </a:extLst>
          </p:cNvPr>
          <p:cNvSpPr txBox="1"/>
          <p:nvPr/>
        </p:nvSpPr>
        <p:spPr>
          <a:xfrm>
            <a:off x="2468500" y="2516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EF072-6A2A-464A-8BAE-510276BEB2F9}"/>
              </a:ext>
            </a:extLst>
          </p:cNvPr>
          <p:cNvSpPr txBox="1"/>
          <p:nvPr/>
        </p:nvSpPr>
        <p:spPr>
          <a:xfrm>
            <a:off x="4698434" y="2684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75B35-11A6-374E-9830-48FEE2409450}"/>
              </a:ext>
            </a:extLst>
          </p:cNvPr>
          <p:cNvSpPr txBox="1"/>
          <p:nvPr/>
        </p:nvSpPr>
        <p:spPr>
          <a:xfrm>
            <a:off x="4828032" y="9005011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Figure 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94880E-1DED-4F47-BDAA-4F87BD11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475" y="637780"/>
            <a:ext cx="68580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62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EEC2BD0-8C52-D047-B827-3E9A96709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4"/>
            <a:ext cx="6858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1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1295</TotalTime>
  <Words>21</Words>
  <Application>Microsoft Macintosh PowerPoint</Application>
  <PresentationFormat>Custom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Leonidas Lundell</dc:creator>
  <cp:lastModifiedBy>Leonidas Lundell</cp:lastModifiedBy>
  <cp:revision>22</cp:revision>
  <dcterms:created xsi:type="dcterms:W3CDTF">2021-03-11T11:42:23Z</dcterms:created>
  <dcterms:modified xsi:type="dcterms:W3CDTF">2021-03-12T09:17:45Z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2021-03-11T11:42:23Z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35c9b174-50f3-49e4-9f52-743d451cfcf7</vt:lpwstr>
  </property>
  <property fmtid="{D5CDD505-2E9C-101B-9397-08002B2CF9AE}" pid="8" name="MSIP_Label_6a2630e2-1ac5-455e-8217-0156b1936a76_ContentBits">
    <vt:lpwstr>0</vt:lpwstr>
  </property>
</Properties>
</file>