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D598-69C6-4592-A5E4-C7F7B96E7E00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CAD4-EAD9-4E3E-8634-B09704361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6340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D598-69C6-4592-A5E4-C7F7B96E7E00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CAD4-EAD9-4E3E-8634-B09704361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910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D598-69C6-4592-A5E4-C7F7B96E7E00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CAD4-EAD9-4E3E-8634-B09704361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210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D598-69C6-4592-A5E4-C7F7B96E7E00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CAD4-EAD9-4E3E-8634-B09704361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771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D598-69C6-4592-A5E4-C7F7B96E7E00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CAD4-EAD9-4E3E-8634-B09704361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17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D598-69C6-4592-A5E4-C7F7B96E7E00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CAD4-EAD9-4E3E-8634-B09704361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9496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D598-69C6-4592-A5E4-C7F7B96E7E00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CAD4-EAD9-4E3E-8634-B09704361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8936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D598-69C6-4592-A5E4-C7F7B96E7E00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CAD4-EAD9-4E3E-8634-B09704361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337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D598-69C6-4592-A5E4-C7F7B96E7E00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CAD4-EAD9-4E3E-8634-B09704361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181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D598-69C6-4592-A5E4-C7F7B96E7E00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CAD4-EAD9-4E3E-8634-B09704361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755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4D598-69C6-4592-A5E4-C7F7B96E7E00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BCAD4-EAD9-4E3E-8634-B09704361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0109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4D598-69C6-4592-A5E4-C7F7B96E7E00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BCAD4-EAD9-4E3E-8634-B09704361E8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1595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smtClean="0"/>
              <a:t>Presentación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15-08-25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076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15-08-25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15-08-25</dc:title>
  <dc:creator>PC-48</dc:creator>
  <cp:lastModifiedBy>PC-48</cp:lastModifiedBy>
  <cp:revision>1</cp:revision>
  <dcterms:created xsi:type="dcterms:W3CDTF">2025-08-16T01:04:44Z</dcterms:created>
  <dcterms:modified xsi:type="dcterms:W3CDTF">2025-08-16T01:05:07Z</dcterms:modified>
</cp:coreProperties>
</file>