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D0B1-1F07-4919-A136-4BD033F6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26301-D513-49B2-B78D-16C8E0EF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B730-A9D6-43CC-9831-0C06335D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08DE-AA7D-464E-8E36-D24884F0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425F-D5E0-49C4-A268-49462842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69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912-2BE3-4832-8E23-B2D1F2EB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0AFD-4D12-4D87-BE49-2B91EE3F7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FCCC-73B6-4B02-BEA9-6CFD93D0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FC93-66A6-44B1-AF1A-8EE259B0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6655-CF6D-445F-B3E2-F513766B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B29CC-68F1-4747-8B7A-92DCCD28F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BC0C2-03A6-4089-8C81-72598B9A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EB47-B4EF-4340-82DF-85AF62E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8646-D8F6-482B-AF49-9E27495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434E-97AC-4204-8F81-3DD399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8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E25D-4BC1-4965-AC60-9EB0332B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C481-50EA-4E76-82AF-5CB94D86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48A9-4EFA-4275-97AF-68722B80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AA3F-A4C3-448D-BDCC-4F1E13E6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EEF8-59D7-404B-9CEE-213CF1E4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6840-B5A8-435B-B66C-5B4007D3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83C5-D428-4BB1-A91F-7E88AF49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9143-B82F-4653-B1B7-BDF2BB65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332B-7BBA-4C3F-A57B-3DF0CC5D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9448-2B7A-4D21-A362-81AF323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5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0CD9-0925-45FB-BFB4-48EA67A4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7897-FF8F-4A21-B4B8-01282765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A927F-A527-4FB4-9483-15EC930BC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0F9AB-F619-499D-9120-6C517EC9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DF32-DA4D-400F-A0DA-F61FD193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E8AF-E2C9-434A-A393-D3F453A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1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F5A6-701F-4703-8BA7-F0419F77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B5C39-683E-4563-ABB9-338BFC95D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B6D9A-9D01-40BB-80A1-944D907D4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EACCD-28A0-4B09-BB42-9A99FE2B4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9D15C-C24A-42E0-9A3C-265474BA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C4D1A-4512-4EB2-A0FF-9312EC30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8921-E5C6-4BC7-94DC-2A240DDA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DC8B3-28E6-4A16-A161-87B5EC0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C77-DE36-49BC-A1F0-42828B1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930B0-8F10-4026-80B0-C1940C5C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AA7E5-4B13-4A29-A9C6-7B98A9FD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D221A-640F-4173-AA2D-E86A9E5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0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8745E-9E58-42D1-AF13-B0F5A84E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72A85-AC9B-44CB-A8EF-C6B654D2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9D28-D6A6-449F-A0E5-7B00FFF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0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18A2-81CE-42A7-8302-F5862293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F94F-452D-4A30-B53E-B642493F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A0E7-F646-4D5E-82F1-08B21EE6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EAE4-7BF0-4665-933D-585640B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73C3-BADF-4BA3-B9E2-18493C27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B931-9CF1-4D44-81A2-415188F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5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30F-6A13-4E9C-92C6-4DA43951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388C8-0BAB-4E45-95B9-6D18A78BF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C9E8-1C42-477B-AE49-198D4A66E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963C-9B9E-4782-A281-AAB94190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8B88-A33B-472B-97B7-4248568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81B0E-C051-41D6-9B0E-704DDC4B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52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93FC1-329A-40A3-87DD-CDD8BFC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20EF-11E2-478C-9A31-43987A64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3166-6127-4B7B-B9E6-46598EA66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4A05-9384-4A4C-A8B9-6F261D5B6285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0565-8F42-42A0-8063-674C4116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DD0B-2B79-43AD-AE52-C53F7D8B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FFCF-5DA3-42EA-803A-5615087115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2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thonypino/melbourne-housing-mark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646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9F37-A169-453D-9FD8-6FD9A47F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442411"/>
            <a:ext cx="4996329" cy="2024404"/>
          </a:xfrm>
        </p:spPr>
        <p:txBody>
          <a:bodyPr>
            <a:normAutofit/>
          </a:bodyPr>
          <a:lstStyle/>
          <a:p>
            <a:r>
              <a:rPr lang="en-AU" sz="3800" b="1" dirty="0">
                <a:solidFill>
                  <a:srgbClr val="FFFFFF"/>
                </a:solidFill>
              </a:rPr>
              <a:t>Influence of </a:t>
            </a:r>
            <a:r>
              <a:rPr lang="en-AU" sz="3800" b="1" dirty="0" err="1">
                <a:solidFill>
                  <a:srgbClr val="FFFFFF"/>
                </a:solidFill>
              </a:rPr>
              <a:t>Covid</a:t>
            </a:r>
            <a:r>
              <a:rPr lang="en-AU" sz="3800" b="1" dirty="0">
                <a:solidFill>
                  <a:srgbClr val="FFFFFF"/>
                </a:solidFill>
              </a:rPr>
              <a:t> restrictions on real estate prices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3CFF4-75B6-46D4-A815-5E9B4A39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rgbClr val="FFFFFF"/>
                </a:solidFill>
              </a:rPr>
              <a:t>Leonie Flueckiger</a:t>
            </a:r>
          </a:p>
          <a:p>
            <a:r>
              <a:rPr lang="en-AU" dirty="0">
                <a:solidFill>
                  <a:srgbClr val="FFFFFF"/>
                </a:solidFill>
              </a:rPr>
              <a:t>11/16/2020</a:t>
            </a:r>
          </a:p>
          <a:p>
            <a:r>
              <a:rPr lang="en-AU" dirty="0">
                <a:solidFill>
                  <a:srgbClr val="FFFFFF"/>
                </a:solidFill>
              </a:rPr>
              <a:t>The Data Incubator – 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C25D-08B5-4778-9D8D-67096AC0E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8" r="2" b="8660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4" name="Picture 3" descr="A close up of a cake&#10;&#10;Description automatically generated">
            <a:extLst>
              <a:ext uri="{FF2B5EF4-FFF2-40B4-BE49-F238E27FC236}">
                <a16:creationId xmlns:a16="http://schemas.microsoft.com/office/drawing/2014/main" id="{B9AA8664-1E10-479B-A295-D8AB9404D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" r="4" b="4607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06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20709-608F-4728-A997-E6969D52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F277ADC-D509-412C-8646-E83E5165E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3" b="1"/>
          <a:stretch/>
        </p:blipFill>
        <p:spPr>
          <a:xfrm>
            <a:off x="841248" y="2516778"/>
            <a:ext cx="5313645" cy="31187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EF25-FF38-48D1-85AE-7F9F338F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516777"/>
            <a:ext cx="4912989" cy="3660185"/>
          </a:xfrm>
        </p:spPr>
        <p:txBody>
          <a:bodyPr anchor="ctr">
            <a:normAutofit/>
          </a:bodyPr>
          <a:lstStyle/>
          <a:p>
            <a:r>
              <a:rPr lang="en-AU" sz="2000" dirty="0" err="1"/>
              <a:t>Covid</a:t>
            </a:r>
            <a:r>
              <a:rPr lang="en-AU" sz="2000" dirty="0"/>
              <a:t> pandemic changed our lives and housing market</a:t>
            </a:r>
          </a:p>
          <a:p>
            <a:r>
              <a:rPr lang="en-AU" sz="2000" dirty="0"/>
              <a:t>Due to social distancing measures national residential listings were down 33 % in April 2020, weekly clearance rate dropped </a:t>
            </a:r>
          </a:p>
          <a:p>
            <a:r>
              <a:rPr lang="en-AU" sz="2000" dirty="0"/>
              <a:t>revenue loss for </a:t>
            </a:r>
            <a:r>
              <a:rPr lang="en-AU" sz="2000" b="1" dirty="0"/>
              <a:t>real estate agents </a:t>
            </a:r>
            <a:r>
              <a:rPr lang="en-AU" sz="2000" dirty="0"/>
              <a:t>and </a:t>
            </a:r>
            <a:r>
              <a:rPr lang="en-AU" sz="2000" b="1" dirty="0"/>
              <a:t>mortgage brokers </a:t>
            </a:r>
          </a:p>
          <a:p>
            <a:r>
              <a:rPr lang="en-AU" sz="2000" dirty="0"/>
              <a:t>My objective is to disentangle relationship between restrictions on house inspections and real estate auctions with number of listed properties and housing prices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45026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7463-693D-4675-830E-B656EF33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Exploratory Data Analysis and Machine Learning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FA4EB50-424D-497C-8BCE-8CECEE86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548640" y="2434027"/>
            <a:ext cx="2915778" cy="359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3277-B70A-40CE-9F8F-3188794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354" y="2516777"/>
            <a:ext cx="4504006" cy="3756007"/>
          </a:xfrm>
        </p:spPr>
        <p:txBody>
          <a:bodyPr anchor="ctr">
            <a:normAutofit/>
          </a:bodyPr>
          <a:lstStyle/>
          <a:p>
            <a:r>
              <a:rPr lang="en-AU" sz="2000" dirty="0"/>
              <a:t>Kaggle dataset of Melbourne Housing prices from 2016 to 2018 </a:t>
            </a:r>
            <a:r>
              <a:rPr lang="en-AU" sz="2000" dirty="0">
                <a:hlinkClick r:id="rId3"/>
              </a:rPr>
              <a:t>https://www.kaggle.com/anthonypino/melbourne-housing-market</a:t>
            </a:r>
            <a:endParaRPr lang="en-AU" sz="2000" dirty="0"/>
          </a:p>
          <a:p>
            <a:r>
              <a:rPr lang="en-AU" sz="2000" dirty="0"/>
              <a:t>Data </a:t>
            </a:r>
            <a:r>
              <a:rPr lang="en-AU" sz="2000" dirty="0" err="1"/>
              <a:t>cleanup</a:t>
            </a:r>
            <a:endParaRPr lang="en-AU" sz="2000" dirty="0"/>
          </a:p>
          <a:p>
            <a:r>
              <a:rPr lang="en-AU" sz="2000" dirty="0"/>
              <a:t>Feature engineering</a:t>
            </a:r>
          </a:p>
          <a:p>
            <a:r>
              <a:rPr lang="en-AU" sz="2000" dirty="0"/>
              <a:t>Linear Regression to predict property prices</a:t>
            </a:r>
          </a:p>
          <a:p>
            <a:r>
              <a:rPr lang="en-AU" sz="2000" dirty="0"/>
              <a:t>https://github.com/leonie-on-git/DataIncubator/blob/main/Capstone.ipynb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54C7A04-9B01-436B-B555-2C4BE5DBC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99" y="2386584"/>
            <a:ext cx="3192328" cy="42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7463-693D-4675-830E-B656EF33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Data access and Analysis </a:t>
            </a:r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7238AB-9DB4-4B20-AFEF-A90290577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4"/>
          <a:stretch/>
        </p:blipFill>
        <p:spPr>
          <a:xfrm>
            <a:off x="841248" y="2516778"/>
            <a:ext cx="5868568" cy="3444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3277-B70A-40CE-9F8F-3188794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9" y="2516777"/>
            <a:ext cx="4413739" cy="3892815"/>
          </a:xfrm>
        </p:spPr>
        <p:txBody>
          <a:bodyPr anchor="ctr">
            <a:normAutofit fontScale="85000" lnSpcReduction="20000"/>
          </a:bodyPr>
          <a:lstStyle/>
          <a:p>
            <a:r>
              <a:rPr lang="en-AU" sz="2000" dirty="0"/>
              <a:t>Real estate listings and prices for the last 10 years from 4 Australian cities</a:t>
            </a:r>
          </a:p>
          <a:p>
            <a:r>
              <a:rPr lang="en-AU" sz="2000" dirty="0"/>
              <a:t>Sydney (strongly hit by first wave), Melbourne (restrictions during second wave), Adelaide (about to go into lockdown) and Perth (only mild restriction)</a:t>
            </a:r>
          </a:p>
          <a:p>
            <a:r>
              <a:rPr lang="en-AU" sz="2000" dirty="0"/>
              <a:t>Accessible through the domain.com.au API ~100 MB</a:t>
            </a:r>
          </a:p>
          <a:p>
            <a:r>
              <a:rPr lang="en-AU" sz="2000" dirty="0"/>
              <a:t>Data on social distancing measures and their dates of imposing</a:t>
            </a:r>
          </a:p>
          <a:p>
            <a:r>
              <a:rPr lang="en-AU" sz="2000" dirty="0"/>
              <a:t>Data an migration to and from Australia in last 10 years</a:t>
            </a:r>
          </a:p>
          <a:p>
            <a:r>
              <a:rPr lang="en-AU" sz="2000" dirty="0"/>
              <a:t>Forecast of change in listing availability and housing prices during Covid-19 lockdown</a:t>
            </a:r>
          </a:p>
          <a:p>
            <a:r>
              <a:rPr lang="en-AU" sz="2000" dirty="0"/>
              <a:t>Help real estate agents with fast pivots and decision-making to prevent revenue loss</a:t>
            </a:r>
          </a:p>
        </p:txBody>
      </p:sp>
    </p:spTree>
    <p:extLst>
      <p:ext uri="{BB962C8B-B14F-4D97-AF65-F5344CB8AC3E}">
        <p14:creationId xmlns:p14="http://schemas.microsoft.com/office/powerpoint/2010/main" val="24929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Influence of Covid restrictions on real estate prices in Australia</vt:lpstr>
      <vt:lpstr>Objective</vt:lpstr>
      <vt:lpstr>Exploratory Data Analysis and Machine Learning</vt:lpstr>
      <vt:lpstr>Data access and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Covid restrictions on real estate prices in Australia</dc:title>
  <dc:creator>Leonie Flueckiger</dc:creator>
  <cp:lastModifiedBy>Leonie Flueckiger</cp:lastModifiedBy>
  <cp:revision>10</cp:revision>
  <dcterms:created xsi:type="dcterms:W3CDTF">2020-11-16T21:31:48Z</dcterms:created>
  <dcterms:modified xsi:type="dcterms:W3CDTF">2020-11-16T22:28:56Z</dcterms:modified>
</cp:coreProperties>
</file>