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59.xml" ContentType="application/vnd.openxmlformats-officedocument.presentationml.tags+xml"/>
  <Override PartName="/ppt/tags/tag6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 id="2147483946" r:id="rId2"/>
    <p:sldMasterId id="2147483939" r:id="rId3"/>
  </p:sldMasterIdLst>
  <p:notesMasterIdLst>
    <p:notesMasterId r:id="rId11"/>
  </p:notesMasterIdLst>
  <p:handoutMasterIdLst>
    <p:handoutMasterId r:id="rId12"/>
  </p:handoutMasterIdLst>
  <p:sldIdLst>
    <p:sldId id="358" r:id="rId4"/>
    <p:sldId id="359" r:id="rId5"/>
    <p:sldId id="340" r:id="rId6"/>
    <p:sldId id="361" r:id="rId7"/>
    <p:sldId id="362" r:id="rId8"/>
    <p:sldId id="363" r:id="rId9"/>
    <p:sldId id="360" r:id="rId10"/>
  </p:sldIdLst>
  <p:sldSz cx="9906000" cy="6858000" type="A4"/>
  <p:notesSz cx="6797675" cy="9874250"/>
  <p:custDataLst>
    <p:tags r:id="rId13"/>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4">
          <p15:clr>
            <a:srgbClr val="A4A3A4"/>
          </p15:clr>
        </p15:guide>
        <p15:guide id="2" pos="5957">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A2BFAF"/>
    <a:srgbClr val="ACB7B2"/>
    <a:srgbClr val="AF1C63"/>
    <a:srgbClr val="6A9529"/>
    <a:srgbClr val="00A0D6"/>
    <a:srgbClr val="0085B3"/>
    <a:srgbClr val="005B7C"/>
    <a:srgbClr val="909090"/>
    <a:srgbClr val="FFC7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155" autoAdjust="0"/>
    <p:restoredTop sz="94564" autoAdjust="0"/>
  </p:normalViewPr>
  <p:slideViewPr>
    <p:cSldViewPr snapToGrid="0">
      <p:cViewPr varScale="1">
        <p:scale>
          <a:sx n="89" d="100"/>
          <a:sy n="89" d="100"/>
        </p:scale>
        <p:origin x="955" y="77"/>
      </p:cViewPr>
      <p:guideLst>
        <p:guide orient="horz" pos="954"/>
        <p:guide pos="5957"/>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p:scale>
          <a:sx n="90" d="100"/>
          <a:sy n="90" d="100"/>
        </p:scale>
        <p:origin x="-1982" y="2045"/>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ags" Target="tags/tag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3176"/>
          </a:xfrm>
          <a:prstGeom prst="rect">
            <a:avLst/>
          </a:prstGeom>
        </p:spPr>
        <p:txBody>
          <a:bodyPr vert="horz" lIns="34625" tIns="34625" rIns="242374" bIns="34625" rtlCol="0" anchor="ctr"/>
          <a:lstStyle>
            <a:lvl1pPr algn="l">
              <a:defRPr sz="1200"/>
            </a:lvl1pPr>
          </a:lstStyle>
          <a:p>
            <a:pPr algn="r"/>
            <a:endParaRPr lang="en-US" sz="1500" dirty="0">
              <a:latin typeface="Arial" pitchFamily="34" charset="0"/>
              <a:cs typeface="Arial" pitchFamily="34" charset="0"/>
            </a:endParaRPr>
          </a:p>
        </p:txBody>
      </p:sp>
      <p:sp>
        <p:nvSpPr>
          <p:cNvPr id="4" name="Footer Placeholder 3"/>
          <p:cNvSpPr>
            <a:spLocks noGrp="1"/>
          </p:cNvSpPr>
          <p:nvPr>
            <p:ph type="ftr" sz="quarter" idx="2"/>
          </p:nvPr>
        </p:nvSpPr>
        <p:spPr>
          <a:xfrm>
            <a:off x="0" y="9379542"/>
            <a:ext cx="2945862" cy="493176"/>
          </a:xfrm>
          <a:prstGeom prst="rect">
            <a:avLst/>
          </a:prstGeom>
        </p:spPr>
        <p:txBody>
          <a:bodyPr vert="horz" lIns="87947" tIns="43973" rIns="87947" bIns="43973" rtlCol="0" anchor="b"/>
          <a:lstStyle>
            <a:lvl1pPr algn="l">
              <a:defRPr sz="1200"/>
            </a:lvl1pPr>
          </a:lstStyle>
          <a:p>
            <a:r>
              <a:rPr lang="en-US" sz="800" dirty="0" smtClean="0">
                <a:latin typeface="Arial" pitchFamily="34" charset="0"/>
                <a:cs typeface="Arial" pitchFamily="34" charset="0"/>
              </a:rPr>
              <a:t>© 2016 Capgemini. All rights reserved.</a:t>
            </a:r>
            <a:endParaRPr lang="en-US" sz="800" dirty="0">
              <a:latin typeface="Arial" pitchFamily="34" charset="0"/>
              <a:cs typeface="Arial" pitchFamily="34" charset="0"/>
            </a:endParaRPr>
          </a:p>
        </p:txBody>
      </p:sp>
      <p:sp>
        <p:nvSpPr>
          <p:cNvPr id="5" name="Slide Number Placeholder 4"/>
          <p:cNvSpPr>
            <a:spLocks noGrp="1"/>
          </p:cNvSpPr>
          <p:nvPr>
            <p:ph type="sldNum" sz="quarter" idx="3"/>
          </p:nvPr>
        </p:nvSpPr>
        <p:spPr>
          <a:xfrm>
            <a:off x="3850294" y="9379542"/>
            <a:ext cx="2945862" cy="493176"/>
          </a:xfrm>
          <a:prstGeom prst="rect">
            <a:avLst/>
          </a:prstGeom>
        </p:spPr>
        <p:txBody>
          <a:bodyPr vert="horz" lIns="87947" tIns="43973" rIns="87947" bIns="43973" rtlCol="0" anchor="b"/>
          <a:lstStyle>
            <a:lvl1pPr algn="r">
              <a:defRPr sz="1200"/>
            </a:lvl1pPr>
          </a:lstStyle>
          <a:p>
            <a:fld id="{9EC16AE0-9542-4D5B-AF70-A50F5AFBFBE0}" type="slidenum">
              <a:rPr lang="en-US" sz="800" smtClean="0">
                <a:latin typeface="Arial" pitchFamily="34" charset="0"/>
                <a:cs typeface="Arial" pitchFamily="34" charset="0"/>
              </a:rPr>
              <a:pPr/>
              <a:t>‹#›</a:t>
            </a:fld>
            <a:endParaRPr lang="en-US" sz="800">
              <a:latin typeface="Arial" pitchFamily="34" charset="0"/>
              <a:cs typeface="Arial" pitchFamily="34" charset="0"/>
            </a:endParaRPr>
          </a:p>
        </p:txBody>
      </p:sp>
    </p:spTree>
    <p:extLst>
      <p:ext uri="{BB962C8B-B14F-4D97-AF65-F5344CB8AC3E}">
        <p14:creationId xmlns:p14="http://schemas.microsoft.com/office/powerpoint/2010/main" val="15728634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5264" tIns="47632" rIns="95264" bIns="47632" rtlCol="0"/>
          <a:lstStyle>
            <a:lvl1pPr algn="l">
              <a:defRPr sz="1300"/>
            </a:lvl1pPr>
          </a:lstStyle>
          <a:p>
            <a:endParaRPr lang="en-US"/>
          </a:p>
        </p:txBody>
      </p:sp>
      <p:sp>
        <p:nvSpPr>
          <p:cNvPr id="3" name="Date Placeholder 2"/>
          <p:cNvSpPr>
            <a:spLocks noGrp="1"/>
          </p:cNvSpPr>
          <p:nvPr>
            <p:ph type="dt" idx="1"/>
          </p:nvPr>
        </p:nvSpPr>
        <p:spPr>
          <a:xfrm>
            <a:off x="3850443" y="0"/>
            <a:ext cx="2945659" cy="493713"/>
          </a:xfrm>
          <a:prstGeom prst="rect">
            <a:avLst/>
          </a:prstGeom>
        </p:spPr>
        <p:txBody>
          <a:bodyPr vert="horz" lIns="95264" tIns="47632" rIns="95264" bIns="47632" rtlCol="0"/>
          <a:lstStyle>
            <a:lvl1pPr algn="r">
              <a:defRPr sz="1300"/>
            </a:lvl1pPr>
          </a:lstStyle>
          <a:p>
            <a:fld id="{2FB4FF29-EE9A-4D47-9F1A-289A80693C0F}" type="datetimeFigureOut">
              <a:rPr lang="en-US" smtClean="0"/>
              <a:pPr/>
              <a:t>7/4/2017</a:t>
            </a:fld>
            <a:endParaRPr lang="en-US"/>
          </a:p>
        </p:txBody>
      </p:sp>
      <p:sp>
        <p:nvSpPr>
          <p:cNvPr id="4" name="Slide Image Placeholder 3"/>
          <p:cNvSpPr>
            <a:spLocks noGrp="1" noRot="1" noChangeAspect="1"/>
          </p:cNvSpPr>
          <p:nvPr>
            <p:ph type="sldImg" idx="2"/>
          </p:nvPr>
        </p:nvSpPr>
        <p:spPr>
          <a:xfrm>
            <a:off x="725488" y="741363"/>
            <a:ext cx="5346700" cy="3702050"/>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679768" y="4690268"/>
            <a:ext cx="5438140" cy="4443413"/>
          </a:xfrm>
          <a:prstGeom prst="rect">
            <a:avLst/>
          </a:prstGeom>
        </p:spPr>
        <p:txBody>
          <a:bodyPr vert="horz" lIns="95264" tIns="47632" rIns="95264" bIns="4763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8824"/>
            <a:ext cx="2945659" cy="493713"/>
          </a:xfrm>
          <a:prstGeom prst="rect">
            <a:avLst/>
          </a:prstGeom>
        </p:spPr>
        <p:txBody>
          <a:bodyPr vert="horz" lIns="95264" tIns="47632" rIns="95264" bIns="47632" rtlCol="0" anchor="b"/>
          <a:lstStyle>
            <a:lvl1pPr algn="l">
              <a:defRPr sz="1300"/>
            </a:lvl1pPr>
          </a:lstStyle>
          <a:p>
            <a:endParaRPr lang="en-US"/>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5264" tIns="47632" rIns="95264" bIns="47632" rtlCol="0" anchor="b"/>
          <a:lstStyle>
            <a:lvl1pPr algn="r">
              <a:defRPr sz="1300"/>
            </a:lvl1pPr>
          </a:lstStyle>
          <a:p>
            <a:fld id="{71E7D22E-2FCF-4181-8686-08BDCDF94062}" type="slidenum">
              <a:rPr lang="en-US" smtClean="0"/>
              <a:pPr/>
              <a:t>‹#›</a:t>
            </a:fld>
            <a:endParaRPr lang="en-US"/>
          </a:p>
        </p:txBody>
      </p:sp>
    </p:spTree>
    <p:extLst>
      <p:ext uri="{BB962C8B-B14F-4D97-AF65-F5344CB8AC3E}">
        <p14:creationId xmlns:p14="http://schemas.microsoft.com/office/powerpoint/2010/main" val="3468956488"/>
      </p:ext>
    </p:extLst>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mn-lt"/>
        <a:ea typeface="+mn-ea"/>
        <a:cs typeface="+mn-cs"/>
      </a:defRPr>
    </a:lvl1pPr>
    <a:lvl2pPr marL="457171" algn="l" defTabSz="914342" rtl="0" eaLnBrk="1" latinLnBrk="0" hangingPunct="1">
      <a:defRPr sz="1200" kern="1200">
        <a:solidFill>
          <a:schemeClr val="tx1"/>
        </a:solidFill>
        <a:latin typeface="+mn-lt"/>
        <a:ea typeface="+mn-ea"/>
        <a:cs typeface="+mn-cs"/>
      </a:defRPr>
    </a:lvl2pPr>
    <a:lvl3pPr marL="914342" algn="l" defTabSz="914342" rtl="0" eaLnBrk="1" latinLnBrk="0" hangingPunct="1">
      <a:defRPr sz="1200" kern="1200">
        <a:solidFill>
          <a:schemeClr val="tx1"/>
        </a:solidFill>
        <a:latin typeface="+mn-lt"/>
        <a:ea typeface="+mn-ea"/>
        <a:cs typeface="+mn-cs"/>
      </a:defRPr>
    </a:lvl3pPr>
    <a:lvl4pPr marL="1371513" algn="l" defTabSz="914342" rtl="0" eaLnBrk="1" latinLnBrk="0" hangingPunct="1">
      <a:defRPr sz="1200" kern="1200">
        <a:solidFill>
          <a:schemeClr val="tx1"/>
        </a:solidFill>
        <a:latin typeface="+mn-lt"/>
        <a:ea typeface="+mn-ea"/>
        <a:cs typeface="+mn-cs"/>
      </a:defRPr>
    </a:lvl4pPr>
    <a:lvl5pPr marL="1828684" algn="l" defTabSz="914342" rtl="0" eaLnBrk="1" latinLnBrk="0" hangingPunct="1">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image" Target="../media/image5.emf"/><Relationship Id="rId3" Type="http://schemas.openxmlformats.org/officeDocument/2006/relationships/tags" Target="../tags/tag11.xml"/><Relationship Id="rId7" Type="http://schemas.openxmlformats.org/officeDocument/2006/relationships/tags" Target="../tags/tag15.xml"/><Relationship Id="rId12" Type="http://schemas.openxmlformats.org/officeDocument/2006/relationships/image" Target="../media/image1.emf"/><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tags" Target="../tags/tag14.xml"/><Relationship Id="rId11" Type="http://schemas.openxmlformats.org/officeDocument/2006/relationships/oleObject" Target="../embeddings/oleObject2.bin"/><Relationship Id="rId5" Type="http://schemas.openxmlformats.org/officeDocument/2006/relationships/tags" Target="../tags/tag13.xml"/><Relationship Id="rId10" Type="http://schemas.openxmlformats.org/officeDocument/2006/relationships/image" Target="../media/image4.jpeg"/><Relationship Id="rId4" Type="http://schemas.openxmlformats.org/officeDocument/2006/relationships/tags" Target="../tags/tag12.xml"/><Relationship Id="rId9"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40.xml"/><Relationship Id="rId7" Type="http://schemas.openxmlformats.org/officeDocument/2006/relationships/oleObject" Target="../embeddings/oleObject11.bin"/><Relationship Id="rId2" Type="http://schemas.openxmlformats.org/officeDocument/2006/relationships/tags" Target="../tags/tag39.xml"/><Relationship Id="rId1" Type="http://schemas.openxmlformats.org/officeDocument/2006/relationships/vmlDrawing" Target="../drawings/vmlDrawing11.vml"/><Relationship Id="rId6" Type="http://schemas.openxmlformats.org/officeDocument/2006/relationships/image" Target="../media/image3.jpeg"/><Relationship Id="rId5" Type="http://schemas.openxmlformats.org/officeDocument/2006/relationships/slideMaster" Target="../slideMasters/slideMaster2.xml"/><Relationship Id="rId4" Type="http://schemas.openxmlformats.org/officeDocument/2006/relationships/tags" Target="../tags/tag4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43.xml"/><Relationship Id="rId7" Type="http://schemas.openxmlformats.org/officeDocument/2006/relationships/oleObject" Target="../embeddings/oleObject12.bin"/><Relationship Id="rId2" Type="http://schemas.openxmlformats.org/officeDocument/2006/relationships/tags" Target="../tags/tag42.xml"/><Relationship Id="rId1" Type="http://schemas.openxmlformats.org/officeDocument/2006/relationships/vmlDrawing" Target="../drawings/vmlDrawing12.vml"/><Relationship Id="rId6" Type="http://schemas.openxmlformats.org/officeDocument/2006/relationships/image" Target="../media/image3.jpeg"/><Relationship Id="rId5" Type="http://schemas.openxmlformats.org/officeDocument/2006/relationships/slideMaster" Target="../slideMasters/slideMaster2.xml"/><Relationship Id="rId4" Type="http://schemas.openxmlformats.org/officeDocument/2006/relationships/tags" Target="../tags/tag44.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55.xml"/><Relationship Id="rId7" Type="http://schemas.openxmlformats.org/officeDocument/2006/relationships/image" Target="../media/image1.emf"/><Relationship Id="rId2" Type="http://schemas.openxmlformats.org/officeDocument/2006/relationships/tags" Target="../tags/tag54.xml"/><Relationship Id="rId1" Type="http://schemas.openxmlformats.org/officeDocument/2006/relationships/vmlDrawing" Target="../drawings/vmlDrawing14.vml"/><Relationship Id="rId6" Type="http://schemas.openxmlformats.org/officeDocument/2006/relationships/oleObject" Target="../embeddings/oleObject14.bin"/><Relationship Id="rId5" Type="http://schemas.openxmlformats.org/officeDocument/2006/relationships/slideMaster" Target="../slideMasters/slideMaster3.xml"/><Relationship Id="rId4" Type="http://schemas.openxmlformats.org/officeDocument/2006/relationships/tags" Target="../tags/tag56.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15.bin"/><Relationship Id="rId4"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image" Target="../media/image1.emf"/><Relationship Id="rId2" Type="http://schemas.openxmlformats.org/officeDocument/2006/relationships/tags" Target="../tags/tag18.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2.xml"/><Relationship Id="rId7" Type="http://schemas.openxmlformats.org/officeDocument/2006/relationships/oleObject" Target="../embeddings/oleObject5.bin"/><Relationship Id="rId2" Type="http://schemas.openxmlformats.org/officeDocument/2006/relationships/tags" Target="../tags/tag21.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4.xml"/><Relationship Id="rId4" Type="http://schemas.openxmlformats.org/officeDocument/2006/relationships/tags" Target="../tags/tag23.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6.xml"/><Relationship Id="rId7" Type="http://schemas.openxmlformats.org/officeDocument/2006/relationships/oleObject" Target="../embeddings/oleObject6.bin"/><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28.xml"/><Relationship Id="rId4" Type="http://schemas.openxmlformats.org/officeDocument/2006/relationships/tags" Target="../tags/tag27.xml"/></Relationships>
</file>

<file path=ppt/slideLayouts/_rels/slideLayout6.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vmlDrawing" Target="../drawings/vmlDrawing7.vml"/><Relationship Id="rId6" Type="http://schemas.openxmlformats.org/officeDocument/2006/relationships/tags" Target="../tags/tag33.xml"/><Relationship Id="rId5" Type="http://schemas.openxmlformats.org/officeDocument/2006/relationships/tags" Target="../tags/tag32.xml"/><Relationship Id="rId10" Type="http://schemas.openxmlformats.org/officeDocument/2006/relationships/image" Target="../media/image1.emf"/><Relationship Id="rId4" Type="http://schemas.openxmlformats.org/officeDocument/2006/relationships/tags" Target="../tags/tag31.xml"/><Relationship Id="rId9" Type="http://schemas.openxmlformats.org/officeDocument/2006/relationships/oleObject" Target="../embeddings/oleObject7.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shutterstock_111035876.jpg"/>
          <p:cNvPicPr>
            <a:picLocks noChangeAspect="1"/>
          </p:cNvPicPr>
          <p:nvPr userDrawn="1"/>
        </p:nvPicPr>
        <p:blipFill>
          <a:blip r:embed="rId9" cstate="print"/>
          <a:srcRect b="6147"/>
          <a:stretch>
            <a:fillRect/>
          </a:stretch>
        </p:blipFill>
        <p:spPr>
          <a:xfrm>
            <a:off x="0" y="972965"/>
            <a:ext cx="9906000" cy="5885035"/>
          </a:xfrm>
          <a:prstGeom prst="rect">
            <a:avLst/>
          </a:prstGeom>
          <a:noFill/>
          <a:ln>
            <a:noFill/>
          </a:ln>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userDrawn="1">
            <p:custDataLst>
              <p:tags r:id="rId3"/>
            </p:custDataLst>
          </p:nvPr>
        </p:nvSpPr>
        <p:spPr bwMode="auto">
          <a:xfrm>
            <a:off x="1" y="0"/>
            <a:ext cx="9906318"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127000" dist="25400" dir="5400000" algn="t" rotWithShape="0">
              <a:schemeClr val="tx1">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11" name="Image 10" descr="Capgemini_logo.jpg"/>
          <p:cNvPicPr>
            <a:picLocks noChangeAspect="1"/>
          </p:cNvPicPr>
          <p:nvPr userDrawn="1"/>
        </p:nvPicPr>
        <p:blipFill>
          <a:blip r:embed="rId10" cstate="print"/>
          <a:stretch>
            <a:fillRect/>
          </a:stretch>
        </p:blipFill>
        <p:spPr>
          <a:xfrm>
            <a:off x="735690" y="658705"/>
            <a:ext cx="2880000" cy="686046"/>
          </a:xfrm>
          <a:prstGeom prst="rect">
            <a:avLst/>
          </a:prstGeom>
        </p:spPr>
      </p:pic>
      <p:graphicFrame>
        <p:nvGraphicFramePr>
          <p:cNvPr id="5" name="Object 4" hidden="1"/>
          <p:cNvGraphicFramePr>
            <a:graphicFrameLocks noChangeAspect="1"/>
          </p:cNvGraphicFramePr>
          <p:nvPr>
            <p:custDataLst>
              <p:tags r:id="rId4"/>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1032" name="think-cell Slide" r:id="rId11" imgW="360" imgH="360" progId="">
                  <p:embed/>
                </p:oleObj>
              </mc:Choice>
              <mc:Fallback>
                <p:oleObj name="think-cell Slide" r:id="rId11" imgW="360" imgH="360" progId="">
                  <p:embed/>
                  <p:pic>
                    <p:nvPicPr>
                      <p:cNvPr id="0" name="Picture 2" hidden="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rcRect/>
          <a:stretch>
            <a:fillRect/>
          </a:stretch>
        </p:blipFill>
        <p:spPr bwMode="auto">
          <a:xfrm>
            <a:off x="6569786" y="6520696"/>
            <a:ext cx="2880000" cy="229351"/>
          </a:xfrm>
          <a:prstGeom prst="rect">
            <a:avLst/>
          </a:prstGeom>
          <a:noFill/>
        </p:spPr>
      </p:pic>
      <p:sp>
        <p:nvSpPr>
          <p:cNvPr id="2" name="Title 1"/>
          <p:cNvSpPr>
            <a:spLocks noGrp="1"/>
          </p:cNvSpPr>
          <p:nvPr>
            <p:ph type="ctrTitle" hasCustomPrompt="1"/>
            <p:custDataLst>
              <p:tags r:id="rId6"/>
            </p:custDataLst>
          </p:nvPr>
        </p:nvSpPr>
        <p:spPr>
          <a:xfrm>
            <a:off x="0" y="2959925"/>
            <a:ext cx="4909457" cy="1098157"/>
          </a:xfrm>
        </p:spPr>
        <p:txBody>
          <a:bodyPr lIns="720000" tIns="33059" rIns="33059" bIns="33059" anchor="t"/>
          <a:lstStyle>
            <a:lvl1pPr marL="0" indent="0" algn="l">
              <a:defRPr sz="40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4865915" y="4949632"/>
            <a:ext cx="5040086"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pic>
        <p:nvPicPr>
          <p:cNvPr id="6" name="Image 5" descr="shutterstock_111035876.jpg"/>
          <p:cNvPicPr>
            <a:picLocks noChangeAspect="1"/>
          </p:cNvPicPr>
          <p:nvPr userDrawn="1"/>
        </p:nvPicPr>
        <p:blipFill>
          <a:blip r:embed="rId6" cstate="print"/>
          <a:srcRect t="17534"/>
          <a:stretch>
            <a:fillRect/>
          </a:stretch>
        </p:blipFill>
        <p:spPr>
          <a:xfrm>
            <a:off x="0" y="0"/>
            <a:ext cx="9906000" cy="5171041"/>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47464" name="think-cell Slide" r:id="rId7" imgW="360" imgH="360" progId="">
                  <p:embed/>
                </p:oleObj>
              </mc:Choice>
              <mc:Fallback>
                <p:oleObj name="think-cell Slide" r:id="rId7" imgW="360" imgH="360" progId="">
                  <p:embed/>
                  <p:pic>
                    <p:nvPicPr>
                      <p:cNvPr id="0" name="Object 1"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7"/>
          <p:cNvSpPr/>
          <p:nvPr userDrawn="1">
            <p:custDataLst>
              <p:tags r:id="rId3"/>
            </p:custDataLst>
          </p:nvPr>
        </p:nvSpPr>
        <p:spPr bwMode="auto">
          <a:xfrm flipV="1">
            <a:off x="-1175" y="3384911"/>
            <a:ext cx="9907176"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4882388"/>
            <a:ext cx="9906000" cy="1362097"/>
          </a:xfrm>
          <a:prstGeom prst="rect">
            <a:avLst/>
          </a:prstGeom>
        </p:spPr>
        <p:txBody>
          <a:bodyPr vert="horz" lIns="826470" tIns="33059" rIns="66118" bIns="33059" rtlCol="0" anchor="t"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8" name="Image 7" descr="shutterstock_111035876.jpg"/>
          <p:cNvPicPr>
            <a:picLocks noChangeAspect="1"/>
          </p:cNvPicPr>
          <p:nvPr userDrawn="1"/>
        </p:nvPicPr>
        <p:blipFill>
          <a:blip r:embed="rId6" cstate="print"/>
          <a:srcRect b="14783"/>
          <a:stretch>
            <a:fillRect/>
          </a:stretch>
        </p:blipFill>
        <p:spPr>
          <a:xfrm>
            <a:off x="0" y="1514475"/>
            <a:ext cx="9906000" cy="5343525"/>
          </a:xfrm>
          <a:prstGeom prst="rect">
            <a:avLst/>
          </a:prstGeom>
          <a:noFill/>
          <a:ln>
            <a:noFill/>
          </a:ln>
        </p:spPr>
      </p:pic>
      <p:graphicFrame>
        <p:nvGraphicFramePr>
          <p:cNvPr id="5" name="Object 4"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94568" name="think-cell Slide" r:id="rId7" imgW="360" imgH="360" progId="">
                  <p:embed/>
                </p:oleObj>
              </mc:Choice>
              <mc:Fallback>
                <p:oleObj name="think-cell Slide" r:id="rId7" imgW="360" imgH="360" progId="">
                  <p:embed/>
                  <p:pic>
                    <p:nvPicPr>
                      <p:cNvPr id="0" name="Picture 2"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7"/>
          <p:cNvSpPr/>
          <p:nvPr userDrawn="1">
            <p:custDataLst>
              <p:tags r:id="rId3"/>
            </p:custDataLst>
          </p:nvPr>
        </p:nvSpPr>
        <p:spPr bwMode="auto">
          <a:xfrm>
            <a:off x="-2053" y="0"/>
            <a:ext cx="9908534"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832190"/>
            <a:ext cx="9906000" cy="114324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1" y="1"/>
          <a:ext cx="147061" cy="143985"/>
        </p:xfrm>
        <a:graphic>
          <a:graphicData uri="http://schemas.openxmlformats.org/presentationml/2006/ole">
            <mc:AlternateContent xmlns:mc="http://schemas.openxmlformats.org/markup-compatibility/2006">
              <mc:Choice xmlns:v="urn:schemas-microsoft-com:vml" Requires="v">
                <p:oleObj spid="_x0000_s199688" name="think-cell Slide" r:id="rId6" imgW="360" imgH="360" progId="">
                  <p:embed/>
                </p:oleObj>
              </mc:Choice>
              <mc:Fallback>
                <p:oleObj name="think-cell Slide" r:id="rId6" imgW="360" imgH="360" progId="">
                  <p:embed/>
                  <p:pic>
                    <p:nvPicPr>
                      <p:cNvPr id="0" name="Picture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1"/>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userDrawn="1">
            <p:custDataLst>
              <p:tags r:id="rId3"/>
            </p:custDataLst>
          </p:nvPr>
        </p:nvSpPr>
        <p:spPr>
          <a:xfrm>
            <a:off x="4904793" y="6410445"/>
            <a:ext cx="4382083"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2016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 Rightshore</a:t>
            </a:r>
            <a:r>
              <a:rPr lang="en-US" sz="600" b="0" baseline="30000" dirty="0" smtClean="0">
                <a:solidFill>
                  <a:schemeClr val="bg1"/>
                </a:solidFill>
                <a:latin typeface="Arial" pitchFamily="34" charset="0"/>
                <a:cs typeface="Arial" pitchFamily="34" charset="0"/>
              </a:rPr>
              <a:t>®  </a:t>
            </a:r>
            <a:r>
              <a:rPr lang="en-US" sz="600" b="0" baseline="0" dirty="0" smtClean="0">
                <a:solidFill>
                  <a:schemeClr val="bg1"/>
                </a:solidFill>
                <a:latin typeface="Arial" pitchFamily="34" charset="0"/>
                <a:cs typeface="Arial" pitchFamily="34" charset="0"/>
              </a:rPr>
              <a:t>is a trademark belonging to Capgemini.</a:t>
            </a:r>
            <a:endParaRPr lang="en-US" sz="600" b="0" kern="0" noProof="1" smtClean="0">
              <a:solidFill>
                <a:schemeClr val="bg1"/>
              </a:solidFill>
              <a:latin typeface="Arial" pitchFamily="34" charset="0"/>
              <a:cs typeface="Arial" pitchFamily="34" charset="0"/>
            </a:endParaRPr>
          </a:p>
        </p:txBody>
      </p:sp>
      <p:sp>
        <p:nvSpPr>
          <p:cNvPr id="9" name="Rectangle 9"/>
          <p:cNvSpPr>
            <a:spLocks noChangeArrowheads="1"/>
          </p:cNvSpPr>
          <p:nvPr userDrawn="1">
            <p:custDataLst>
              <p:tags r:id="rId4"/>
            </p:custDataLst>
          </p:nvPr>
        </p:nvSpPr>
        <p:spPr bwMode="gray">
          <a:xfrm>
            <a:off x="1106088" y="3693226"/>
            <a:ext cx="4259840" cy="2015590"/>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r>
              <a:rPr lang="en-US" sz="1000" kern="1200" dirty="0" smtClean="0">
                <a:solidFill>
                  <a:schemeClr val="bg1"/>
                </a:solidFill>
                <a:latin typeface="+mn-lt"/>
                <a:ea typeface="+mn-ea"/>
                <a:cs typeface="+mn-cs"/>
              </a:rPr>
              <a:t>With more than 180,000 people in over 40 countries, Capgemini is one of the world's foremost providers of consulting, technology and outsourcing services. The Group reported 2015 global revenues of EUR 11.9 billion. </a:t>
            </a:r>
          </a:p>
          <a:p>
            <a:endParaRPr lang="en-US" sz="1000" kern="1200" dirty="0" smtClean="0">
              <a:solidFill>
                <a:schemeClr val="bg1"/>
              </a:solidFill>
              <a:latin typeface="+mn-lt"/>
              <a:ea typeface="+mn-ea"/>
              <a:cs typeface="+mn-cs"/>
            </a:endParaRPr>
          </a:p>
          <a:p>
            <a:r>
              <a:rPr lang="en-US" sz="1000" kern="1200" dirty="0" smtClean="0">
                <a:solidFill>
                  <a:schemeClr val="bg1"/>
                </a:solidFill>
                <a:latin typeface="+mn-lt"/>
                <a:ea typeface="+mn-ea"/>
                <a:cs typeface="+mn-cs"/>
              </a:rPr>
              <a:t>Together with its clients, Capgemini creates and delivers business, technology and digital solutions that fit their needs, enabling them to achieve innovation and competitiveness. A deeply multicultural organization, Capgemini has developed its own way of working, the Collaborative Business </a:t>
            </a:r>
            <a:r>
              <a:rPr lang="en-US" sz="1000" kern="1200" dirty="0" err="1" smtClean="0">
                <a:solidFill>
                  <a:schemeClr val="bg1"/>
                </a:solidFill>
                <a:latin typeface="+mn-lt"/>
                <a:ea typeface="+mn-ea"/>
                <a:cs typeface="+mn-cs"/>
              </a:rPr>
              <a:t>Experience</a:t>
            </a:r>
            <a:r>
              <a:rPr lang="en-US" sz="1000" kern="1200" baseline="30000" dirty="0" err="1" smtClean="0">
                <a:solidFill>
                  <a:schemeClr val="bg1"/>
                </a:solidFill>
                <a:latin typeface="+mn-lt"/>
                <a:ea typeface="+mn-ea"/>
                <a:cs typeface="+mn-cs"/>
              </a:rPr>
              <a:t>TM</a:t>
            </a:r>
            <a:r>
              <a:rPr lang="en-US" sz="1000" kern="1200" dirty="0" smtClean="0">
                <a:solidFill>
                  <a:schemeClr val="bg1"/>
                </a:solidFill>
                <a:latin typeface="+mn-lt"/>
                <a:ea typeface="+mn-ea"/>
                <a:cs typeface="+mn-cs"/>
              </a:rPr>
              <a:t>, and draws on </a:t>
            </a:r>
            <a:r>
              <a:rPr lang="en-US" sz="1000" kern="1200" dirty="0" err="1" smtClean="0">
                <a:solidFill>
                  <a:schemeClr val="bg1"/>
                </a:solidFill>
                <a:latin typeface="+mn-lt"/>
                <a:ea typeface="+mn-ea"/>
                <a:cs typeface="+mn-cs"/>
              </a:rPr>
              <a:t>Rightshore</a:t>
            </a:r>
            <a:r>
              <a:rPr lang="en-US" sz="1000" b="1" kern="1200" baseline="30000" dirty="0" smtClean="0">
                <a:solidFill>
                  <a:schemeClr val="bg1"/>
                </a:solidFill>
                <a:latin typeface="+mn-lt"/>
                <a:ea typeface="+mn-ea"/>
                <a:cs typeface="+mn-cs"/>
              </a:rPr>
              <a:t>®</a:t>
            </a:r>
            <a:r>
              <a:rPr lang="en-US" sz="1000" kern="1200" dirty="0" smtClean="0">
                <a:solidFill>
                  <a:schemeClr val="bg1"/>
                </a:solidFill>
                <a:latin typeface="+mn-lt"/>
                <a:ea typeface="+mn-ea"/>
                <a:cs typeface="+mn-cs"/>
              </a:rPr>
              <a:t>, its worldwide delivery model.</a:t>
            </a:r>
            <a:endParaRPr lang="fr-FR" sz="1000" kern="1200" dirty="0" smtClean="0">
              <a:solidFill>
                <a:schemeClr val="bg1"/>
              </a:solidFill>
              <a:latin typeface="+mn-lt"/>
              <a:ea typeface="+mn-ea"/>
              <a:cs typeface="+mn-cs"/>
            </a:endParaRPr>
          </a:p>
          <a:p>
            <a:pPr algn="just"/>
            <a:endParaRPr lang="fr-FR" sz="1000" kern="1200" dirty="0" smtClean="0">
              <a:solidFill>
                <a:schemeClr val="bg1"/>
              </a:solidFill>
              <a:latin typeface="+mn-lt"/>
              <a:ea typeface="+mn-ea"/>
              <a:cs typeface="+mn-cs"/>
            </a:endParaRPr>
          </a:p>
        </p:txBody>
      </p:sp>
      <p:pic>
        <p:nvPicPr>
          <p:cNvPr id="10" name="Image 9" descr="ppt_Label_CBE.png"/>
          <p:cNvPicPr>
            <a:picLocks noChangeAspect="1"/>
          </p:cNvPicPr>
          <p:nvPr userDrawn="1"/>
        </p:nvPicPr>
        <p:blipFill>
          <a:blip r:embed="rId8" cstate="email"/>
          <a:stretch>
            <a:fillRect/>
          </a:stretch>
        </p:blipFill>
        <p:spPr>
          <a:xfrm>
            <a:off x="814448" y="3458687"/>
            <a:ext cx="576000" cy="57600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0055" name="think-cell Slide" r:id="rId5" imgW="360" imgH="360" progId="">
                  <p:embed/>
                </p:oleObj>
              </mc:Choice>
              <mc:Fallback>
                <p:oleObj name="think-cell Slide" r:id="rId5" imgW="360" imgH="360" progId="">
                  <p:embed/>
                  <p:pic>
                    <p:nvPicPr>
                      <p:cNvPr id="0" name="Picture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3"/>
          <p:cNvSpPr/>
          <p:nvPr userDrawn="1">
            <p:custDataLst>
              <p:tags r:id="rId3"/>
            </p:custDataLst>
          </p:nvPr>
        </p:nvSpPr>
        <p:spPr>
          <a:xfrm>
            <a:off x="4904792" y="6410445"/>
            <a:ext cx="4382083"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2016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a:t>
            </a:r>
            <a:r>
              <a:rPr lang="en-US" sz="600" b="0" baseline="0" dirty="0" smtClean="0">
                <a:solidFill>
                  <a:schemeClr val="bg1"/>
                </a:solidFill>
                <a:latin typeface="Arial" pitchFamily="34" charset="0"/>
                <a:cs typeface="Arial" pitchFamily="34" charset="0"/>
              </a:rPr>
              <a:t>.</a:t>
            </a:r>
            <a:endParaRPr lang="en-US" sz="600" b="0" kern="0" noProof="1" smtClean="0">
              <a:solidFill>
                <a:schemeClr val="bg1"/>
              </a:solidFill>
              <a:latin typeface="Arial" pitchFamily="34" charset="0"/>
              <a:cs typeface="Arial"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able of Conten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88424" name="think-cell Slide" r:id="rId5" imgW="360" imgH="360" progId="">
                  <p:embed/>
                </p:oleObj>
              </mc:Choice>
              <mc:Fallback>
                <p:oleObj name="think-cell Slide" r:id="rId5" imgW="360" imgH="360" progId="">
                  <p:embed/>
                  <p:pic>
                    <p:nvPicPr>
                      <p:cNvPr id="0" name="Object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Freeform 7"/>
          <p:cNvSpPr>
            <a:spLocks/>
          </p:cNvSpPr>
          <p:nvPr userDrawn="1"/>
        </p:nvSpPr>
        <p:spPr bwMode="auto">
          <a:xfrm flipH="1">
            <a:off x="0" y="0"/>
            <a:ext cx="3981400" cy="6858000"/>
          </a:xfrm>
          <a:custGeom>
            <a:avLst/>
            <a:gdLst>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10000 w 38019"/>
              <a:gd name="connsiteY7" fmla="*/ 10000 h 10000"/>
              <a:gd name="connsiteX8" fmla="*/ 38019 w 38019"/>
              <a:gd name="connsiteY8" fmla="*/ 0 h 10000"/>
              <a:gd name="connsiteX9" fmla="*/ 2443 w 38019"/>
              <a:gd name="connsiteY9" fmla="*/ 0 h 10000"/>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38019 w 38019"/>
              <a:gd name="connsiteY7" fmla="*/ 9997 h 10000"/>
              <a:gd name="connsiteX8" fmla="*/ 38019 w 38019"/>
              <a:gd name="connsiteY8" fmla="*/ 0 h 10000"/>
              <a:gd name="connsiteX9" fmla="*/ 2443 w 38019"/>
              <a:gd name="connsiteY9" fmla="*/ 0 h 10000"/>
              <a:gd name="connsiteX0" fmla="*/ 2443 w 38019"/>
              <a:gd name="connsiteY0" fmla="*/ 14 h 10014"/>
              <a:gd name="connsiteX1" fmla="*/ 2443 w 38019"/>
              <a:gd name="connsiteY1" fmla="*/ 1608 h 10014"/>
              <a:gd name="connsiteX2" fmla="*/ 1145 w 38019"/>
              <a:gd name="connsiteY2" fmla="*/ 2764 h 10014"/>
              <a:gd name="connsiteX3" fmla="*/ 0 w 38019"/>
              <a:gd name="connsiteY3" fmla="*/ 3045 h 10014"/>
              <a:gd name="connsiteX4" fmla="*/ 420 w 38019"/>
              <a:gd name="connsiteY4" fmla="*/ 3138 h 10014"/>
              <a:gd name="connsiteX5" fmla="*/ 2443 w 38019"/>
              <a:gd name="connsiteY5" fmla="*/ 4552 h 10014"/>
              <a:gd name="connsiteX6" fmla="*/ 2443 w 38019"/>
              <a:gd name="connsiteY6" fmla="*/ 10014 h 10014"/>
              <a:gd name="connsiteX7" fmla="*/ 38019 w 38019"/>
              <a:gd name="connsiteY7" fmla="*/ 10011 h 10014"/>
              <a:gd name="connsiteX8" fmla="*/ 33103 w 38019"/>
              <a:gd name="connsiteY8" fmla="*/ 0 h 10014"/>
              <a:gd name="connsiteX9" fmla="*/ 2443 w 38019"/>
              <a:gd name="connsiteY9" fmla="*/ 14 h 10014"/>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3103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1946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2061 w 33832"/>
              <a:gd name="connsiteY8" fmla="*/ 0 h 10025"/>
              <a:gd name="connsiteX9" fmla="*/ 2443 w 33832"/>
              <a:gd name="connsiteY9" fmla="*/ 14 h 10025"/>
              <a:gd name="connsiteX0" fmla="*/ 2443 w 33832"/>
              <a:gd name="connsiteY0" fmla="*/ 28 h 10039"/>
              <a:gd name="connsiteX1" fmla="*/ 2443 w 33832"/>
              <a:gd name="connsiteY1" fmla="*/ 1622 h 10039"/>
              <a:gd name="connsiteX2" fmla="*/ 1145 w 33832"/>
              <a:gd name="connsiteY2" fmla="*/ 2778 h 10039"/>
              <a:gd name="connsiteX3" fmla="*/ 0 w 33832"/>
              <a:gd name="connsiteY3" fmla="*/ 3059 h 10039"/>
              <a:gd name="connsiteX4" fmla="*/ 420 w 33832"/>
              <a:gd name="connsiteY4" fmla="*/ 3152 h 10039"/>
              <a:gd name="connsiteX5" fmla="*/ 2443 w 33832"/>
              <a:gd name="connsiteY5" fmla="*/ 4566 h 10039"/>
              <a:gd name="connsiteX6" fmla="*/ 2443 w 33832"/>
              <a:gd name="connsiteY6" fmla="*/ 10028 h 10039"/>
              <a:gd name="connsiteX7" fmla="*/ 33832 w 33832"/>
              <a:gd name="connsiteY7" fmla="*/ 10039 h 10039"/>
              <a:gd name="connsiteX8" fmla="*/ 31946 w 33832"/>
              <a:gd name="connsiteY8" fmla="*/ 0 h 10039"/>
              <a:gd name="connsiteX9" fmla="*/ 2443 w 33832"/>
              <a:gd name="connsiteY9" fmla="*/ 28 h 10039"/>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2061 w 33832"/>
              <a:gd name="connsiteY8" fmla="*/ 69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27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13 h 10011"/>
              <a:gd name="connsiteX9" fmla="*/ 2443 w 33832"/>
              <a:gd name="connsiteY9" fmla="*/ 0 h 10011"/>
              <a:gd name="connsiteX0" fmla="*/ 2443 w 33832"/>
              <a:gd name="connsiteY0" fmla="*/ 29 h 10040"/>
              <a:gd name="connsiteX1" fmla="*/ 2443 w 33832"/>
              <a:gd name="connsiteY1" fmla="*/ 1623 h 10040"/>
              <a:gd name="connsiteX2" fmla="*/ 1145 w 33832"/>
              <a:gd name="connsiteY2" fmla="*/ 2779 h 10040"/>
              <a:gd name="connsiteX3" fmla="*/ 0 w 33832"/>
              <a:gd name="connsiteY3" fmla="*/ 3060 h 10040"/>
              <a:gd name="connsiteX4" fmla="*/ 420 w 33832"/>
              <a:gd name="connsiteY4" fmla="*/ 3153 h 10040"/>
              <a:gd name="connsiteX5" fmla="*/ 2443 w 33832"/>
              <a:gd name="connsiteY5" fmla="*/ 4567 h 10040"/>
              <a:gd name="connsiteX6" fmla="*/ 2443 w 33832"/>
              <a:gd name="connsiteY6" fmla="*/ 10029 h 10040"/>
              <a:gd name="connsiteX7" fmla="*/ 33832 w 33832"/>
              <a:gd name="connsiteY7" fmla="*/ 10040 h 10040"/>
              <a:gd name="connsiteX8" fmla="*/ 31946 w 33832"/>
              <a:gd name="connsiteY8" fmla="*/ 0 h 10040"/>
              <a:gd name="connsiteX9" fmla="*/ 2443 w 33832"/>
              <a:gd name="connsiteY9" fmla="*/ 29 h 10040"/>
              <a:gd name="connsiteX0" fmla="*/ 2443 w 31997"/>
              <a:gd name="connsiteY0" fmla="*/ 29 h 10029"/>
              <a:gd name="connsiteX1" fmla="*/ 2443 w 31997"/>
              <a:gd name="connsiteY1" fmla="*/ 1623 h 10029"/>
              <a:gd name="connsiteX2" fmla="*/ 1145 w 31997"/>
              <a:gd name="connsiteY2" fmla="*/ 2779 h 10029"/>
              <a:gd name="connsiteX3" fmla="*/ 0 w 31997"/>
              <a:gd name="connsiteY3" fmla="*/ 3060 h 10029"/>
              <a:gd name="connsiteX4" fmla="*/ 420 w 31997"/>
              <a:gd name="connsiteY4" fmla="*/ 3153 h 10029"/>
              <a:gd name="connsiteX5" fmla="*/ 2443 w 31997"/>
              <a:gd name="connsiteY5" fmla="*/ 4567 h 10029"/>
              <a:gd name="connsiteX6" fmla="*/ 2443 w 31997"/>
              <a:gd name="connsiteY6" fmla="*/ 10029 h 10029"/>
              <a:gd name="connsiteX7" fmla="*/ 31997 w 31997"/>
              <a:gd name="connsiteY7" fmla="*/ 10026 h 10029"/>
              <a:gd name="connsiteX8" fmla="*/ 31946 w 31997"/>
              <a:gd name="connsiteY8" fmla="*/ 0 h 10029"/>
              <a:gd name="connsiteX9" fmla="*/ 2443 w 31997"/>
              <a:gd name="connsiteY9" fmla="*/ 29 h 10029"/>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46 w 31997"/>
              <a:gd name="connsiteY8" fmla="*/ 13 h 10042"/>
              <a:gd name="connsiteX9" fmla="*/ 2443 w 31997"/>
              <a:gd name="connsiteY9" fmla="*/ 0 h 10042"/>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97 w 31997"/>
              <a:gd name="connsiteY8" fmla="*/ 0 h 10042"/>
              <a:gd name="connsiteX9" fmla="*/ 2443 w 31997"/>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31997 w 40083"/>
              <a:gd name="connsiteY7" fmla="*/ 10039 h 10042"/>
              <a:gd name="connsiteX8" fmla="*/ 40083 w 40083"/>
              <a:gd name="connsiteY8" fmla="*/ 0 h 10042"/>
              <a:gd name="connsiteX9" fmla="*/ 2443 w 40083"/>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40083 w 40083"/>
              <a:gd name="connsiteY7" fmla="*/ 10042 h 10042"/>
              <a:gd name="connsiteX8" fmla="*/ 40083 w 40083"/>
              <a:gd name="connsiteY8" fmla="*/ 0 h 10042"/>
              <a:gd name="connsiteX9" fmla="*/ 2443 w 40083"/>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40083 w 40083"/>
              <a:gd name="connsiteY7" fmla="*/ 10042 h 10042"/>
              <a:gd name="connsiteX8" fmla="*/ 24076 w 40083"/>
              <a:gd name="connsiteY8" fmla="*/ 14 h 10042"/>
              <a:gd name="connsiteX9" fmla="*/ 2443 w 40083"/>
              <a:gd name="connsiteY9" fmla="*/ 0 h 10042"/>
              <a:gd name="connsiteX0" fmla="*/ 2443 w 24076"/>
              <a:gd name="connsiteY0" fmla="*/ 0 h 10042"/>
              <a:gd name="connsiteX1" fmla="*/ 2443 w 24076"/>
              <a:gd name="connsiteY1" fmla="*/ 1636 h 10042"/>
              <a:gd name="connsiteX2" fmla="*/ 1145 w 24076"/>
              <a:gd name="connsiteY2" fmla="*/ 2792 h 10042"/>
              <a:gd name="connsiteX3" fmla="*/ 0 w 24076"/>
              <a:gd name="connsiteY3" fmla="*/ 3073 h 10042"/>
              <a:gd name="connsiteX4" fmla="*/ 420 w 24076"/>
              <a:gd name="connsiteY4" fmla="*/ 3166 h 10042"/>
              <a:gd name="connsiteX5" fmla="*/ 2443 w 24076"/>
              <a:gd name="connsiteY5" fmla="*/ 4580 h 10042"/>
              <a:gd name="connsiteX6" fmla="*/ 2443 w 24076"/>
              <a:gd name="connsiteY6" fmla="*/ 10042 h 10042"/>
              <a:gd name="connsiteX7" fmla="*/ 24076 w 24076"/>
              <a:gd name="connsiteY7" fmla="*/ 10042 h 10042"/>
              <a:gd name="connsiteX8" fmla="*/ 24076 w 24076"/>
              <a:gd name="connsiteY8" fmla="*/ 14 h 10042"/>
              <a:gd name="connsiteX9" fmla="*/ 2443 w 24076"/>
              <a:gd name="connsiteY9" fmla="*/ 0 h 10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076" h="10042">
                <a:moveTo>
                  <a:pt x="2443" y="0"/>
                </a:moveTo>
                <a:lnTo>
                  <a:pt x="2443" y="1636"/>
                </a:lnTo>
                <a:cubicBezTo>
                  <a:pt x="2443" y="2080"/>
                  <a:pt x="2023" y="2477"/>
                  <a:pt x="1145" y="2792"/>
                </a:cubicBezTo>
                <a:cubicBezTo>
                  <a:pt x="821" y="2898"/>
                  <a:pt x="439" y="2967"/>
                  <a:pt x="0" y="3073"/>
                </a:cubicBezTo>
                <a:cubicBezTo>
                  <a:pt x="153" y="3110"/>
                  <a:pt x="286" y="3143"/>
                  <a:pt x="420" y="3166"/>
                </a:cubicBezTo>
                <a:cubicBezTo>
                  <a:pt x="1813" y="3494"/>
                  <a:pt x="2443" y="3975"/>
                  <a:pt x="2443" y="4580"/>
                </a:cubicBezTo>
                <a:lnTo>
                  <a:pt x="2443" y="10042"/>
                </a:lnTo>
                <a:lnTo>
                  <a:pt x="24076" y="10042"/>
                </a:lnTo>
                <a:lnTo>
                  <a:pt x="24076" y="14"/>
                </a:lnTo>
                <a:lnTo>
                  <a:pt x="2443" y="0"/>
                </a:lnTo>
                <a:close/>
              </a:path>
            </a:pathLst>
          </a:custGeom>
          <a:solidFill>
            <a:schemeClr val="accent5"/>
          </a:solidFill>
          <a:ln w="9525">
            <a:noFill/>
            <a:round/>
            <a:headEnd/>
            <a:tailEnd/>
          </a:ln>
          <a:effectLst/>
          <a:scene3d>
            <a:camera prst="orthographicFront">
              <a:rot lat="0" lon="0" rev="0"/>
            </a:camera>
            <a:lightRig rig="balanced" dir="t">
              <a:rot lat="0" lon="0" rev="8700000"/>
            </a:lightRig>
          </a:scene3d>
          <a:sp3d>
            <a:bevelT w="190500" h="38100"/>
          </a:sp3d>
        </p:spPr>
        <p:txBody>
          <a:bodyPr vert="horz" wrap="square" lIns="91440" tIns="45720" rIns="91440" bIns="45720" numCol="1" anchor="t" anchorCtr="0" compatLnSpc="1">
            <a:prstTxWarp prst="textNoShape">
              <a:avLst/>
            </a:prstTxWarp>
          </a:bodyPr>
          <a:lstStyle/>
          <a:p>
            <a:pPr algn="ctr" rtl="0" eaLnBrk="0" fontAlgn="base" hangingPunct="0">
              <a:lnSpc>
                <a:spcPct val="85000"/>
              </a:lnSpc>
              <a:spcBef>
                <a:spcPct val="0"/>
              </a:spcBef>
              <a:spcAft>
                <a:spcPct val="0"/>
              </a:spcAft>
            </a:pPr>
            <a:endParaRPr lang="en-US" sz="2000" b="1" kern="1200" noProof="0">
              <a:solidFill>
                <a:schemeClr val="bg2"/>
              </a:solidFill>
              <a:latin typeface="Arial" charset="0"/>
              <a:ea typeface="+mn-ea"/>
              <a:cs typeface="+mn-cs"/>
            </a:endParaRPr>
          </a:p>
        </p:txBody>
      </p:sp>
      <p:sp>
        <p:nvSpPr>
          <p:cNvPr id="2" name="Titre 1"/>
          <p:cNvSpPr>
            <a:spLocks noGrp="1"/>
          </p:cNvSpPr>
          <p:nvPr>
            <p:ph type="title" hasCustomPrompt="1"/>
            <p:custDataLst>
              <p:tags r:id="rId3"/>
            </p:custDataLst>
          </p:nvPr>
        </p:nvSpPr>
        <p:spPr>
          <a:xfrm>
            <a:off x="314326" y="962025"/>
            <a:ext cx="3124200" cy="2248140"/>
          </a:xfrm>
          <a:prstGeom prst="rect">
            <a:avLst/>
          </a:prstGeom>
        </p:spPr>
        <p:txBody>
          <a:bodyPr lIns="180000" tIns="33059" rIns="36000" bIns="33059" anchor="ctr" anchorCtr="0"/>
          <a:lstStyle>
            <a:lvl1pPr algn="l">
              <a:defRPr lang="en-US" sz="4000" b="1" kern="1200" baseline="0" noProof="0" dirty="0" smtClean="0">
                <a:solidFill>
                  <a:schemeClr val="accent5">
                    <a:lumMod val="20000"/>
                    <a:lumOff val="80000"/>
                  </a:schemeClr>
                </a:solidFill>
                <a:latin typeface="Arial" pitchFamily="34" charset="0"/>
                <a:ea typeface="+mj-ea"/>
                <a:cs typeface="Arial" pitchFamily="34" charset="0"/>
              </a:defRPr>
            </a:lvl1pPr>
          </a:lstStyle>
          <a:p>
            <a:pPr lvl="0" algn="l" defTabSz="839694" rtl="0" eaLnBrk="1" latinLnBrk="0" hangingPunct="1">
              <a:spcBef>
                <a:spcPct val="0"/>
              </a:spcBef>
              <a:buNone/>
            </a:pPr>
            <a:r>
              <a:rPr lang="en-US" noProof="0" dirty="0" smtClean="0"/>
              <a:t>Click here to edit master text</a:t>
            </a:r>
          </a:p>
        </p:txBody>
      </p:sp>
      <p:sp>
        <p:nvSpPr>
          <p:cNvPr id="10" name="Espace réservé du contenu 9"/>
          <p:cNvSpPr>
            <a:spLocks noGrp="1"/>
          </p:cNvSpPr>
          <p:nvPr>
            <p:ph sz="quarter" idx="10"/>
          </p:nvPr>
        </p:nvSpPr>
        <p:spPr>
          <a:xfrm>
            <a:off x="4140000" y="1512000"/>
            <a:ext cx="5256213" cy="4788000"/>
          </a:xfrm>
        </p:spPr>
        <p:txBody>
          <a:bodyPr/>
          <a:lstStyle/>
          <a:p>
            <a:pPr lvl="0"/>
            <a:r>
              <a:rPr lang="en-US" smtClean="0"/>
              <a:t>Click to edit Master text styles</a:t>
            </a:r>
          </a:p>
          <a:p>
            <a:pPr lvl="1"/>
            <a:r>
              <a:rPr lang="en-US" smtClean="0"/>
              <a:t>Second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18792" name="think-cell Slide" r:id="rId6" imgW="360" imgH="360" progId="">
                  <p:embed/>
                </p:oleObj>
              </mc:Choice>
              <mc:Fallback>
                <p:oleObj name="think-cell Slide" r:id="rId6" imgW="360" imgH="360" progId="">
                  <p:embed/>
                  <p:pic>
                    <p:nvPicPr>
                      <p:cNvPr id="0" name="Object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23392" y="1494765"/>
            <a:ext cx="958260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19816" name="think-cell Slide" r:id="rId7" imgW="360" imgH="360" progId="">
                  <p:embed/>
                </p:oleObj>
              </mc:Choice>
              <mc:Fallback>
                <p:oleObj name="think-cell Slide" r:id="rId7" imgW="360" imgH="360" progId="">
                  <p:embed/>
                  <p:pic>
                    <p:nvPicPr>
                      <p:cNvPr id="0" name="Object 2"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23392" y="2111956"/>
            <a:ext cx="9582608"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323487" y="1495447"/>
            <a:ext cx="9598643"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3911" name="think-cell Slide" r:id="rId7" imgW="360" imgH="360" progId="">
                  <p:embed/>
                </p:oleObj>
              </mc:Choice>
              <mc:Fallback>
                <p:oleObj name="think-cell Slide" r:id="rId7" imgW="360" imgH="360" progId="">
                  <p:embed/>
                  <p:pic>
                    <p:nvPicPr>
                      <p:cNvPr id="0" name="Picture 1"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314709" y="1533439"/>
            <a:ext cx="4502138"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5022838" y="1533440"/>
            <a:ext cx="4502138"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2887" name="think-cell Slide" r:id="rId9" imgW="360" imgH="360" progId="">
                  <p:embed/>
                </p:oleObj>
              </mc:Choice>
              <mc:Fallback>
                <p:oleObj name="think-cell Slide" r:id="rId9" imgW="360" imgH="360" progId="">
                  <p:embed/>
                  <p:pic>
                    <p:nvPicPr>
                      <p:cNvPr id="0" name="Picture 1"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314709" y="2206953"/>
            <a:ext cx="4502138"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5022838" y="2208394"/>
            <a:ext cx="4502138"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314710" y="1542648"/>
            <a:ext cx="4502138"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5023145" y="1533439"/>
            <a:ext cx="4502138"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37533" y="1436915"/>
            <a:ext cx="4645914" cy="518130"/>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37533" y="190260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5051356" y="1436915"/>
            <a:ext cx="4645914" cy="518130"/>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5051356" y="190260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37533" y="3820890"/>
            <a:ext cx="4645914" cy="518130"/>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37533"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5051356" y="3820890"/>
            <a:ext cx="4645914" cy="518130"/>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5051356"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1863" name="think-cell Slide" r:id="rId5" imgW="360" imgH="360" progId="">
                  <p:embed/>
                </p:oleObj>
              </mc:Choice>
              <mc:Fallback>
                <p:oleObj name="think-cell Slide" r:id="rId5" imgW="360" imgH="360" progId="">
                  <p:embed/>
                  <p:pic>
                    <p:nvPicPr>
                      <p:cNvPr id="0" name="Picture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76807" name="think-cell Slide" r:id="rId4" imgW="360" imgH="360" progId="">
                  <p:embed/>
                </p:oleObj>
              </mc:Choice>
              <mc:Fallback>
                <p:oleObj name="think-cell Slide" r:id="rId4" imgW="360" imgH="360" progId="">
                  <p:embed/>
                  <p:pic>
                    <p:nvPicPr>
                      <p:cNvPr id="0" name="Picture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3.xml"/><Relationship Id="rId18" Type="http://schemas.openxmlformats.org/officeDocument/2006/relationships/tags" Target="../tags/tag8.xml"/><Relationship Id="rId3" Type="http://schemas.openxmlformats.org/officeDocument/2006/relationships/slideLayout" Target="../slideLayouts/slideLayout3.xml"/><Relationship Id="rId21"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tags" Target="../tags/tag2.xml"/><Relationship Id="rId17" Type="http://schemas.openxmlformats.org/officeDocument/2006/relationships/tags" Target="../tags/tag7.xml"/><Relationship Id="rId2" Type="http://schemas.openxmlformats.org/officeDocument/2006/relationships/slideLayout" Target="../slideLayouts/slideLayout2.xml"/><Relationship Id="rId16" Type="http://schemas.openxmlformats.org/officeDocument/2006/relationships/tags" Target="../tags/tag6.xml"/><Relationship Id="rId2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vmlDrawing" Target="../drawings/vmlDrawing1.vml"/><Relationship Id="rId5" Type="http://schemas.openxmlformats.org/officeDocument/2006/relationships/slideLayout" Target="../slideLayouts/slideLayout5.xml"/><Relationship Id="rId15" Type="http://schemas.openxmlformats.org/officeDocument/2006/relationships/tags" Target="../tags/tag5.xml"/><Relationship Id="rId10" Type="http://schemas.openxmlformats.org/officeDocument/2006/relationships/theme" Target="../theme/theme1.xml"/><Relationship Id="rId19" Type="http://schemas.openxmlformats.org/officeDocument/2006/relationships/tags" Target="../tags/tag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4.xml"/><Relationship Id="rId22"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7" Type="http://schemas.openxmlformats.org/officeDocument/2006/relationships/image" Target="../media/image1.emf"/><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oleObject" Target="../embeddings/oleObject10.bin"/><Relationship Id="rId5" Type="http://schemas.openxmlformats.org/officeDocument/2006/relationships/tags" Target="../tags/tag38.xml"/><Relationship Id="rId4" Type="http://schemas.openxmlformats.org/officeDocument/2006/relationships/vmlDrawing" Target="../drawings/vmlDrawing10.vml"/></Relationships>
</file>

<file path=ppt/slideMasters/_rels/slideMaster3.xml.rels><?xml version="1.0" encoding="UTF-8" standalone="yes"?>
<Relationships xmlns="http://schemas.openxmlformats.org/package/2006/relationships"><Relationship Id="rId8" Type="http://schemas.openxmlformats.org/officeDocument/2006/relationships/tags" Target="../tags/tag48.xml"/><Relationship Id="rId13" Type="http://schemas.openxmlformats.org/officeDocument/2006/relationships/tags" Target="../tags/tag53.xml"/><Relationship Id="rId18" Type="http://schemas.openxmlformats.org/officeDocument/2006/relationships/image" Target="../media/image6.png"/><Relationship Id="rId26" Type="http://schemas.openxmlformats.org/officeDocument/2006/relationships/image" Target="../media/image10.gif"/><Relationship Id="rId3" Type="http://schemas.openxmlformats.org/officeDocument/2006/relationships/theme" Target="../theme/theme3.xml"/><Relationship Id="rId21" Type="http://schemas.openxmlformats.org/officeDocument/2006/relationships/hyperlink" Target="http://www.twitter.com/capgemini" TargetMode="External"/><Relationship Id="rId7" Type="http://schemas.openxmlformats.org/officeDocument/2006/relationships/tags" Target="../tags/tag47.xml"/><Relationship Id="rId12" Type="http://schemas.openxmlformats.org/officeDocument/2006/relationships/tags" Target="../tags/tag52.xml"/><Relationship Id="rId17" Type="http://schemas.openxmlformats.org/officeDocument/2006/relationships/hyperlink" Target="http://www.facebook.com/Capgemini" TargetMode="External"/><Relationship Id="rId25" Type="http://schemas.openxmlformats.org/officeDocument/2006/relationships/hyperlink" Target="http://www.slideshare.net/capgemini" TargetMode="External"/><Relationship Id="rId2" Type="http://schemas.openxmlformats.org/officeDocument/2006/relationships/slideLayout" Target="../slideLayouts/slideLayout13.xml"/><Relationship Id="rId16" Type="http://schemas.openxmlformats.org/officeDocument/2006/relationships/image" Target="../media/image5.emf"/><Relationship Id="rId20" Type="http://schemas.openxmlformats.org/officeDocument/2006/relationships/image" Target="../media/image7.png"/><Relationship Id="rId1" Type="http://schemas.openxmlformats.org/officeDocument/2006/relationships/slideLayout" Target="../slideLayouts/slideLayout12.xml"/><Relationship Id="rId6" Type="http://schemas.openxmlformats.org/officeDocument/2006/relationships/tags" Target="../tags/tag46.xml"/><Relationship Id="rId11" Type="http://schemas.openxmlformats.org/officeDocument/2006/relationships/tags" Target="../tags/tag51.xml"/><Relationship Id="rId24" Type="http://schemas.openxmlformats.org/officeDocument/2006/relationships/image" Target="../media/image9.png"/><Relationship Id="rId5" Type="http://schemas.openxmlformats.org/officeDocument/2006/relationships/tags" Target="../tags/tag45.xml"/><Relationship Id="rId15" Type="http://schemas.openxmlformats.org/officeDocument/2006/relationships/image" Target="../media/image1.emf"/><Relationship Id="rId23" Type="http://schemas.openxmlformats.org/officeDocument/2006/relationships/hyperlink" Target="http://www.youtube.com/capgeminimedia" TargetMode="External"/><Relationship Id="rId10" Type="http://schemas.openxmlformats.org/officeDocument/2006/relationships/tags" Target="../tags/tag50.xml"/><Relationship Id="rId19" Type="http://schemas.openxmlformats.org/officeDocument/2006/relationships/hyperlink" Target="http://www.linkedin.com/company/capgemini" TargetMode="External"/><Relationship Id="rId4" Type="http://schemas.openxmlformats.org/officeDocument/2006/relationships/vmlDrawing" Target="../drawings/vmlDrawing13.vml"/><Relationship Id="rId9" Type="http://schemas.openxmlformats.org/officeDocument/2006/relationships/tags" Target="../tags/tag49.xml"/><Relationship Id="rId14" Type="http://schemas.openxmlformats.org/officeDocument/2006/relationships/oleObject" Target="../embeddings/oleObject13.bin"/><Relationship Id="rId22" Type="http://schemas.openxmlformats.org/officeDocument/2006/relationships/image" Target="../media/image8.png"/><Relationship Id="rId27" Type="http://schemas.openxmlformats.org/officeDocument/2006/relationships/image" Target="../media/image4.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2"/>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2055" name="think-cell Slide" r:id="rId20" imgW="360" imgH="360" progId="">
                  <p:embed/>
                </p:oleObj>
              </mc:Choice>
              <mc:Fallback>
                <p:oleObj name="think-cell Slide" r:id="rId20" imgW="360" imgH="360" progId="">
                  <p:embed/>
                  <p:pic>
                    <p:nvPicPr>
                      <p:cNvPr id="0" name="Picture 1" hidden="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3"/>
            </p:custDataLst>
          </p:nvPr>
        </p:nvSpPr>
        <p:spPr>
          <a:xfrm>
            <a:off x="1" y="0"/>
            <a:ext cx="9905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14"/>
            </p:custDataLst>
          </p:nvPr>
        </p:nvSpPr>
        <p:spPr>
          <a:xfrm>
            <a:off x="323392" y="1501977"/>
            <a:ext cx="943812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5"/>
            </p:custDataLst>
          </p:nvPr>
        </p:nvSpPr>
        <p:spPr>
          <a:xfrm>
            <a:off x="9567490"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16"/>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17"/>
            </p:custDataLst>
          </p:nvPr>
        </p:nvSpPr>
        <p:spPr bwMode="auto">
          <a:xfrm>
            <a:off x="6741830" y="6623403"/>
            <a:ext cx="2660644"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2016. All Rights Reserved</a:t>
            </a:r>
          </a:p>
        </p:txBody>
      </p:sp>
      <p:sp>
        <p:nvSpPr>
          <p:cNvPr id="13" name="Rectangle 12"/>
          <p:cNvSpPr/>
          <p:nvPr>
            <p:custDataLst>
              <p:tags r:id="rId18"/>
            </p:custDataLst>
          </p:nvPr>
        </p:nvSpPr>
        <p:spPr>
          <a:xfrm>
            <a:off x="7487920" y="6427223"/>
            <a:ext cx="1914554" cy="195814"/>
          </a:xfrm>
          <a:prstGeom prst="rect">
            <a:avLst/>
          </a:prstGeom>
        </p:spPr>
        <p:txBody>
          <a:bodyPr wrap="none" lIns="35997" tIns="35997" rIns="35997" bIns="35997" anchor="b" anchorCtr="0">
            <a:noAutofit/>
          </a:bodyPr>
          <a:lstStyle/>
          <a:p>
            <a:pPr algn="r"/>
            <a:r>
              <a:rPr lang="en-US" sz="700" dirty="0" smtClean="0">
                <a:solidFill>
                  <a:schemeClr val="tx2"/>
                </a:solidFill>
                <a:latin typeface="+mj-lt"/>
              </a:rPr>
              <a:t>Presentation Title | Date</a:t>
            </a:r>
            <a:endParaRPr lang="en-US" sz="700" dirty="0">
              <a:solidFill>
                <a:schemeClr val="tx2"/>
              </a:solidFill>
              <a:latin typeface="+mj-lt"/>
            </a:endParaRPr>
          </a:p>
        </p:txBody>
      </p:sp>
      <p:cxnSp>
        <p:nvCxnSpPr>
          <p:cNvPr id="15" name="Straight Connector 5"/>
          <p:cNvCxnSpPr/>
          <p:nvPr>
            <p:custDataLst>
              <p:tags r:id="rId19"/>
            </p:custDataLst>
          </p:nvPr>
        </p:nvCxnSpPr>
        <p:spPr>
          <a:xfrm flipH="1">
            <a:off x="2"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2" cstate="print"/>
          <a:stretch>
            <a:fillRect/>
          </a:stretch>
        </p:blipFill>
        <p:spPr>
          <a:xfrm>
            <a:off x="118184" y="6419977"/>
            <a:ext cx="1440000" cy="343023"/>
          </a:xfrm>
          <a:prstGeom prst="rect">
            <a:avLst/>
          </a:prstGeom>
        </p:spPr>
      </p:pic>
    </p:spTree>
  </p:cSld>
  <p:clrMap bg1="lt1" tx1="dk1" bg2="lt2" tx2="dk2" accent1="accent1" accent2="accent2" accent3="accent3" accent4="accent4" accent5="accent5" accent6="accent6" hlink="hlink" folHlink="folHlink"/>
  <p:sldLayoutIdLst>
    <p:sldLayoutId id="2147483928" r:id="rId1"/>
    <p:sldLayoutId id="2147483989" r:id="rId2"/>
    <p:sldLayoutId id="2147483965" r:id="rId3"/>
    <p:sldLayoutId id="2147483966" r:id="rId4"/>
    <p:sldLayoutId id="2147483962" r:id="rId5"/>
    <p:sldLayoutId id="2147483963" r:id="rId6"/>
    <p:sldLayoutId id="2147483968" r:id="rId7"/>
    <p:sldLayoutId id="2147483964" r:id="rId8"/>
    <p:sldLayoutId id="2147483934" r:id="rId9"/>
  </p:sldLayoutIdLst>
  <p:timing>
    <p:tnLst>
      <p:par>
        <p:cTn id="1" dur="indefinite" restart="never" nodeType="tmRoot"/>
      </p:par>
    </p:tnLst>
  </p:timing>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5"/>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9031" name="think-cell Slide" r:id="rId6" imgW="360" imgH="360" progId="">
                  <p:embed/>
                </p:oleObj>
              </mc:Choice>
              <mc:Fallback>
                <p:oleObj name="think-cell Slide" r:id="rId6" imgW="360" imgH="360" progId="">
                  <p:embed/>
                  <p:pic>
                    <p:nvPicPr>
                      <p:cNvPr id="0" name="Picture 1"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971" r:id="rId1"/>
    <p:sldLayoutId id="2147483990" r:id="rId2"/>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5"/>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3127" name="think-cell Slide" r:id="rId14" imgW="360" imgH="360" progId="">
                  <p:embed/>
                </p:oleObj>
              </mc:Choice>
              <mc:Fallback>
                <p:oleObj name="think-cell Slide" r:id="rId14" imgW="360" imgH="360" progId="">
                  <p:embed/>
                  <p:pic>
                    <p:nvPicPr>
                      <p:cNvPr id="0" name="Picture 1"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6"/>
            </p:custDataLst>
          </p:nvPr>
        </p:nvSpPr>
        <p:spPr bwMode="auto">
          <a:xfrm flipV="1">
            <a:off x="-1657" y="1677994"/>
            <a:ext cx="9907657"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9" name="Picture 104" descr="C:\Users\UserSim\Desktop\Capgemini\moto.emf"/>
          <p:cNvPicPr>
            <a:picLocks noChangeAspect="1" noChangeArrowheads="1"/>
          </p:cNvPicPr>
          <p:nvPr>
            <p:custDataLst>
              <p:tags r:id="rId7"/>
            </p:custDataLst>
          </p:nvPr>
        </p:nvPicPr>
        <p:blipFill>
          <a:blip r:embed="rId16" cstate="email"/>
          <a:srcRect/>
          <a:stretch>
            <a:fillRect/>
          </a:stretch>
        </p:blipFill>
        <p:spPr bwMode="auto">
          <a:xfrm>
            <a:off x="6406875" y="1209254"/>
            <a:ext cx="2880000" cy="229353"/>
          </a:xfrm>
          <a:prstGeom prst="rect">
            <a:avLst/>
          </a:prstGeom>
          <a:noFill/>
        </p:spPr>
      </p:pic>
      <p:sp>
        <p:nvSpPr>
          <p:cNvPr id="15" name="Rectangle 14"/>
          <p:cNvSpPr/>
          <p:nvPr>
            <p:custDataLst>
              <p:tags r:id="rId8"/>
            </p:custDataLst>
          </p:nvPr>
        </p:nvSpPr>
        <p:spPr>
          <a:xfrm>
            <a:off x="6763620" y="5457935"/>
            <a:ext cx="2523255" cy="380480"/>
          </a:xfrm>
          <a:prstGeom prst="rect">
            <a:avLst/>
          </a:prstGeom>
        </p:spPr>
        <p:txBody>
          <a:bodyPr wrap="none" lIns="0" tIns="36000" rIns="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7"/>
          </p:cNvPr>
          <p:cNvPicPr>
            <a:picLocks noChangeAspect="1" noChangeArrowheads="1"/>
          </p:cNvPicPr>
          <p:nvPr>
            <p:custDataLst>
              <p:tags r:id="rId9"/>
            </p:custDataLst>
          </p:nvPr>
        </p:nvPicPr>
        <p:blipFill>
          <a:blip r:embed="rId18" cstate="email"/>
          <a:srcRect/>
          <a:stretch>
            <a:fillRect/>
          </a:stretch>
        </p:blipFill>
        <p:spPr bwMode="auto">
          <a:xfrm>
            <a:off x="7689877" y="5932547"/>
            <a:ext cx="278223" cy="263770"/>
          </a:xfrm>
          <a:prstGeom prst="rect">
            <a:avLst/>
          </a:prstGeom>
          <a:noFill/>
        </p:spPr>
      </p:pic>
      <p:pic>
        <p:nvPicPr>
          <p:cNvPr id="17" name="Picture 4" descr="C:\Users\UserSim\Desktop\DS_icons\128x128 shadows\linkedin.png">
            <a:hlinkClick r:id="rId19"/>
          </p:cNvPr>
          <p:cNvPicPr>
            <a:picLocks noChangeAspect="1" noChangeArrowheads="1"/>
          </p:cNvPicPr>
          <p:nvPr>
            <p:custDataLst>
              <p:tags r:id="rId10"/>
            </p:custDataLst>
          </p:nvPr>
        </p:nvPicPr>
        <p:blipFill>
          <a:blip r:embed="rId20" cstate="email"/>
          <a:srcRect/>
          <a:stretch>
            <a:fillRect/>
          </a:stretch>
        </p:blipFill>
        <p:spPr bwMode="auto">
          <a:xfrm>
            <a:off x="8025290" y="5932547"/>
            <a:ext cx="281313" cy="266700"/>
          </a:xfrm>
          <a:prstGeom prst="rect">
            <a:avLst/>
          </a:prstGeom>
          <a:noFill/>
        </p:spPr>
      </p:pic>
      <p:pic>
        <p:nvPicPr>
          <p:cNvPr id="18" name="Picture 5" descr="C:\Users\UserSim\Desktop\DS_icons\128x128 shadows\twitter.png">
            <a:hlinkClick r:id="rId21"/>
          </p:cNvPr>
          <p:cNvPicPr>
            <a:picLocks noChangeAspect="1" noChangeArrowheads="1"/>
          </p:cNvPicPr>
          <p:nvPr>
            <p:custDataLst>
              <p:tags r:id="rId11"/>
            </p:custDataLst>
          </p:nvPr>
        </p:nvPicPr>
        <p:blipFill>
          <a:blip r:embed="rId22" cstate="email"/>
          <a:srcRect/>
          <a:stretch>
            <a:fillRect/>
          </a:stretch>
        </p:blipFill>
        <p:spPr bwMode="auto">
          <a:xfrm>
            <a:off x="8654345" y="5932547"/>
            <a:ext cx="281313" cy="266700"/>
          </a:xfrm>
          <a:prstGeom prst="rect">
            <a:avLst/>
          </a:prstGeom>
          <a:noFill/>
        </p:spPr>
      </p:pic>
      <p:pic>
        <p:nvPicPr>
          <p:cNvPr id="19" name="Picture 6" descr="C:\Users\UserSim\Desktop\DS_icons\128x128 shadows\youtube.png">
            <a:hlinkClick r:id="rId23"/>
          </p:cNvPr>
          <p:cNvPicPr>
            <a:picLocks noChangeAspect="1" noChangeArrowheads="1"/>
          </p:cNvPicPr>
          <p:nvPr>
            <p:custDataLst>
              <p:tags r:id="rId12"/>
            </p:custDataLst>
          </p:nvPr>
        </p:nvPicPr>
        <p:blipFill>
          <a:blip r:embed="rId24" cstate="email"/>
          <a:srcRect/>
          <a:stretch>
            <a:fillRect/>
          </a:stretch>
        </p:blipFill>
        <p:spPr bwMode="auto">
          <a:xfrm>
            <a:off x="8992848" y="5932547"/>
            <a:ext cx="281313" cy="266700"/>
          </a:xfrm>
          <a:prstGeom prst="rect">
            <a:avLst/>
          </a:prstGeom>
          <a:noFill/>
        </p:spPr>
      </p:pic>
      <p:pic>
        <p:nvPicPr>
          <p:cNvPr id="20" name="Image 22" descr="Picto_Slideshare.gif">
            <a:hlinkClick r:id="rId25"/>
          </p:cNvPr>
          <p:cNvPicPr preferRelativeResize="0">
            <a:picLocks/>
          </p:cNvPicPr>
          <p:nvPr>
            <p:custDataLst>
              <p:tags r:id="rId13"/>
            </p:custDataLst>
          </p:nvPr>
        </p:nvPicPr>
        <p:blipFill>
          <a:blip r:embed="rId26" cstate="email"/>
          <a:srcRect l="4793" t="6316" r="5718" b="7969"/>
          <a:stretch>
            <a:fillRect/>
          </a:stretch>
        </p:blipFill>
        <p:spPr>
          <a:xfrm>
            <a:off x="8363793" y="5932547"/>
            <a:ext cx="233362" cy="238125"/>
          </a:xfrm>
          <a:prstGeom prst="roundRect">
            <a:avLst/>
          </a:prstGeom>
          <a:effectLst>
            <a:outerShdw blurRad="38100" dist="25400" dir="5400000" sx="98000" sy="98000" algn="t" rotWithShape="0">
              <a:schemeClr val="tx2">
                <a:alpha val="51000"/>
              </a:schemeClr>
            </a:outerShdw>
          </a:effectLst>
        </p:spPr>
      </p:pic>
      <p:pic>
        <p:nvPicPr>
          <p:cNvPr id="13" name="Image 12" descr="Capgemini_logo.jpg"/>
          <p:cNvPicPr>
            <a:picLocks noChangeAspect="1"/>
          </p:cNvPicPr>
          <p:nvPr/>
        </p:nvPicPr>
        <p:blipFill>
          <a:blip r:embed="rId27" cstate="print"/>
          <a:stretch>
            <a:fillRect/>
          </a:stretch>
        </p:blipFill>
        <p:spPr>
          <a:xfrm>
            <a:off x="747567" y="1014965"/>
            <a:ext cx="2880000" cy="686046"/>
          </a:xfrm>
          <a:prstGeom prst="rect">
            <a:avLst/>
          </a:prstGeom>
        </p:spPr>
      </p:pic>
    </p:spTree>
  </p:cSld>
  <p:clrMap bg1="lt1" tx1="dk1" bg2="lt2" tx2="dk2" accent1="accent1" accent2="accent2" accent3="accent3" accent4="accent4" accent5="accent5" accent6="accent6" hlink="hlink" folHlink="folHlink"/>
  <p:sldLayoutIdLst>
    <p:sldLayoutId id="2147483991" r:id="rId1"/>
    <p:sldLayoutId id="2147483961" r:id="rId2"/>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tags" Target="../tags/tag60.xml"/><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tags" Target="../tags/tag59.xml"/><Relationship Id="rId1" Type="http://schemas.openxmlformats.org/officeDocument/2006/relationships/vmlDrawing" Target="../drawings/vmlDrawing16.vml"/><Relationship Id="rId6" Type="http://schemas.openxmlformats.org/officeDocument/2006/relationships/image" Target="../media/image1.emf"/><Relationship Id="rId11" Type="http://schemas.openxmlformats.org/officeDocument/2006/relationships/image" Target="../media/image16.png"/><Relationship Id="rId5" Type="http://schemas.openxmlformats.org/officeDocument/2006/relationships/oleObject" Target="../embeddings/oleObject16.bin"/><Relationship Id="rId10" Type="http://schemas.openxmlformats.org/officeDocument/2006/relationships/image" Target="../media/image15.png"/><Relationship Id="rId4" Type="http://schemas.openxmlformats.org/officeDocument/2006/relationships/slideLayout" Target="../slideLayouts/slideLayout3.xml"/><Relationship Id="rId9" Type="http://schemas.openxmlformats.org/officeDocument/2006/relationships/image" Target="../media/image14.png"/></Relationships>
</file>

<file path=ppt/slides/_rels/slide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0.jpeg"/><Relationship Id="rId7" Type="http://schemas.openxmlformats.org/officeDocument/2006/relationships/image" Target="../media/image14.png"/><Relationship Id="rId2" Type="http://schemas.openxmlformats.org/officeDocument/2006/relationships/image" Target="../media/image19.gif"/><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15.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19.gif"/><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en-US" dirty="0" smtClean="0"/>
              <a:t>iVotum</a:t>
            </a:r>
            <a:endParaRPr lang="en-US" dirty="0"/>
          </a:p>
        </p:txBody>
      </p:sp>
      <p:sp>
        <p:nvSpPr>
          <p:cNvPr id="3" name="Sous-titre 2"/>
          <p:cNvSpPr>
            <a:spLocks noGrp="1"/>
          </p:cNvSpPr>
          <p:nvPr>
            <p:ph type="subTitle" idx="1"/>
          </p:nvPr>
        </p:nvSpPr>
        <p:spPr/>
        <p:txBody>
          <a:bodyPr/>
          <a:lstStyle/>
          <a:p>
            <a:r>
              <a:rPr lang="en-US" dirty="0" smtClean="0"/>
              <a:t>Team LFD, 05-07-2017</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Table of Contents</a:t>
            </a:r>
            <a:endParaRPr lang="en-US" dirty="0"/>
          </a:p>
        </p:txBody>
      </p:sp>
      <p:sp>
        <p:nvSpPr>
          <p:cNvPr id="3" name="Espace réservé du contenu 2"/>
          <p:cNvSpPr>
            <a:spLocks noGrp="1"/>
          </p:cNvSpPr>
          <p:nvPr>
            <p:ph sz="quarter" idx="10"/>
          </p:nvPr>
        </p:nvSpPr>
        <p:spPr>
          <a:xfrm>
            <a:off x="4140000" y="1512000"/>
            <a:ext cx="5316738" cy="4788000"/>
          </a:xfrm>
        </p:spPr>
        <p:txBody>
          <a:bodyPr/>
          <a:lstStyle/>
          <a:p>
            <a:r>
              <a:rPr lang="en-US" dirty="0" smtClean="0"/>
              <a:t>Plan</a:t>
            </a:r>
          </a:p>
          <a:p>
            <a:r>
              <a:rPr lang="en-US" dirty="0" err="1" smtClean="0"/>
              <a:t>Trainingen</a:t>
            </a:r>
            <a:endParaRPr lang="en-US" dirty="0" smtClean="0"/>
          </a:p>
          <a:p>
            <a:r>
              <a:rPr lang="en-US" dirty="0" smtClean="0"/>
              <a:t>iVotum</a:t>
            </a:r>
            <a:endParaRPr lang="en-US" dirty="0" smtClean="0"/>
          </a:p>
          <a:p>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7235" name="think-cell Slide" r:id="rId5" imgW="360" imgH="360" progId="">
                  <p:embed/>
                </p:oleObj>
              </mc:Choice>
              <mc:Fallback>
                <p:oleObj name="think-cell Slide" r:id="rId5" imgW="360" imgH="360" progId="">
                  <p:embed/>
                  <p:pic>
                    <p:nvPicPr>
                      <p:cNvPr id="0" name="Picture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p>
            <a:r>
              <a:rPr lang="en-US" dirty="0" smtClean="0"/>
              <a:t>Plan - iVotum</a:t>
            </a:r>
            <a:endParaRPr lang="en-US" dirty="0"/>
          </a:p>
        </p:txBody>
      </p:sp>
      <p:pic>
        <p:nvPicPr>
          <p:cNvPr id="6" name="Picture 5"/>
          <p:cNvPicPr>
            <a:picLocks noChangeAspect="1"/>
          </p:cNvPicPr>
          <p:nvPr/>
        </p:nvPicPr>
        <p:blipFill>
          <a:blip r:embed="rId7"/>
          <a:stretch>
            <a:fillRect/>
          </a:stretch>
        </p:blipFill>
        <p:spPr>
          <a:xfrm>
            <a:off x="633986" y="1247775"/>
            <a:ext cx="7614523" cy="5077544"/>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23875" y="3162300"/>
            <a:ext cx="762000" cy="762000"/>
          </a:xfrm>
          <a:prstGeom prst="rect">
            <a:avLst/>
          </a:prstGeom>
        </p:spPr>
      </p:pic>
      <p:pic>
        <p:nvPicPr>
          <p:cNvPr id="12" name="Picture 11"/>
          <p:cNvPicPr>
            <a:picLocks noChangeAspect="1"/>
          </p:cNvPicPr>
          <p:nvPr/>
        </p:nvPicPr>
        <p:blipFill rotWithShape="1">
          <a:blip r:embed="rId9" cstate="print">
            <a:extLst>
              <a:ext uri="{28A0092B-C50C-407E-A947-70E740481C1C}">
                <a14:useLocalDpi xmlns:a14="http://schemas.microsoft.com/office/drawing/2010/main" val="0"/>
              </a:ext>
            </a:extLst>
          </a:blip>
          <a:srcRect r="72062" b="11235"/>
          <a:stretch/>
        </p:blipFill>
        <p:spPr>
          <a:xfrm>
            <a:off x="2081142" y="3235910"/>
            <a:ext cx="595383" cy="614780"/>
          </a:xfrm>
          <a:prstGeom prst="rect">
            <a:avLst/>
          </a:prstGeom>
        </p:spPr>
      </p:pic>
      <p:pic>
        <p:nvPicPr>
          <p:cNvPr id="14" name="Picture 13"/>
          <p:cNvPicPr>
            <a:picLocks noChangeAspect="1"/>
          </p:cNvPicPr>
          <p:nvPr/>
        </p:nvPicPr>
        <p:blipFill rotWithShape="1">
          <a:blip r:embed="rId10"/>
          <a:srcRect l="7261" t="3649" r="12458" b="4514"/>
          <a:stretch/>
        </p:blipFill>
        <p:spPr>
          <a:xfrm>
            <a:off x="3600307" y="3235910"/>
            <a:ext cx="471559" cy="539435"/>
          </a:xfrm>
          <a:prstGeom prst="rect">
            <a:avLst/>
          </a:prstGeom>
        </p:spPr>
      </p:pic>
      <p:sp>
        <p:nvSpPr>
          <p:cNvPr id="15" name="Text Box 1"/>
          <p:cNvSpPr txBox="1"/>
          <p:nvPr/>
        </p:nvSpPr>
        <p:spPr>
          <a:xfrm>
            <a:off x="5406994" y="1362075"/>
            <a:ext cx="2406429" cy="882678"/>
          </a:xfrm>
          <a:prstGeom prst="rect">
            <a:avLst/>
          </a:prstGeom>
          <a:noFill/>
          <a:ln>
            <a:noFill/>
          </a:ln>
          <a:effectLst/>
        </p:spPr>
        <p:txBody>
          <a:bodyPr rot="0" spcFirstLastPara="0" vert="horz" wrap="none" lIns="91440" tIns="45720" rIns="91440" bIns="45720" numCol="1" spcCol="0" rtlCol="0" fromWordArt="0" anchor="t" anchorCtr="0" forceAA="0" compatLnSpc="1">
            <a:prstTxWarp prst="textNoShape">
              <a:avLst/>
            </a:prstTxWarp>
            <a:spAutoFit/>
          </a:bodyPr>
          <a:lstStyle/>
          <a:p>
            <a:pPr algn="ctr">
              <a:lnSpc>
                <a:spcPct val="107000"/>
              </a:lnSpc>
              <a:spcAft>
                <a:spcPts val="800"/>
              </a:spcAft>
            </a:pPr>
            <a:r>
              <a:rPr lang="nl-NL" sz="4800" dirty="0">
                <a:ln w="0"/>
                <a:gradFill>
                  <a:gsLst>
                    <a:gs pos="21000">
                      <a:srgbClr val="53575C"/>
                    </a:gs>
                    <a:gs pos="88000">
                      <a:srgbClr val="C5C7CA"/>
                    </a:gs>
                  </a:gsLst>
                  <a:lin ang="5400000"/>
                </a:gradFill>
                <a:latin typeface="Lucida Sans Typewriter" panose="020B0509030504030204" pitchFamily="49" charset="0"/>
                <a:ea typeface="Calibri" panose="020F0502020204030204" pitchFamily="34" charset="0"/>
                <a:cs typeface="Times New Roman" panose="02020603050405020304" pitchFamily="18" charset="0"/>
              </a:rPr>
              <a:t>iVotum</a:t>
            </a:r>
          </a:p>
        </p:txBody>
      </p:sp>
      <p:pic>
        <p:nvPicPr>
          <p:cNvPr id="16" name="Picture 1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33986" y="1247775"/>
            <a:ext cx="863586" cy="863586"/>
          </a:xfrm>
          <a:prstGeom prst="rect">
            <a:avLst/>
          </a:prstGeom>
        </p:spPr>
      </p:pic>
      <p:pic>
        <p:nvPicPr>
          <p:cNvPr id="3" name="Picture 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8018526" y="5322944"/>
            <a:ext cx="680188" cy="680188"/>
          </a:xfrm>
          <a:prstGeom prst="rect">
            <a:avLst/>
          </a:prstGeom>
        </p:spPr>
      </p:pic>
      <p:sp>
        <p:nvSpPr>
          <p:cNvPr id="5" name="TextBox 4"/>
          <p:cNvSpPr txBox="1"/>
          <p:nvPr/>
        </p:nvSpPr>
        <p:spPr>
          <a:xfrm>
            <a:off x="8595197" y="5397006"/>
            <a:ext cx="1233577" cy="369332"/>
          </a:xfrm>
          <a:prstGeom prst="rect">
            <a:avLst/>
          </a:prstGeom>
          <a:noFill/>
        </p:spPr>
        <p:txBody>
          <a:bodyPr wrap="square" rtlCol="0">
            <a:spAutoFit/>
          </a:bodyPr>
          <a:lstStyle/>
          <a:p>
            <a:r>
              <a:rPr lang="en-GB" sz="1800" dirty="0" err="1" smtClean="0">
                <a:solidFill>
                  <a:schemeClr val="tx2">
                    <a:lumMod val="50000"/>
                  </a:schemeClr>
                </a:solidFill>
              </a:rPr>
              <a:t>iVotum</a:t>
            </a:r>
            <a:endParaRPr lang="en-GB" sz="1800" dirty="0" smtClean="0">
              <a:solidFill>
                <a:schemeClr val="tx2">
                  <a:lumMod val="50000"/>
                </a:schemeClr>
              </a:solidFill>
            </a:endParaRPr>
          </a:p>
        </p:txBody>
      </p:sp>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978408" y="4657397"/>
            <a:ext cx="616789" cy="616789"/>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Trainingen</a:t>
            </a:r>
            <a:endParaRPr lang="en-GB" dirty="0"/>
          </a:p>
        </p:txBody>
      </p:sp>
      <p:sp>
        <p:nvSpPr>
          <p:cNvPr id="6" name="Rectangle 5"/>
          <p:cNvSpPr/>
          <p:nvPr/>
        </p:nvSpPr>
        <p:spPr>
          <a:xfrm>
            <a:off x="947737" y="4333875"/>
            <a:ext cx="1628775" cy="2857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err="1" smtClean="0">
              <a:solidFill>
                <a:schemeClr val="tx2">
                  <a:lumMod val="50000"/>
                </a:schemeClr>
              </a:solidFill>
            </a:endParaRPr>
          </a:p>
        </p:txBody>
      </p:sp>
      <p:grpSp>
        <p:nvGrpSpPr>
          <p:cNvPr id="13" name="Group 12"/>
          <p:cNvGrpSpPr/>
          <p:nvPr/>
        </p:nvGrpSpPr>
        <p:grpSpPr>
          <a:xfrm>
            <a:off x="841944" y="3429000"/>
            <a:ext cx="2095500" cy="2095500"/>
            <a:chOff x="841944" y="2498997"/>
            <a:chExt cx="2095500" cy="209550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944" y="2498997"/>
              <a:ext cx="2095500" cy="2095500"/>
            </a:xfrm>
            <a:prstGeom prst="rect">
              <a:avLst/>
            </a:prstGeom>
          </p:spPr>
        </p:pic>
        <p:sp>
          <p:nvSpPr>
            <p:cNvPr id="7" name="Rectangle 6"/>
            <p:cNvSpPr/>
            <p:nvPr/>
          </p:nvSpPr>
          <p:spPr>
            <a:xfrm rot="20926332">
              <a:off x="1168866" y="4225666"/>
              <a:ext cx="1628775" cy="2857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err="1" smtClean="0">
                <a:solidFill>
                  <a:schemeClr val="tx2">
                    <a:lumMod val="50000"/>
                  </a:schemeClr>
                </a:solidFill>
              </a:endParaRPr>
            </a:p>
          </p:txBody>
        </p:sp>
      </p:grpSp>
      <p:pic>
        <p:nvPicPr>
          <p:cNvPr id="200706" name="Picture 2" descr="Gerelateerde afbeeld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2651" y="3863705"/>
            <a:ext cx="2820772" cy="17145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6737" y="3238500"/>
            <a:ext cx="762000" cy="762000"/>
          </a:xfrm>
          <a:prstGeom prst="rect">
            <a:avLst/>
          </a:prstGeom>
        </p:spPr>
      </p:pic>
      <p:pic>
        <p:nvPicPr>
          <p:cNvPr id="11" name="Picture 10"/>
          <p:cNvPicPr>
            <a:picLocks noChangeAspect="1"/>
          </p:cNvPicPr>
          <p:nvPr/>
        </p:nvPicPr>
        <p:blipFill rotWithShape="1">
          <a:blip r:embed="rId5"/>
          <a:srcRect l="7261" t="3649" r="12458" b="4514"/>
          <a:stretch/>
        </p:blipFill>
        <p:spPr>
          <a:xfrm>
            <a:off x="3931317" y="3730782"/>
            <a:ext cx="471559" cy="539435"/>
          </a:xfrm>
          <a:prstGeom prst="rect">
            <a:avLst/>
          </a:prstGeom>
        </p:spPr>
      </p:pic>
      <p:pic>
        <p:nvPicPr>
          <p:cNvPr id="12" name="Picture 11"/>
          <p:cNvPicPr>
            <a:picLocks noChangeAspect="1"/>
          </p:cNvPicPr>
          <p:nvPr/>
        </p:nvPicPr>
        <p:blipFill rotWithShape="1">
          <a:blip r:embed="rId6"/>
          <a:srcRect l="32159" t="29792" r="32864" b="6875"/>
          <a:stretch/>
        </p:blipFill>
        <p:spPr>
          <a:xfrm>
            <a:off x="6400476" y="3768452"/>
            <a:ext cx="1730726" cy="1765573"/>
          </a:xfrm>
          <a:prstGeom prst="rect">
            <a:avLst/>
          </a:prstGeom>
        </p:spPr>
      </p:pic>
      <p:pic>
        <p:nvPicPr>
          <p:cNvPr id="10" name="Picture 9"/>
          <p:cNvPicPr>
            <a:picLocks noChangeAspect="1"/>
          </p:cNvPicPr>
          <p:nvPr/>
        </p:nvPicPr>
        <p:blipFill rotWithShape="1">
          <a:blip r:embed="rId7" cstate="print">
            <a:extLst>
              <a:ext uri="{28A0092B-C50C-407E-A947-70E740481C1C}">
                <a14:useLocalDpi xmlns:a14="http://schemas.microsoft.com/office/drawing/2010/main" val="0"/>
              </a:ext>
            </a:extLst>
          </a:blip>
          <a:srcRect r="72062" b="11235"/>
          <a:stretch/>
        </p:blipFill>
        <p:spPr>
          <a:xfrm>
            <a:off x="7342039" y="3719095"/>
            <a:ext cx="595383" cy="614780"/>
          </a:xfrm>
          <a:prstGeom prst="rect">
            <a:avLst/>
          </a:prstGeom>
        </p:spPr>
      </p:pic>
      <p:pic>
        <p:nvPicPr>
          <p:cNvPr id="200710" name="Picture 6" descr="Afbeeldingsresultaat voor cloud ic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212651" y="1278446"/>
            <a:ext cx="3083374" cy="1630875"/>
          </a:xfrm>
          <a:prstGeom prst="rect">
            <a:avLst/>
          </a:prstGeom>
          <a:noFill/>
          <a:extLst>
            <a:ext uri="{909E8E84-426E-40DD-AFC4-6F175D3DCCD1}">
              <a14:hiddenFill xmlns:a14="http://schemas.microsoft.com/office/drawing/2010/main">
                <a:solidFill>
                  <a:srgbClr val="FFFFFF"/>
                </a:solidFill>
              </a14:hiddenFill>
            </a:ext>
          </a:extLst>
        </p:spPr>
      </p:pic>
      <p:sp>
        <p:nvSpPr>
          <p:cNvPr id="16" name="Text Box 1"/>
          <p:cNvSpPr txBox="1"/>
          <p:nvPr/>
        </p:nvSpPr>
        <p:spPr>
          <a:xfrm>
            <a:off x="3551123" y="1919276"/>
            <a:ext cx="2406429" cy="882678"/>
          </a:xfrm>
          <a:prstGeom prst="rect">
            <a:avLst/>
          </a:prstGeom>
          <a:noFill/>
          <a:ln>
            <a:noFill/>
          </a:ln>
          <a:effectLst/>
        </p:spPr>
        <p:txBody>
          <a:bodyPr rot="0" spcFirstLastPara="0" vert="horz" wrap="none" lIns="91440" tIns="45720" rIns="91440" bIns="45720" numCol="1" spcCol="0" rtlCol="0" fromWordArt="0" anchor="t" anchorCtr="0" forceAA="0" compatLnSpc="1">
            <a:prstTxWarp prst="textNoShape">
              <a:avLst/>
            </a:prstTxWarp>
            <a:spAutoFit/>
          </a:bodyPr>
          <a:lstStyle/>
          <a:p>
            <a:pPr algn="ctr">
              <a:lnSpc>
                <a:spcPct val="107000"/>
              </a:lnSpc>
              <a:spcAft>
                <a:spcPts val="800"/>
              </a:spcAft>
            </a:pPr>
            <a:r>
              <a:rPr lang="nl-NL" sz="4800" dirty="0">
                <a:ln w="0"/>
                <a:gradFill>
                  <a:gsLst>
                    <a:gs pos="21000">
                      <a:srgbClr val="53575C"/>
                    </a:gs>
                    <a:gs pos="88000">
                      <a:srgbClr val="C5C7CA"/>
                    </a:gs>
                  </a:gsLst>
                  <a:lin ang="5400000"/>
                </a:gradFill>
                <a:latin typeface="Lucida Sans Typewriter" panose="020B0509030504030204" pitchFamily="49" charset="0"/>
                <a:ea typeface="Calibri" panose="020F0502020204030204" pitchFamily="34" charset="0"/>
                <a:cs typeface="Times New Roman" panose="02020603050405020304" pitchFamily="18" charset="0"/>
              </a:rPr>
              <a:t>iVotum</a:t>
            </a:r>
          </a:p>
        </p:txBody>
      </p:sp>
      <p:cxnSp>
        <p:nvCxnSpPr>
          <p:cNvPr id="15" name="Straight Connector 14"/>
          <p:cNvCxnSpPr/>
          <p:nvPr/>
        </p:nvCxnSpPr>
        <p:spPr>
          <a:xfrm flipV="1">
            <a:off x="1762124" y="3212872"/>
            <a:ext cx="0" cy="216128"/>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200710" idx="2"/>
          </p:cNvCxnSpPr>
          <p:nvPr/>
        </p:nvCxnSpPr>
        <p:spPr>
          <a:xfrm flipH="1" flipV="1">
            <a:off x="4754338" y="2909321"/>
            <a:ext cx="1361" cy="576205"/>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6877049" y="3151452"/>
            <a:ext cx="0" cy="567643"/>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1762124" y="3151453"/>
            <a:ext cx="2992213" cy="61418"/>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4754337" y="3151452"/>
            <a:ext cx="2122712" cy="6031"/>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607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iVotum</a:t>
            </a:r>
            <a:r>
              <a:rPr lang="en-GB" dirty="0" smtClean="0"/>
              <a:t> – </a:t>
            </a:r>
            <a:r>
              <a:rPr lang="en-GB" dirty="0" err="1" smtClean="0"/>
              <a:t>Blockchain</a:t>
            </a:r>
            <a:r>
              <a:rPr lang="en-GB" dirty="0" smtClean="0"/>
              <a:t> Network</a:t>
            </a:r>
            <a:endParaRPr lang="en-GB" dirty="0"/>
          </a:p>
        </p:txBody>
      </p:sp>
      <p:grpSp>
        <p:nvGrpSpPr>
          <p:cNvPr id="4" name="Group 3"/>
          <p:cNvGrpSpPr/>
          <p:nvPr/>
        </p:nvGrpSpPr>
        <p:grpSpPr>
          <a:xfrm>
            <a:off x="1337244" y="3181349"/>
            <a:ext cx="1472631" cy="1419225"/>
            <a:chOff x="841944" y="2498997"/>
            <a:chExt cx="2095500" cy="209550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944" y="2498997"/>
              <a:ext cx="2095500" cy="2095500"/>
            </a:xfrm>
            <a:prstGeom prst="rect">
              <a:avLst/>
            </a:prstGeom>
          </p:spPr>
        </p:pic>
        <p:sp>
          <p:nvSpPr>
            <p:cNvPr id="6" name="Rectangle 5"/>
            <p:cNvSpPr/>
            <p:nvPr/>
          </p:nvSpPr>
          <p:spPr>
            <a:xfrm rot="20926332">
              <a:off x="1168866" y="4225666"/>
              <a:ext cx="1628775" cy="2857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err="1" smtClean="0">
                <a:solidFill>
                  <a:schemeClr val="tx2">
                    <a:lumMod val="50000"/>
                  </a:schemeClr>
                </a:solidFill>
              </a:endParaRPr>
            </a:p>
          </p:txBody>
        </p:sp>
      </p:grpSp>
      <p:pic>
        <p:nvPicPr>
          <p:cNvPr id="7" name="Picture 2" descr="Gerelateerde afbeeldi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07951" y="1520555"/>
            <a:ext cx="1873699" cy="113885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rotWithShape="1">
          <a:blip r:embed="rId4"/>
          <a:srcRect l="32159" t="29792" r="32864" b="6875"/>
          <a:stretch/>
        </p:blipFill>
        <p:spPr>
          <a:xfrm>
            <a:off x="6399749" y="3659436"/>
            <a:ext cx="1340927" cy="1367926"/>
          </a:xfrm>
          <a:prstGeom prst="rect">
            <a:avLst/>
          </a:prstGeom>
        </p:spPr>
      </p:pic>
      <p:cxnSp>
        <p:nvCxnSpPr>
          <p:cNvPr id="10" name="Straight Connector 9"/>
          <p:cNvCxnSpPr>
            <a:stCxn id="5" idx="3"/>
            <a:endCxn id="7" idx="2"/>
          </p:cNvCxnSpPr>
          <p:nvPr/>
        </p:nvCxnSpPr>
        <p:spPr>
          <a:xfrm flipV="1">
            <a:off x="2809875" y="2659412"/>
            <a:ext cx="1834926" cy="1231550"/>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5" idx="3"/>
            <a:endCxn id="8" idx="1"/>
          </p:cNvCxnSpPr>
          <p:nvPr/>
        </p:nvCxnSpPr>
        <p:spPr>
          <a:xfrm>
            <a:off x="2809875" y="3890962"/>
            <a:ext cx="3589874" cy="452437"/>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1"/>
            <a:endCxn id="7" idx="2"/>
          </p:cNvCxnSpPr>
          <p:nvPr/>
        </p:nvCxnSpPr>
        <p:spPr>
          <a:xfrm flipH="1" flipV="1">
            <a:off x="4644801" y="2659412"/>
            <a:ext cx="1754948" cy="1683987"/>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1787956" y="4241190"/>
            <a:ext cx="714374" cy="650155"/>
          </a:xfrm>
          <a:prstGeom prst="roundRect">
            <a:avLst/>
          </a:prstGeom>
          <a:ln/>
        </p:spPr>
        <p:style>
          <a:lnRef idx="1">
            <a:schemeClr val="dk1"/>
          </a:lnRef>
          <a:fillRef idx="3">
            <a:schemeClr val="dk1"/>
          </a:fillRef>
          <a:effectRef idx="2">
            <a:schemeClr val="dk1"/>
          </a:effectRef>
          <a:fontRef idx="minor">
            <a:schemeClr val="lt1"/>
          </a:fontRef>
        </p:style>
        <p:txBody>
          <a:bodyPr rtlCol="0" anchor="ctr"/>
          <a:lstStyle/>
          <a:p>
            <a:pPr algn="ctr"/>
            <a:r>
              <a:rPr lang="nl-NL" sz="1000" dirty="0">
                <a:ln w="0"/>
                <a:solidFill>
                  <a:schemeClr val="bg1"/>
                </a:solidFill>
                <a:latin typeface="Lucida Sans Typewriter" panose="020B0509030504030204" pitchFamily="49" charset="0"/>
                <a:ea typeface="Calibri" panose="020F0502020204030204" pitchFamily="34" charset="0"/>
                <a:cs typeface="Times New Roman" panose="02020603050405020304" pitchFamily="18" charset="0"/>
              </a:rPr>
              <a:t>iVotum</a:t>
            </a:r>
            <a:endParaRPr lang="en-GB" sz="1000" dirty="0" err="1" smtClean="0">
              <a:solidFill>
                <a:schemeClr val="bg1"/>
              </a:solidFill>
            </a:endParaRPr>
          </a:p>
        </p:txBody>
      </p:sp>
      <p:sp>
        <p:nvSpPr>
          <p:cNvPr id="19" name="Rounded Rectangle 18"/>
          <p:cNvSpPr/>
          <p:nvPr/>
        </p:nvSpPr>
        <p:spPr>
          <a:xfrm>
            <a:off x="5224463" y="2299954"/>
            <a:ext cx="714374" cy="650155"/>
          </a:xfrm>
          <a:prstGeom prst="roundRect">
            <a:avLst/>
          </a:prstGeom>
          <a:ln/>
        </p:spPr>
        <p:style>
          <a:lnRef idx="1">
            <a:schemeClr val="dk1"/>
          </a:lnRef>
          <a:fillRef idx="3">
            <a:schemeClr val="dk1"/>
          </a:fillRef>
          <a:effectRef idx="2">
            <a:schemeClr val="dk1"/>
          </a:effectRef>
          <a:fontRef idx="minor">
            <a:schemeClr val="lt1"/>
          </a:fontRef>
        </p:style>
        <p:txBody>
          <a:bodyPr rtlCol="0" anchor="ctr"/>
          <a:lstStyle/>
          <a:p>
            <a:pPr algn="ctr"/>
            <a:r>
              <a:rPr lang="nl-NL" sz="1000" dirty="0">
                <a:ln w="0"/>
                <a:solidFill>
                  <a:schemeClr val="bg1"/>
                </a:solidFill>
                <a:latin typeface="Lucida Sans Typewriter" panose="020B0509030504030204" pitchFamily="49" charset="0"/>
                <a:ea typeface="Calibri" panose="020F0502020204030204" pitchFamily="34" charset="0"/>
                <a:cs typeface="Times New Roman" panose="02020603050405020304" pitchFamily="18" charset="0"/>
              </a:rPr>
              <a:t>iVotum</a:t>
            </a:r>
            <a:endParaRPr lang="en-GB" sz="1000" dirty="0" err="1" smtClean="0">
              <a:solidFill>
                <a:schemeClr val="bg1"/>
              </a:solidFill>
            </a:endParaRPr>
          </a:p>
        </p:txBody>
      </p:sp>
      <p:sp>
        <p:nvSpPr>
          <p:cNvPr id="20" name="Rounded Rectangle 19"/>
          <p:cNvSpPr/>
          <p:nvPr/>
        </p:nvSpPr>
        <p:spPr>
          <a:xfrm>
            <a:off x="5735017" y="4425140"/>
            <a:ext cx="714374" cy="650155"/>
          </a:xfrm>
          <a:prstGeom prst="roundRect">
            <a:avLst/>
          </a:prstGeom>
          <a:ln/>
        </p:spPr>
        <p:style>
          <a:lnRef idx="1">
            <a:schemeClr val="dk1"/>
          </a:lnRef>
          <a:fillRef idx="3">
            <a:schemeClr val="dk1"/>
          </a:fillRef>
          <a:effectRef idx="2">
            <a:schemeClr val="dk1"/>
          </a:effectRef>
          <a:fontRef idx="minor">
            <a:schemeClr val="lt1"/>
          </a:fontRef>
        </p:style>
        <p:txBody>
          <a:bodyPr rtlCol="0" anchor="ctr"/>
          <a:lstStyle/>
          <a:p>
            <a:pPr algn="ctr"/>
            <a:r>
              <a:rPr lang="nl-NL" sz="1000" dirty="0">
                <a:ln w="0"/>
                <a:solidFill>
                  <a:schemeClr val="bg1"/>
                </a:solidFill>
                <a:latin typeface="Lucida Sans Typewriter" panose="020B0509030504030204" pitchFamily="49" charset="0"/>
                <a:ea typeface="Calibri" panose="020F0502020204030204" pitchFamily="34" charset="0"/>
                <a:cs typeface="Times New Roman" panose="02020603050405020304" pitchFamily="18" charset="0"/>
              </a:rPr>
              <a:t>iVotum</a:t>
            </a:r>
            <a:endParaRPr lang="en-GB" sz="1000" dirty="0" err="1" smtClean="0">
              <a:solidFill>
                <a:schemeClr val="bg1"/>
              </a:solidFill>
            </a:endParaRPr>
          </a:p>
        </p:txBody>
      </p:sp>
    </p:spTree>
    <p:extLst>
      <p:ext uri="{BB962C8B-B14F-4D97-AF65-F5344CB8AC3E}">
        <p14:creationId xmlns:p14="http://schemas.microsoft.com/office/powerpoint/2010/main" val="141407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iVotum</a:t>
            </a:r>
            <a:r>
              <a:rPr lang="en-GB" dirty="0" smtClean="0"/>
              <a:t> - </a:t>
            </a:r>
            <a:r>
              <a:rPr lang="en-GB" dirty="0" err="1" smtClean="0"/>
              <a:t>Architectuur</a:t>
            </a:r>
            <a:endParaRPr lang="en-GB"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6046" t="46528" r="10805" b="9166"/>
          <a:stretch/>
        </p:blipFill>
        <p:spPr>
          <a:xfrm>
            <a:off x="2581274" y="1123950"/>
            <a:ext cx="5689737" cy="5200650"/>
          </a:xfrm>
          <a:prstGeom prst="rect">
            <a:avLst/>
          </a:prstGeom>
        </p:spPr>
      </p:pic>
    </p:spTree>
    <p:extLst>
      <p:ext uri="{BB962C8B-B14F-4D97-AF65-F5344CB8AC3E}">
        <p14:creationId xmlns:p14="http://schemas.microsoft.com/office/powerpoint/2010/main" val="1135381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heme/theme1.xml><?xml version="1.0" encoding="utf-8"?>
<a:theme xmlns:a="http://schemas.openxmlformats.org/drawingml/2006/main" name="ppt_Template_Capgemini">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Section break">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osing slides">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ppt_template_coveroption1</Template>
  <TotalTime>60</TotalTime>
  <Words>28</Words>
  <Application>Microsoft Office PowerPoint</Application>
  <PresentationFormat>A4 Paper (210x297 mm)</PresentationFormat>
  <Paragraphs>16</Paragraphs>
  <Slides>7</Slides>
  <Notes>0</Notes>
  <HiddenSlides>0</HiddenSlides>
  <MMClips>0</MMClips>
  <ScaleCrop>false</ScaleCrop>
  <HeadingPairs>
    <vt:vector size="8" baseType="variant">
      <vt:variant>
        <vt:lpstr>Fonts Used</vt:lpstr>
      </vt:variant>
      <vt:variant>
        <vt:i4>6</vt:i4>
      </vt:variant>
      <vt:variant>
        <vt:lpstr>Theme</vt:lpstr>
      </vt:variant>
      <vt:variant>
        <vt:i4>3</vt:i4>
      </vt:variant>
      <vt:variant>
        <vt:lpstr>Embedded OLE Servers</vt:lpstr>
      </vt:variant>
      <vt:variant>
        <vt:i4>1</vt:i4>
      </vt:variant>
      <vt:variant>
        <vt:lpstr>Slide Titles</vt:lpstr>
      </vt:variant>
      <vt:variant>
        <vt:i4>7</vt:i4>
      </vt:variant>
    </vt:vector>
  </HeadingPairs>
  <TitlesOfParts>
    <vt:vector size="17" baseType="lpstr">
      <vt:lpstr>Arial</vt:lpstr>
      <vt:lpstr>Calibri</vt:lpstr>
      <vt:lpstr>Helvetica Light</vt:lpstr>
      <vt:lpstr>Lucida Sans Typewriter</vt:lpstr>
      <vt:lpstr>Times New Roman</vt:lpstr>
      <vt:lpstr>Wingdings</vt:lpstr>
      <vt:lpstr>ppt_Template_Capgemini</vt:lpstr>
      <vt:lpstr>Section break</vt:lpstr>
      <vt:lpstr>Closing slides</vt:lpstr>
      <vt:lpstr>think-cell Slide</vt:lpstr>
      <vt:lpstr>iVotum</vt:lpstr>
      <vt:lpstr>Table of Contents</vt:lpstr>
      <vt:lpstr>Plan - iVotum</vt:lpstr>
      <vt:lpstr>Trainingen</vt:lpstr>
      <vt:lpstr>iVotum – Blockchain Network</vt:lpstr>
      <vt:lpstr>iVotum - Architectuur</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iVotum</dc:title>
  <dc:subject>ppt Template</dc:subject>
  <dc:creator>Huizing, Leonie</dc:creator>
  <cp:lastModifiedBy>Huizing, Leonie</cp:lastModifiedBy>
  <cp:revision>8</cp:revision>
  <dcterms:created xsi:type="dcterms:W3CDTF">2017-07-04T12:55:16Z</dcterms:created>
  <dcterms:modified xsi:type="dcterms:W3CDTF">2017-07-04T13:58:15Z</dcterms:modified>
</cp:coreProperties>
</file>