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3543742617" r:id="rId1"/>
  </p:sldMasterIdLst>
  <p:notesMasterIdLst>
    <p:notesMasterId r:id="rId6"/>
  </p:notesMasterIdLst>
  <p:sldIdLst>
    <p:sldId id="714485962" r:id="rId2"/>
    <p:sldId id="714485963" r:id="rId3"/>
    <p:sldId id="714485964" r:id="rId4"/>
    <p:sldId id="714485965" r:id="rId5"/>
  </p:sldIdLst>
  <p:sldSz cx="35999738" cy="21599525"/>
  <p:notesSz cx="6858000" cy="9144000"/>
  <p:defaultTextStyle>
    <a:defPPr>
      <a:defRPr lang="en-CH"/>
    </a:defPPr>
    <a:lvl1pPr marL="0" algn="l" defTabSz="1268419" rtl="0" eaLnBrk="1" latinLnBrk="0" hangingPunct="1">
      <a:defRPr sz="2497" kern="1200">
        <a:solidFill>
          <a:schemeClr val="tx1"/>
        </a:solidFill>
        <a:latin typeface="+mn-lt"/>
        <a:ea typeface="+mn-ea"/>
        <a:cs typeface="+mn-cs"/>
      </a:defRPr>
    </a:lvl1pPr>
    <a:lvl2pPr marL="634209" algn="l" defTabSz="1268419" rtl="0" eaLnBrk="1" latinLnBrk="0" hangingPunct="1">
      <a:defRPr sz="2497" kern="1200">
        <a:solidFill>
          <a:schemeClr val="tx1"/>
        </a:solidFill>
        <a:latin typeface="+mn-lt"/>
        <a:ea typeface="+mn-ea"/>
        <a:cs typeface="+mn-cs"/>
      </a:defRPr>
    </a:lvl2pPr>
    <a:lvl3pPr marL="1268419" algn="l" defTabSz="1268419" rtl="0" eaLnBrk="1" latinLnBrk="0" hangingPunct="1">
      <a:defRPr sz="2497" kern="1200">
        <a:solidFill>
          <a:schemeClr val="tx1"/>
        </a:solidFill>
        <a:latin typeface="+mn-lt"/>
        <a:ea typeface="+mn-ea"/>
        <a:cs typeface="+mn-cs"/>
      </a:defRPr>
    </a:lvl3pPr>
    <a:lvl4pPr marL="1902627" algn="l" defTabSz="1268419" rtl="0" eaLnBrk="1" latinLnBrk="0" hangingPunct="1">
      <a:defRPr sz="2497" kern="1200">
        <a:solidFill>
          <a:schemeClr val="tx1"/>
        </a:solidFill>
        <a:latin typeface="+mn-lt"/>
        <a:ea typeface="+mn-ea"/>
        <a:cs typeface="+mn-cs"/>
      </a:defRPr>
    </a:lvl4pPr>
    <a:lvl5pPr marL="2536837" algn="l" defTabSz="1268419" rtl="0" eaLnBrk="1" latinLnBrk="0" hangingPunct="1">
      <a:defRPr sz="2497" kern="1200">
        <a:solidFill>
          <a:schemeClr val="tx1"/>
        </a:solidFill>
        <a:latin typeface="+mn-lt"/>
        <a:ea typeface="+mn-ea"/>
        <a:cs typeface="+mn-cs"/>
      </a:defRPr>
    </a:lvl5pPr>
    <a:lvl6pPr marL="3171046" algn="l" defTabSz="1268419" rtl="0" eaLnBrk="1" latinLnBrk="0" hangingPunct="1">
      <a:defRPr sz="2497" kern="1200">
        <a:solidFill>
          <a:schemeClr val="tx1"/>
        </a:solidFill>
        <a:latin typeface="+mn-lt"/>
        <a:ea typeface="+mn-ea"/>
        <a:cs typeface="+mn-cs"/>
      </a:defRPr>
    </a:lvl6pPr>
    <a:lvl7pPr marL="3805255" algn="l" defTabSz="1268419" rtl="0" eaLnBrk="1" latinLnBrk="0" hangingPunct="1">
      <a:defRPr sz="2497" kern="1200">
        <a:solidFill>
          <a:schemeClr val="tx1"/>
        </a:solidFill>
        <a:latin typeface="+mn-lt"/>
        <a:ea typeface="+mn-ea"/>
        <a:cs typeface="+mn-cs"/>
      </a:defRPr>
    </a:lvl7pPr>
    <a:lvl8pPr marL="4439465" algn="l" defTabSz="1268419" rtl="0" eaLnBrk="1" latinLnBrk="0" hangingPunct="1">
      <a:defRPr sz="2497" kern="1200">
        <a:solidFill>
          <a:schemeClr val="tx1"/>
        </a:solidFill>
        <a:latin typeface="+mn-lt"/>
        <a:ea typeface="+mn-ea"/>
        <a:cs typeface="+mn-cs"/>
      </a:defRPr>
    </a:lvl8pPr>
    <a:lvl9pPr marL="5073673" algn="l" defTabSz="1268419" rtl="0" eaLnBrk="1" latinLnBrk="0" hangingPunct="1">
      <a:defRPr sz="249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E451C-14DE-4741-8453-A6B60BA3FE99}" v="61" dt="2021-11-17T13:14:39.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0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on, Leonie (ISPM)" userId="b002d462-d9eb-4275-b564-b08aba2ecbab" providerId="ADAL" clId="{75EE451C-14DE-4741-8453-A6B60BA3FE99}"/>
    <pc:docChg chg="undo custSel addSld modSld">
      <pc:chgData name="Heron, Leonie (ISPM)" userId="b002d462-d9eb-4275-b564-b08aba2ecbab" providerId="ADAL" clId="{75EE451C-14DE-4741-8453-A6B60BA3FE99}" dt="2021-11-17T13:36:24.372" v="1393" actId="1076"/>
      <pc:docMkLst>
        <pc:docMk/>
      </pc:docMkLst>
      <pc:sldChg chg="addSp delSp modSp mod">
        <pc:chgData name="Heron, Leonie (ISPM)" userId="b002d462-d9eb-4275-b564-b08aba2ecbab" providerId="ADAL" clId="{75EE451C-14DE-4741-8453-A6B60BA3FE99}" dt="2021-11-17T13:36:24.372" v="1393" actId="1076"/>
        <pc:sldMkLst>
          <pc:docMk/>
          <pc:sldMk cId="2808842689" sldId="714485964"/>
        </pc:sldMkLst>
        <pc:spChg chg="mod">
          <ac:chgData name="Heron, Leonie (ISPM)" userId="b002d462-d9eb-4275-b564-b08aba2ecbab" providerId="ADAL" clId="{75EE451C-14DE-4741-8453-A6B60BA3FE99}" dt="2021-11-17T13:34:00.859" v="1349" actId="14100"/>
          <ac:spMkLst>
            <pc:docMk/>
            <pc:sldMk cId="2808842689" sldId="714485964"/>
            <ac:spMk id="12" creationId="{59CF5543-FC84-4530-BC4F-A2F2978D6E20}"/>
          </ac:spMkLst>
        </pc:spChg>
        <pc:spChg chg="mod">
          <ac:chgData name="Heron, Leonie (ISPM)" userId="b002d462-d9eb-4275-b564-b08aba2ecbab" providerId="ADAL" clId="{75EE451C-14DE-4741-8453-A6B60BA3FE99}" dt="2021-11-17T13:16:57.153" v="1298" actId="14100"/>
          <ac:spMkLst>
            <pc:docMk/>
            <pc:sldMk cId="2808842689" sldId="714485964"/>
            <ac:spMk id="13" creationId="{6CFD2B16-25B1-44FB-A33A-3CC2FB2BDD4E}"/>
          </ac:spMkLst>
        </pc:spChg>
        <pc:spChg chg="mod">
          <ac:chgData name="Heron, Leonie (ISPM)" userId="b002d462-d9eb-4275-b564-b08aba2ecbab" providerId="ADAL" clId="{75EE451C-14DE-4741-8453-A6B60BA3FE99}" dt="2021-11-17T13:17:51.889" v="1310" actId="1076"/>
          <ac:spMkLst>
            <pc:docMk/>
            <pc:sldMk cId="2808842689" sldId="714485964"/>
            <ac:spMk id="14" creationId="{C6CE3DA6-EA54-41FB-8B03-374B348AB588}"/>
          </ac:spMkLst>
        </pc:spChg>
        <pc:spChg chg="mod">
          <ac:chgData name="Heron, Leonie (ISPM)" userId="b002d462-d9eb-4275-b564-b08aba2ecbab" providerId="ADAL" clId="{75EE451C-14DE-4741-8453-A6B60BA3FE99}" dt="2021-11-17T13:17:54.001" v="1311" actId="1076"/>
          <ac:spMkLst>
            <pc:docMk/>
            <pc:sldMk cId="2808842689" sldId="714485964"/>
            <ac:spMk id="15" creationId="{C126B025-FD64-470E-B65D-C2B85487456A}"/>
          </ac:spMkLst>
        </pc:spChg>
        <pc:spChg chg="add mod">
          <ac:chgData name="Heron, Leonie (ISPM)" userId="b002d462-d9eb-4275-b564-b08aba2ecbab" providerId="ADAL" clId="{75EE451C-14DE-4741-8453-A6B60BA3FE99}" dt="2021-11-17T09:32:24.512" v="83" actId="571"/>
          <ac:spMkLst>
            <pc:docMk/>
            <pc:sldMk cId="2808842689" sldId="714485964"/>
            <ac:spMk id="25" creationId="{01D9E478-95B4-4B99-A2B8-53744A3015FB}"/>
          </ac:spMkLst>
        </pc:spChg>
        <pc:spChg chg="add mod">
          <ac:chgData name="Heron, Leonie (ISPM)" userId="b002d462-d9eb-4275-b564-b08aba2ecbab" providerId="ADAL" clId="{75EE451C-14DE-4741-8453-A6B60BA3FE99}" dt="2021-11-17T09:32:24.512" v="83" actId="571"/>
          <ac:spMkLst>
            <pc:docMk/>
            <pc:sldMk cId="2808842689" sldId="714485964"/>
            <ac:spMk id="26" creationId="{BACD39DF-88BD-4027-9DE8-90CD2ED1E56B}"/>
          </ac:spMkLst>
        </pc:spChg>
        <pc:spChg chg="add mod">
          <ac:chgData name="Heron, Leonie (ISPM)" userId="b002d462-d9eb-4275-b564-b08aba2ecbab" providerId="ADAL" clId="{75EE451C-14DE-4741-8453-A6B60BA3FE99}" dt="2021-11-17T09:32:24.512" v="83" actId="571"/>
          <ac:spMkLst>
            <pc:docMk/>
            <pc:sldMk cId="2808842689" sldId="714485964"/>
            <ac:spMk id="27" creationId="{A5CD4D9B-4770-4FB5-9DE6-2A2BE15D41C8}"/>
          </ac:spMkLst>
        </pc:spChg>
        <pc:spChg chg="add mod">
          <ac:chgData name="Heron, Leonie (ISPM)" userId="b002d462-d9eb-4275-b564-b08aba2ecbab" providerId="ADAL" clId="{75EE451C-14DE-4741-8453-A6B60BA3FE99}" dt="2021-11-17T09:32:24.512" v="83" actId="571"/>
          <ac:spMkLst>
            <pc:docMk/>
            <pc:sldMk cId="2808842689" sldId="714485964"/>
            <ac:spMk id="28" creationId="{89EE3BA6-0F09-4083-B88E-B6A43C526383}"/>
          </ac:spMkLst>
        </pc:spChg>
        <pc:spChg chg="add del">
          <ac:chgData name="Heron, Leonie (ISPM)" userId="b002d462-d9eb-4275-b564-b08aba2ecbab" providerId="ADAL" clId="{75EE451C-14DE-4741-8453-A6B60BA3FE99}" dt="2021-11-17T09:32:34.016" v="86" actId="22"/>
          <ac:spMkLst>
            <pc:docMk/>
            <pc:sldMk cId="2808842689" sldId="714485964"/>
            <ac:spMk id="30" creationId="{D29F34AE-6F58-4F1E-84C4-93E7C0C919DA}"/>
          </ac:spMkLst>
        </pc:spChg>
        <pc:spChg chg="add mod">
          <ac:chgData name="Heron, Leonie (ISPM)" userId="b002d462-d9eb-4275-b564-b08aba2ecbab" providerId="ADAL" clId="{75EE451C-14DE-4741-8453-A6B60BA3FE99}" dt="2021-11-17T13:34:07.187" v="1350" actId="1076"/>
          <ac:spMkLst>
            <pc:docMk/>
            <pc:sldMk cId="2808842689" sldId="714485964"/>
            <ac:spMk id="31" creationId="{BDD54A61-AC90-4B13-8C7A-DAE80E9474B2}"/>
          </ac:spMkLst>
        </pc:spChg>
        <pc:spChg chg="add del mod">
          <ac:chgData name="Heron, Leonie (ISPM)" userId="b002d462-d9eb-4275-b564-b08aba2ecbab" providerId="ADAL" clId="{75EE451C-14DE-4741-8453-A6B60BA3FE99}" dt="2021-11-17T09:33:00.987" v="105"/>
          <ac:spMkLst>
            <pc:docMk/>
            <pc:sldMk cId="2808842689" sldId="714485964"/>
            <ac:spMk id="32" creationId="{A1C31636-814A-453A-9A1F-B4A05A91BF60}"/>
          </ac:spMkLst>
        </pc:spChg>
        <pc:spChg chg="add mod">
          <ac:chgData name="Heron, Leonie (ISPM)" userId="b002d462-d9eb-4275-b564-b08aba2ecbab" providerId="ADAL" clId="{75EE451C-14DE-4741-8453-A6B60BA3FE99}" dt="2021-11-17T13:14:07.466" v="1233" actId="404"/>
          <ac:spMkLst>
            <pc:docMk/>
            <pc:sldMk cId="2808842689" sldId="714485964"/>
            <ac:spMk id="74" creationId="{7933E84F-0062-42D2-B4FE-C1922273A8F9}"/>
          </ac:spMkLst>
        </pc:spChg>
        <pc:graphicFrameChg chg="mod modGraphic">
          <ac:chgData name="Heron, Leonie (ISPM)" userId="b002d462-d9eb-4275-b564-b08aba2ecbab" providerId="ADAL" clId="{75EE451C-14DE-4741-8453-A6B60BA3FE99}" dt="2021-11-17T13:35:13.034" v="1368" actId="14100"/>
          <ac:graphicFrameMkLst>
            <pc:docMk/>
            <pc:sldMk cId="2808842689" sldId="714485964"/>
            <ac:graphicFrameMk id="2" creationId="{5FAF5D6C-4AC6-454F-A628-A79B76B8B6B6}"/>
          </ac:graphicFrameMkLst>
        </pc:graphicFrameChg>
        <pc:graphicFrameChg chg="mod modGraphic">
          <ac:chgData name="Heron, Leonie (ISPM)" userId="b002d462-d9eb-4275-b564-b08aba2ecbab" providerId="ADAL" clId="{75EE451C-14DE-4741-8453-A6B60BA3FE99}" dt="2021-11-17T13:35:46.971" v="1379" actId="1076"/>
          <ac:graphicFrameMkLst>
            <pc:docMk/>
            <pc:sldMk cId="2808842689" sldId="714485964"/>
            <ac:graphicFrameMk id="3" creationId="{60F7FAB8-EEF1-413C-9ADD-1FB5DEC91F63}"/>
          </ac:graphicFrameMkLst>
        </pc:graphicFrameChg>
        <pc:graphicFrameChg chg="mod modGraphic">
          <ac:chgData name="Heron, Leonie (ISPM)" userId="b002d462-d9eb-4275-b564-b08aba2ecbab" providerId="ADAL" clId="{75EE451C-14DE-4741-8453-A6B60BA3FE99}" dt="2021-11-17T13:35:56.962" v="1382" actId="14100"/>
          <ac:graphicFrameMkLst>
            <pc:docMk/>
            <pc:sldMk cId="2808842689" sldId="714485964"/>
            <ac:graphicFrameMk id="4" creationId="{BD137D0D-505A-4033-9160-AF4D0AB9B874}"/>
          </ac:graphicFrameMkLst>
        </pc:graphicFrameChg>
        <pc:graphicFrameChg chg="mod modGraphic">
          <ac:chgData name="Heron, Leonie (ISPM)" userId="b002d462-d9eb-4275-b564-b08aba2ecbab" providerId="ADAL" clId="{75EE451C-14DE-4741-8453-A6B60BA3FE99}" dt="2021-11-17T13:36:15.979" v="1390" actId="14100"/>
          <ac:graphicFrameMkLst>
            <pc:docMk/>
            <pc:sldMk cId="2808842689" sldId="714485964"/>
            <ac:graphicFrameMk id="5" creationId="{EF75EEC3-265E-486C-B030-AADA12EB295F}"/>
          </ac:graphicFrameMkLst>
        </pc:graphicFrameChg>
        <pc:graphicFrameChg chg="mod modGraphic">
          <ac:chgData name="Heron, Leonie (ISPM)" userId="b002d462-d9eb-4275-b564-b08aba2ecbab" providerId="ADAL" clId="{75EE451C-14DE-4741-8453-A6B60BA3FE99}" dt="2021-11-17T13:35:58.701" v="1383" actId="14100"/>
          <ac:graphicFrameMkLst>
            <pc:docMk/>
            <pc:sldMk cId="2808842689" sldId="714485964"/>
            <ac:graphicFrameMk id="6" creationId="{CEECB6E3-A8C4-49F1-A0EB-EB9F2A615A69}"/>
          </ac:graphicFrameMkLst>
        </pc:graphicFrameChg>
        <pc:graphicFrameChg chg="mod modGraphic">
          <ac:chgData name="Heron, Leonie (ISPM)" userId="b002d462-d9eb-4275-b564-b08aba2ecbab" providerId="ADAL" clId="{75EE451C-14DE-4741-8453-A6B60BA3FE99}" dt="2021-11-17T13:36:17.732" v="1391" actId="14100"/>
          <ac:graphicFrameMkLst>
            <pc:docMk/>
            <pc:sldMk cId="2808842689" sldId="714485964"/>
            <ac:graphicFrameMk id="7" creationId="{FC8C54BC-7DC6-4C74-B1A2-350B34AF50A3}"/>
          </ac:graphicFrameMkLst>
        </pc:graphicFrameChg>
        <pc:graphicFrameChg chg="mod modGraphic">
          <ac:chgData name="Heron, Leonie (ISPM)" userId="b002d462-d9eb-4275-b564-b08aba2ecbab" providerId="ADAL" clId="{75EE451C-14DE-4741-8453-A6B60BA3FE99}" dt="2021-11-17T13:36:21.044" v="1392" actId="14100"/>
          <ac:graphicFrameMkLst>
            <pc:docMk/>
            <pc:sldMk cId="2808842689" sldId="714485964"/>
            <ac:graphicFrameMk id="8" creationId="{74A04046-5366-4B4D-B72A-45587CA875C3}"/>
          </ac:graphicFrameMkLst>
        </pc:graphicFrameChg>
        <pc:graphicFrameChg chg="mod modGraphic">
          <ac:chgData name="Heron, Leonie (ISPM)" userId="b002d462-d9eb-4275-b564-b08aba2ecbab" providerId="ADAL" clId="{75EE451C-14DE-4741-8453-A6B60BA3FE99}" dt="2021-11-17T13:36:01.019" v="1384" actId="14100"/>
          <ac:graphicFrameMkLst>
            <pc:docMk/>
            <pc:sldMk cId="2808842689" sldId="714485964"/>
            <ac:graphicFrameMk id="9" creationId="{E0B14C34-4673-4883-A562-F509CC21E2E0}"/>
          </ac:graphicFrameMkLst>
        </pc:graphicFrameChg>
        <pc:graphicFrameChg chg="mod modGraphic">
          <ac:chgData name="Heron, Leonie (ISPM)" userId="b002d462-d9eb-4275-b564-b08aba2ecbab" providerId="ADAL" clId="{75EE451C-14DE-4741-8453-A6B60BA3FE99}" dt="2021-11-17T13:36:05.867" v="1386" actId="1076"/>
          <ac:graphicFrameMkLst>
            <pc:docMk/>
            <pc:sldMk cId="2808842689" sldId="714485964"/>
            <ac:graphicFrameMk id="16" creationId="{85E363CB-0CD3-493F-AAA6-E7B9ABFBF339}"/>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17" creationId="{0AD72BD8-5667-4C20-930F-99BA07114F0F}"/>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18" creationId="{ADB0635F-6131-4FBA-BD38-D4F6C97BF531}"/>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19" creationId="{421DC983-953D-42A1-BE19-A48301EA2115}"/>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20" creationId="{BC9CE9F3-A7CB-41AA-9D14-5884C5A70869}"/>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21" creationId="{2FEF5DDD-2CCF-4B63-9C1C-E046201A8742}"/>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22" creationId="{FF056573-A352-40A6-B2EE-EEEBFB86C5D0}"/>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23" creationId="{565F19B0-8357-4E73-BBDB-125B92BEF22A}"/>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24" creationId="{0FF0EFBF-FB40-476D-BCF8-5FAE28E2DC82}"/>
          </ac:graphicFrameMkLst>
        </pc:graphicFrameChg>
        <pc:graphicFrameChg chg="add mod">
          <ac:chgData name="Heron, Leonie (ISPM)" userId="b002d462-d9eb-4275-b564-b08aba2ecbab" providerId="ADAL" clId="{75EE451C-14DE-4741-8453-A6B60BA3FE99}" dt="2021-11-17T09:32:24.512" v="83" actId="571"/>
          <ac:graphicFrameMkLst>
            <pc:docMk/>
            <pc:sldMk cId="2808842689" sldId="714485964"/>
            <ac:graphicFrameMk id="29" creationId="{342BE184-BCBC-46BC-B4CD-E437F4F95EB0}"/>
          </ac:graphicFrameMkLst>
        </pc:graphicFrameChg>
        <pc:graphicFrameChg chg="add mod modGraphic">
          <ac:chgData name="Heron, Leonie (ISPM)" userId="b002d462-d9eb-4275-b564-b08aba2ecbab" providerId="ADAL" clId="{75EE451C-14DE-4741-8453-A6B60BA3FE99}" dt="2021-11-17T13:35:49.403" v="1380" actId="1076"/>
          <ac:graphicFrameMkLst>
            <pc:docMk/>
            <pc:sldMk cId="2808842689" sldId="714485964"/>
            <ac:graphicFrameMk id="33" creationId="{5A613675-CECD-43BA-9804-12BCB45CEF55}"/>
          </ac:graphicFrameMkLst>
        </pc:graphicFrameChg>
        <pc:graphicFrameChg chg="add mod modGraphic">
          <ac:chgData name="Heron, Leonie (ISPM)" userId="b002d462-d9eb-4275-b564-b08aba2ecbab" providerId="ADAL" clId="{75EE451C-14DE-4741-8453-A6B60BA3FE99}" dt="2021-11-17T13:35:51.884" v="1381" actId="1076"/>
          <ac:graphicFrameMkLst>
            <pc:docMk/>
            <pc:sldMk cId="2808842689" sldId="714485964"/>
            <ac:graphicFrameMk id="34" creationId="{1ABFD402-D1A7-48A6-BFF1-43EF1F4BFE55}"/>
          </ac:graphicFrameMkLst>
        </pc:graphicFrameChg>
        <pc:graphicFrameChg chg="add mod modGraphic">
          <ac:chgData name="Heron, Leonie (ISPM)" userId="b002d462-d9eb-4275-b564-b08aba2ecbab" providerId="ADAL" clId="{75EE451C-14DE-4741-8453-A6B60BA3FE99}" dt="2021-11-17T13:36:24.372" v="1393" actId="1076"/>
          <ac:graphicFrameMkLst>
            <pc:docMk/>
            <pc:sldMk cId="2808842689" sldId="714485964"/>
            <ac:graphicFrameMk id="35" creationId="{BC8BBD15-BB76-48AE-A0D1-DCF1D23D039F}"/>
          </ac:graphicFrameMkLst>
        </pc:graphicFrameChg>
        <pc:graphicFrameChg chg="add mod modGraphic">
          <ac:chgData name="Heron, Leonie (ISPM)" userId="b002d462-d9eb-4275-b564-b08aba2ecbab" providerId="ADAL" clId="{75EE451C-14DE-4741-8453-A6B60BA3FE99}" dt="2021-11-17T13:13:54.686" v="1231" actId="403"/>
          <ac:graphicFrameMkLst>
            <pc:docMk/>
            <pc:sldMk cId="2808842689" sldId="714485964"/>
            <ac:graphicFrameMk id="36" creationId="{FCAD6618-FA39-4834-A63F-65DEFB38E97B}"/>
          </ac:graphicFrameMkLst>
        </pc:graphicFrameChg>
        <pc:graphicFrameChg chg="add mod modGraphic">
          <ac:chgData name="Heron, Leonie (ISPM)" userId="b002d462-d9eb-4275-b564-b08aba2ecbab" providerId="ADAL" clId="{75EE451C-14DE-4741-8453-A6B60BA3FE99}" dt="2021-11-17T13:18:48.153" v="1315" actId="1076"/>
          <ac:graphicFrameMkLst>
            <pc:docMk/>
            <pc:sldMk cId="2808842689" sldId="714485964"/>
            <ac:graphicFrameMk id="37" creationId="{209B7623-E9FB-4FF2-8CA1-37B5F0809194}"/>
          </ac:graphicFrameMkLst>
        </pc:graphicFrameChg>
        <pc:cxnChg chg="add del mod">
          <ac:chgData name="Heron, Leonie (ISPM)" userId="b002d462-d9eb-4275-b564-b08aba2ecbab" providerId="ADAL" clId="{75EE451C-14DE-4741-8453-A6B60BA3FE99}" dt="2021-11-17T13:14:43.220" v="1250" actId="478"/>
          <ac:cxnSpMkLst>
            <pc:docMk/>
            <pc:sldMk cId="2808842689" sldId="714485964"/>
            <ac:cxnSpMk id="38" creationId="{F0989AC9-A1E4-4E9E-A3BA-A3BAC8012416}"/>
          </ac:cxnSpMkLst>
        </pc:cxnChg>
        <pc:cxnChg chg="add del mod">
          <ac:chgData name="Heron, Leonie (ISPM)" userId="b002d462-d9eb-4275-b564-b08aba2ecbab" providerId="ADAL" clId="{75EE451C-14DE-4741-8453-A6B60BA3FE99}" dt="2021-11-17T09:49:48.803" v="215" actId="478"/>
          <ac:cxnSpMkLst>
            <pc:docMk/>
            <pc:sldMk cId="2808842689" sldId="714485964"/>
            <ac:cxnSpMk id="40" creationId="{54BEDC84-4B9A-471F-8123-FD245A202DD7}"/>
          </ac:cxnSpMkLst>
        </pc:cxnChg>
        <pc:cxnChg chg="add del mod">
          <ac:chgData name="Heron, Leonie (ISPM)" userId="b002d462-d9eb-4275-b564-b08aba2ecbab" providerId="ADAL" clId="{75EE451C-14DE-4741-8453-A6B60BA3FE99}" dt="2021-11-17T13:14:48.354" v="1257" actId="478"/>
          <ac:cxnSpMkLst>
            <pc:docMk/>
            <pc:sldMk cId="2808842689" sldId="714485964"/>
            <ac:cxnSpMk id="41" creationId="{8C292A33-6E31-4E63-9EF1-00D43DE56130}"/>
          </ac:cxnSpMkLst>
        </pc:cxnChg>
        <pc:cxnChg chg="add del mod">
          <ac:chgData name="Heron, Leonie (ISPM)" userId="b002d462-d9eb-4275-b564-b08aba2ecbab" providerId="ADAL" clId="{75EE451C-14DE-4741-8453-A6B60BA3FE99}" dt="2021-11-17T13:14:47.704" v="1256" actId="478"/>
          <ac:cxnSpMkLst>
            <pc:docMk/>
            <pc:sldMk cId="2808842689" sldId="714485964"/>
            <ac:cxnSpMk id="43" creationId="{C0032A4C-1B39-4A25-9B4F-86AD23D736A1}"/>
          </ac:cxnSpMkLst>
        </pc:cxnChg>
        <pc:cxnChg chg="add del mod">
          <ac:chgData name="Heron, Leonie (ISPM)" userId="b002d462-d9eb-4275-b564-b08aba2ecbab" providerId="ADAL" clId="{75EE451C-14DE-4741-8453-A6B60BA3FE99}" dt="2021-11-17T09:50:08.289" v="222" actId="478"/>
          <ac:cxnSpMkLst>
            <pc:docMk/>
            <pc:sldMk cId="2808842689" sldId="714485964"/>
            <ac:cxnSpMk id="45" creationId="{7CD70802-03F9-458C-A9EB-685D152DCD4F}"/>
          </ac:cxnSpMkLst>
        </pc:cxnChg>
        <pc:cxnChg chg="add del mod">
          <ac:chgData name="Heron, Leonie (ISPM)" userId="b002d462-d9eb-4275-b564-b08aba2ecbab" providerId="ADAL" clId="{75EE451C-14DE-4741-8453-A6B60BA3FE99}" dt="2021-11-17T13:14:46.013" v="1254" actId="478"/>
          <ac:cxnSpMkLst>
            <pc:docMk/>
            <pc:sldMk cId="2808842689" sldId="714485964"/>
            <ac:cxnSpMk id="46" creationId="{C4CD2A6C-C97F-4A47-BBC3-D088848EFD66}"/>
          </ac:cxnSpMkLst>
        </pc:cxnChg>
        <pc:cxnChg chg="add del mod">
          <ac:chgData name="Heron, Leonie (ISPM)" userId="b002d462-d9eb-4275-b564-b08aba2ecbab" providerId="ADAL" clId="{75EE451C-14DE-4741-8453-A6B60BA3FE99}" dt="2021-11-17T13:14:53.263" v="1263" actId="478"/>
          <ac:cxnSpMkLst>
            <pc:docMk/>
            <pc:sldMk cId="2808842689" sldId="714485964"/>
            <ac:cxnSpMk id="51" creationId="{EF9D78D2-6B42-4B64-9852-D68123266218}"/>
          </ac:cxnSpMkLst>
        </pc:cxnChg>
        <pc:cxnChg chg="add del mod">
          <ac:chgData name="Heron, Leonie (ISPM)" userId="b002d462-d9eb-4275-b564-b08aba2ecbab" providerId="ADAL" clId="{75EE451C-14DE-4741-8453-A6B60BA3FE99}" dt="2021-11-17T13:14:52.654" v="1262" actId="478"/>
          <ac:cxnSpMkLst>
            <pc:docMk/>
            <pc:sldMk cId="2808842689" sldId="714485964"/>
            <ac:cxnSpMk id="53" creationId="{E509035D-73A1-490A-AC3A-D7BCA2FA62E3}"/>
          </ac:cxnSpMkLst>
        </pc:cxnChg>
        <pc:cxnChg chg="add mod">
          <ac:chgData name="Heron, Leonie (ISPM)" userId="b002d462-d9eb-4275-b564-b08aba2ecbab" providerId="ADAL" clId="{75EE451C-14DE-4741-8453-A6B60BA3FE99}" dt="2021-11-17T09:48:23.048" v="198" actId="1076"/>
          <ac:cxnSpMkLst>
            <pc:docMk/>
            <pc:sldMk cId="2808842689" sldId="714485964"/>
            <ac:cxnSpMk id="56" creationId="{3DE23AA1-C2F5-4DF4-8F57-1B3A5D3B01C3}"/>
          </ac:cxnSpMkLst>
        </pc:cxnChg>
        <pc:cxnChg chg="add del mod">
          <ac:chgData name="Heron, Leonie (ISPM)" userId="b002d462-d9eb-4275-b564-b08aba2ecbab" providerId="ADAL" clId="{75EE451C-14DE-4741-8453-A6B60BA3FE99}" dt="2021-11-17T13:14:53.941" v="1264" actId="478"/>
          <ac:cxnSpMkLst>
            <pc:docMk/>
            <pc:sldMk cId="2808842689" sldId="714485964"/>
            <ac:cxnSpMk id="57" creationId="{FDD7FE16-E353-4DFF-9F52-C7B70B370218}"/>
          </ac:cxnSpMkLst>
        </pc:cxnChg>
        <pc:cxnChg chg="add del mod">
          <ac:chgData name="Heron, Leonie (ISPM)" userId="b002d462-d9eb-4275-b564-b08aba2ecbab" providerId="ADAL" clId="{75EE451C-14DE-4741-8453-A6B60BA3FE99}" dt="2021-11-17T13:14:54.646" v="1265" actId="478"/>
          <ac:cxnSpMkLst>
            <pc:docMk/>
            <pc:sldMk cId="2808842689" sldId="714485964"/>
            <ac:cxnSpMk id="59" creationId="{B5DC32AD-BB6C-47F9-B99F-7A3FB792DC6A}"/>
          </ac:cxnSpMkLst>
        </pc:cxnChg>
        <pc:cxnChg chg="add del mod">
          <ac:chgData name="Heron, Leonie (ISPM)" userId="b002d462-d9eb-4275-b564-b08aba2ecbab" providerId="ADAL" clId="{75EE451C-14DE-4741-8453-A6B60BA3FE99}" dt="2021-11-17T13:14:51.901" v="1261" actId="478"/>
          <ac:cxnSpMkLst>
            <pc:docMk/>
            <pc:sldMk cId="2808842689" sldId="714485964"/>
            <ac:cxnSpMk id="61" creationId="{EFCBFA22-9777-4BFA-989D-BEF9FFEDC101}"/>
          </ac:cxnSpMkLst>
        </pc:cxnChg>
        <pc:cxnChg chg="add del mod">
          <ac:chgData name="Heron, Leonie (ISPM)" userId="b002d462-d9eb-4275-b564-b08aba2ecbab" providerId="ADAL" clId="{75EE451C-14DE-4741-8453-A6B60BA3FE99}" dt="2021-11-17T13:14:50.584" v="1260" actId="478"/>
          <ac:cxnSpMkLst>
            <pc:docMk/>
            <pc:sldMk cId="2808842689" sldId="714485964"/>
            <ac:cxnSpMk id="63" creationId="{2E56C5E0-57FC-4B70-9063-113DD78D4BDD}"/>
          </ac:cxnSpMkLst>
        </pc:cxnChg>
        <pc:cxnChg chg="add del mod">
          <ac:chgData name="Heron, Leonie (ISPM)" userId="b002d462-d9eb-4275-b564-b08aba2ecbab" providerId="ADAL" clId="{75EE451C-14DE-4741-8453-A6B60BA3FE99}" dt="2021-11-17T13:14:49.718" v="1259" actId="478"/>
          <ac:cxnSpMkLst>
            <pc:docMk/>
            <pc:sldMk cId="2808842689" sldId="714485964"/>
            <ac:cxnSpMk id="64" creationId="{32B7C994-B536-449E-98A4-211DACB922F5}"/>
          </ac:cxnSpMkLst>
        </pc:cxnChg>
        <pc:cxnChg chg="add del mod">
          <ac:chgData name="Heron, Leonie (ISPM)" userId="b002d462-d9eb-4275-b564-b08aba2ecbab" providerId="ADAL" clId="{75EE451C-14DE-4741-8453-A6B60BA3FE99}" dt="2021-11-17T13:14:49.094" v="1258" actId="478"/>
          <ac:cxnSpMkLst>
            <pc:docMk/>
            <pc:sldMk cId="2808842689" sldId="714485964"/>
            <ac:cxnSpMk id="65" creationId="{AED9C08B-1E4C-4397-977C-38FDF99459F5}"/>
          </ac:cxnSpMkLst>
        </pc:cxnChg>
        <pc:cxnChg chg="add del mod">
          <ac:chgData name="Heron, Leonie (ISPM)" userId="b002d462-d9eb-4275-b564-b08aba2ecbab" providerId="ADAL" clId="{75EE451C-14DE-4741-8453-A6B60BA3FE99}" dt="2021-11-17T13:14:43.961" v="1251" actId="478"/>
          <ac:cxnSpMkLst>
            <pc:docMk/>
            <pc:sldMk cId="2808842689" sldId="714485964"/>
            <ac:cxnSpMk id="66" creationId="{6E478792-F3C8-4588-B8BE-CB34FC856125}"/>
          </ac:cxnSpMkLst>
        </pc:cxnChg>
        <pc:cxnChg chg="add del mod">
          <ac:chgData name="Heron, Leonie (ISPM)" userId="b002d462-d9eb-4275-b564-b08aba2ecbab" providerId="ADAL" clId="{75EE451C-14DE-4741-8453-A6B60BA3FE99}" dt="2021-11-17T13:14:44.663" v="1252" actId="478"/>
          <ac:cxnSpMkLst>
            <pc:docMk/>
            <pc:sldMk cId="2808842689" sldId="714485964"/>
            <ac:cxnSpMk id="67" creationId="{E5327764-4ECF-4737-98A0-2574EC3D8E15}"/>
          </ac:cxnSpMkLst>
        </pc:cxnChg>
        <pc:cxnChg chg="add del mod">
          <ac:chgData name="Heron, Leonie (ISPM)" userId="b002d462-d9eb-4275-b564-b08aba2ecbab" providerId="ADAL" clId="{75EE451C-14DE-4741-8453-A6B60BA3FE99}" dt="2021-11-17T13:14:45.310" v="1253" actId="478"/>
          <ac:cxnSpMkLst>
            <pc:docMk/>
            <pc:sldMk cId="2808842689" sldId="714485964"/>
            <ac:cxnSpMk id="68" creationId="{B1DC6B09-05B3-4061-B388-D06D8E2463B5}"/>
          </ac:cxnSpMkLst>
        </pc:cxnChg>
        <pc:cxnChg chg="add del mod">
          <ac:chgData name="Heron, Leonie (ISPM)" userId="b002d462-d9eb-4275-b564-b08aba2ecbab" providerId="ADAL" clId="{75EE451C-14DE-4741-8453-A6B60BA3FE99}" dt="2021-11-17T13:14:47.037" v="1255" actId="478"/>
          <ac:cxnSpMkLst>
            <pc:docMk/>
            <pc:sldMk cId="2808842689" sldId="714485964"/>
            <ac:cxnSpMk id="69" creationId="{F6D1BE2E-44A7-40DC-AE83-922D0EC308F7}"/>
          </ac:cxnSpMkLst>
        </pc:cxnChg>
      </pc:sldChg>
      <pc:sldChg chg="add">
        <pc:chgData name="Heron, Leonie (ISPM)" userId="b002d462-d9eb-4275-b564-b08aba2ecbab" providerId="ADAL" clId="{75EE451C-14DE-4741-8453-A6B60BA3FE99}" dt="2021-11-17T13:14:39.808" v="1249"/>
        <pc:sldMkLst>
          <pc:docMk/>
          <pc:sldMk cId="3429005178" sldId="7144859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3010924"/>
      </p:ext>
    </p:extLst>
  </p:cSld>
  <p:clrMap bg1="lt1" tx1="dk1" bg2="lt2" tx2="dk2" accent1="accent1" accent2="accent2" accent3="accent3" accent4="accent4" accent5="accent5" accent6="accent6" hlink="hlink" folHlink="folHlink"/>
  <p:notesStyle>
    <a:lvl1pPr marL="0" algn="l" defTabSz="1268419" rtl="0" eaLnBrk="1" latinLnBrk="0" hangingPunct="1">
      <a:defRPr sz="1665" kern="1200">
        <a:solidFill>
          <a:schemeClr val="tx1"/>
        </a:solidFill>
        <a:latin typeface="+mn-lt"/>
        <a:ea typeface="+mn-ea"/>
        <a:cs typeface="+mn-cs"/>
      </a:defRPr>
    </a:lvl1pPr>
    <a:lvl2pPr marL="634209" algn="l" defTabSz="1268419" rtl="0" eaLnBrk="1" latinLnBrk="0" hangingPunct="1">
      <a:defRPr sz="1665" kern="1200">
        <a:solidFill>
          <a:schemeClr val="tx1"/>
        </a:solidFill>
        <a:latin typeface="+mn-lt"/>
        <a:ea typeface="+mn-ea"/>
        <a:cs typeface="+mn-cs"/>
      </a:defRPr>
    </a:lvl2pPr>
    <a:lvl3pPr marL="1268419" algn="l" defTabSz="1268419" rtl="0" eaLnBrk="1" latinLnBrk="0" hangingPunct="1">
      <a:defRPr sz="1665" kern="1200">
        <a:solidFill>
          <a:schemeClr val="tx1"/>
        </a:solidFill>
        <a:latin typeface="+mn-lt"/>
        <a:ea typeface="+mn-ea"/>
        <a:cs typeface="+mn-cs"/>
      </a:defRPr>
    </a:lvl3pPr>
    <a:lvl4pPr marL="1902627" algn="l" defTabSz="1268419" rtl="0" eaLnBrk="1" latinLnBrk="0" hangingPunct="1">
      <a:defRPr sz="1665" kern="1200">
        <a:solidFill>
          <a:schemeClr val="tx1"/>
        </a:solidFill>
        <a:latin typeface="+mn-lt"/>
        <a:ea typeface="+mn-ea"/>
        <a:cs typeface="+mn-cs"/>
      </a:defRPr>
    </a:lvl4pPr>
    <a:lvl5pPr marL="2536837" algn="l" defTabSz="1268419" rtl="0" eaLnBrk="1" latinLnBrk="0" hangingPunct="1">
      <a:defRPr sz="1665" kern="1200">
        <a:solidFill>
          <a:schemeClr val="tx1"/>
        </a:solidFill>
        <a:latin typeface="+mn-lt"/>
        <a:ea typeface="+mn-ea"/>
        <a:cs typeface="+mn-cs"/>
      </a:defRPr>
    </a:lvl5pPr>
    <a:lvl6pPr marL="3171046" algn="l" defTabSz="1268419" rtl="0" eaLnBrk="1" latinLnBrk="0" hangingPunct="1">
      <a:defRPr sz="1665" kern="1200">
        <a:solidFill>
          <a:schemeClr val="tx1"/>
        </a:solidFill>
        <a:latin typeface="+mn-lt"/>
        <a:ea typeface="+mn-ea"/>
        <a:cs typeface="+mn-cs"/>
      </a:defRPr>
    </a:lvl6pPr>
    <a:lvl7pPr marL="3805255" algn="l" defTabSz="1268419" rtl="0" eaLnBrk="1" latinLnBrk="0" hangingPunct="1">
      <a:defRPr sz="1665" kern="1200">
        <a:solidFill>
          <a:schemeClr val="tx1"/>
        </a:solidFill>
        <a:latin typeface="+mn-lt"/>
        <a:ea typeface="+mn-ea"/>
        <a:cs typeface="+mn-cs"/>
      </a:defRPr>
    </a:lvl7pPr>
    <a:lvl8pPr marL="4439465" algn="l" defTabSz="1268419" rtl="0" eaLnBrk="1" latinLnBrk="0" hangingPunct="1">
      <a:defRPr sz="1665" kern="1200">
        <a:solidFill>
          <a:schemeClr val="tx1"/>
        </a:solidFill>
        <a:latin typeface="+mn-lt"/>
        <a:ea typeface="+mn-ea"/>
        <a:cs typeface="+mn-cs"/>
      </a:defRPr>
    </a:lvl8pPr>
    <a:lvl9pPr marL="5073673" algn="l" defTabSz="1268419" rtl="0" eaLnBrk="1" latinLnBrk="0" hangingPunct="1">
      <a:defRPr sz="166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a:spLocks noGrp="1"/>
          </p:cNvSpPr>
          <p:nvPr>
            <p:ph type="body" idx="1"/>
          </p:nvPr>
        </p:nvSpPr>
        <p:spPr/>
        <p:txBody>
          <a:bodyPr>
            <a:normAutofit fontScale="25000" lnSpcReduction="20000"/>
          </a:bodyPr>
          <a:lstStyle/>
          <a:p>
            <a:endParaRPr/>
          </a:p>
          <a:p>
            <a:r>
              <a:rPr b="1" i="0"/>
              <a:t>Figure 2. Snapshot of the ‘cumulative’ tab of the spreadsheet that keep track of all identified records.</a:t>
            </a:r>
            <a:br/>
            <a:endParaRPr/>
          </a:p>
          <a:p>
            <a:r>
              <a:rPr b="0" i="0"/>
              <a:t>Kahale LA, Elkhoury R, El Mikati I </a:t>
            </a:r>
            <a:r>
              <a:rPr b="0" i="1"/>
              <a:t>et al.</a:t>
            </a:r>
            <a:r>
              <a:rPr b="0" i="0"/>
              <a:t>. Tailored PRISMA 2020 flow diagrams for living systematic reviews: a methodological survey and a proposal [version 2]. </a:t>
            </a:r>
            <a:r>
              <a:rPr b="0" i="1"/>
              <a:t>F1000Research</a:t>
            </a:r>
            <a:r>
              <a:rPr b="0" i="0"/>
              <a:t> 2021, </a:t>
            </a:r>
            <a:r>
              <a:rPr b="1" i="0"/>
              <a:t>10</a:t>
            </a:r>
            <a:r>
              <a:rPr b="0" i="0"/>
              <a:t>:192 (doi: 10.12688/f1000research.51723.2)</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3880271240" r:id="rId1"/>
  </p:sldLayoutIdLst>
  <p:txStyles>
    <p:titleStyle>
      <a:lvl1pPr algn="l" defTabSz="2079795" rtl="0" eaLnBrk="1" latinLnBrk="0" hangingPunct="1">
        <a:lnSpc>
          <a:spcPct val="90000"/>
        </a:lnSpc>
        <a:spcBef>
          <a:spcPct val="0"/>
        </a:spcBef>
        <a:buNone/>
        <a:defRPr sz="10008" kern="1200">
          <a:solidFill>
            <a:schemeClr val="tx1"/>
          </a:solidFill>
          <a:latin typeface="+mj-lt"/>
          <a:ea typeface="+mj-ea"/>
          <a:cs typeface="+mj-cs"/>
        </a:defRPr>
      </a:lvl1pPr>
    </p:titleStyle>
    <p:bodyStyle>
      <a:lvl1pPr marL="519947" indent="-519947" algn="l" defTabSz="2079795" rtl="0" eaLnBrk="1" latinLnBrk="0" hangingPunct="1">
        <a:lnSpc>
          <a:spcPct val="90000"/>
        </a:lnSpc>
        <a:spcBef>
          <a:spcPts val="2273"/>
        </a:spcBef>
        <a:buFont typeface="Arial" panose="020B0604020202020204" pitchFamily="34" charset="0"/>
        <a:buChar char="•"/>
        <a:defRPr sz="6369" kern="1200">
          <a:solidFill>
            <a:schemeClr val="tx1"/>
          </a:solidFill>
          <a:latin typeface="+mn-lt"/>
          <a:ea typeface="+mn-ea"/>
          <a:cs typeface="+mn-cs"/>
        </a:defRPr>
      </a:lvl1pPr>
      <a:lvl2pPr marL="1559845" indent="-519947" algn="l" defTabSz="2079795" rtl="0" eaLnBrk="1" latinLnBrk="0" hangingPunct="1">
        <a:lnSpc>
          <a:spcPct val="90000"/>
        </a:lnSpc>
        <a:spcBef>
          <a:spcPts val="1138"/>
        </a:spcBef>
        <a:buFont typeface="Arial" panose="020B0604020202020204" pitchFamily="34" charset="0"/>
        <a:buChar char="•"/>
        <a:defRPr sz="5459" kern="1200">
          <a:solidFill>
            <a:schemeClr val="tx1"/>
          </a:solidFill>
          <a:latin typeface="+mn-lt"/>
          <a:ea typeface="+mn-ea"/>
          <a:cs typeface="+mn-cs"/>
        </a:defRPr>
      </a:lvl2pPr>
      <a:lvl3pPr marL="2599742" indent="-519947" algn="l" defTabSz="2079795" rtl="0" eaLnBrk="1" latinLnBrk="0" hangingPunct="1">
        <a:lnSpc>
          <a:spcPct val="90000"/>
        </a:lnSpc>
        <a:spcBef>
          <a:spcPts val="1138"/>
        </a:spcBef>
        <a:buFont typeface="Arial" panose="020B0604020202020204" pitchFamily="34" charset="0"/>
        <a:buChar char="•"/>
        <a:defRPr sz="4550" kern="1200">
          <a:solidFill>
            <a:schemeClr val="tx1"/>
          </a:solidFill>
          <a:latin typeface="+mn-lt"/>
          <a:ea typeface="+mn-ea"/>
          <a:cs typeface="+mn-cs"/>
        </a:defRPr>
      </a:lvl3pPr>
      <a:lvl4pPr marL="3639640" indent="-519947" algn="l" defTabSz="2079795" rtl="0" eaLnBrk="1" latinLnBrk="0" hangingPunct="1">
        <a:lnSpc>
          <a:spcPct val="90000"/>
        </a:lnSpc>
        <a:spcBef>
          <a:spcPts val="1138"/>
        </a:spcBef>
        <a:buFont typeface="Arial" panose="020B0604020202020204" pitchFamily="34" charset="0"/>
        <a:buChar char="•"/>
        <a:defRPr sz="4095" kern="1200">
          <a:solidFill>
            <a:schemeClr val="tx1"/>
          </a:solidFill>
          <a:latin typeface="+mn-lt"/>
          <a:ea typeface="+mn-ea"/>
          <a:cs typeface="+mn-cs"/>
        </a:defRPr>
      </a:lvl4pPr>
      <a:lvl5pPr marL="4679534" indent="-519947" algn="l" defTabSz="2079795" rtl="0" eaLnBrk="1" latinLnBrk="0" hangingPunct="1">
        <a:lnSpc>
          <a:spcPct val="90000"/>
        </a:lnSpc>
        <a:spcBef>
          <a:spcPts val="1138"/>
        </a:spcBef>
        <a:buFont typeface="Arial" panose="020B0604020202020204" pitchFamily="34" charset="0"/>
        <a:buChar char="•"/>
        <a:defRPr sz="4095" kern="1200">
          <a:solidFill>
            <a:schemeClr val="tx1"/>
          </a:solidFill>
          <a:latin typeface="+mn-lt"/>
          <a:ea typeface="+mn-ea"/>
          <a:cs typeface="+mn-cs"/>
        </a:defRPr>
      </a:lvl5pPr>
      <a:lvl6pPr marL="5719432" indent="-519947" algn="l" defTabSz="2079795" rtl="0" eaLnBrk="1" latinLnBrk="0" hangingPunct="1">
        <a:lnSpc>
          <a:spcPct val="90000"/>
        </a:lnSpc>
        <a:spcBef>
          <a:spcPts val="1138"/>
        </a:spcBef>
        <a:buFont typeface="Arial" panose="020B0604020202020204" pitchFamily="34" charset="0"/>
        <a:buChar char="•"/>
        <a:defRPr sz="4095" kern="1200">
          <a:solidFill>
            <a:schemeClr val="tx1"/>
          </a:solidFill>
          <a:latin typeface="+mn-lt"/>
          <a:ea typeface="+mn-ea"/>
          <a:cs typeface="+mn-cs"/>
        </a:defRPr>
      </a:lvl6pPr>
      <a:lvl7pPr marL="6759331" indent="-519947" algn="l" defTabSz="2079795" rtl="0" eaLnBrk="1" latinLnBrk="0" hangingPunct="1">
        <a:lnSpc>
          <a:spcPct val="90000"/>
        </a:lnSpc>
        <a:spcBef>
          <a:spcPts val="1138"/>
        </a:spcBef>
        <a:buFont typeface="Arial" panose="020B0604020202020204" pitchFamily="34" charset="0"/>
        <a:buChar char="•"/>
        <a:defRPr sz="4095" kern="1200">
          <a:solidFill>
            <a:schemeClr val="tx1"/>
          </a:solidFill>
          <a:latin typeface="+mn-lt"/>
          <a:ea typeface="+mn-ea"/>
          <a:cs typeface="+mn-cs"/>
        </a:defRPr>
      </a:lvl7pPr>
      <a:lvl8pPr marL="7799226" indent="-519947" algn="l" defTabSz="2079795" rtl="0" eaLnBrk="1" latinLnBrk="0" hangingPunct="1">
        <a:lnSpc>
          <a:spcPct val="90000"/>
        </a:lnSpc>
        <a:spcBef>
          <a:spcPts val="1138"/>
        </a:spcBef>
        <a:buFont typeface="Arial" panose="020B0604020202020204" pitchFamily="34" charset="0"/>
        <a:buChar char="•"/>
        <a:defRPr sz="4095" kern="1200">
          <a:solidFill>
            <a:schemeClr val="tx1"/>
          </a:solidFill>
          <a:latin typeface="+mn-lt"/>
          <a:ea typeface="+mn-ea"/>
          <a:cs typeface="+mn-cs"/>
        </a:defRPr>
      </a:lvl8pPr>
      <a:lvl9pPr marL="8839121" indent="-519947" algn="l" defTabSz="2079795" rtl="0" eaLnBrk="1" latinLnBrk="0" hangingPunct="1">
        <a:lnSpc>
          <a:spcPct val="90000"/>
        </a:lnSpc>
        <a:spcBef>
          <a:spcPts val="1138"/>
        </a:spcBef>
        <a:buFont typeface="Arial" panose="020B0604020202020204" pitchFamily="34" charset="0"/>
        <a:buChar char="•"/>
        <a:defRPr sz="4095" kern="1200">
          <a:solidFill>
            <a:schemeClr val="tx1"/>
          </a:solidFill>
          <a:latin typeface="+mn-lt"/>
          <a:ea typeface="+mn-ea"/>
          <a:cs typeface="+mn-cs"/>
        </a:defRPr>
      </a:lvl9pPr>
    </p:bodyStyle>
    <p:otherStyle>
      <a:defPPr>
        <a:defRPr lang="en-CH"/>
      </a:defPPr>
      <a:lvl1pPr marL="0" algn="l" defTabSz="2079795" rtl="0" eaLnBrk="1" latinLnBrk="0" hangingPunct="1">
        <a:defRPr sz="4095" kern="1200">
          <a:solidFill>
            <a:schemeClr val="tx1"/>
          </a:solidFill>
          <a:latin typeface="+mn-lt"/>
          <a:ea typeface="+mn-ea"/>
          <a:cs typeface="+mn-cs"/>
        </a:defRPr>
      </a:lvl1pPr>
      <a:lvl2pPr marL="1039897" algn="l" defTabSz="2079795" rtl="0" eaLnBrk="1" latinLnBrk="0" hangingPunct="1">
        <a:defRPr sz="4095" kern="1200">
          <a:solidFill>
            <a:schemeClr val="tx1"/>
          </a:solidFill>
          <a:latin typeface="+mn-lt"/>
          <a:ea typeface="+mn-ea"/>
          <a:cs typeface="+mn-cs"/>
        </a:defRPr>
      </a:lvl2pPr>
      <a:lvl3pPr marL="2079795" algn="l" defTabSz="2079795" rtl="0" eaLnBrk="1" latinLnBrk="0" hangingPunct="1">
        <a:defRPr sz="4095" kern="1200">
          <a:solidFill>
            <a:schemeClr val="tx1"/>
          </a:solidFill>
          <a:latin typeface="+mn-lt"/>
          <a:ea typeface="+mn-ea"/>
          <a:cs typeface="+mn-cs"/>
        </a:defRPr>
      </a:lvl3pPr>
      <a:lvl4pPr marL="3119691" algn="l" defTabSz="2079795" rtl="0" eaLnBrk="1" latinLnBrk="0" hangingPunct="1">
        <a:defRPr sz="4095" kern="1200">
          <a:solidFill>
            <a:schemeClr val="tx1"/>
          </a:solidFill>
          <a:latin typeface="+mn-lt"/>
          <a:ea typeface="+mn-ea"/>
          <a:cs typeface="+mn-cs"/>
        </a:defRPr>
      </a:lvl4pPr>
      <a:lvl5pPr marL="4159587" algn="l" defTabSz="2079795" rtl="0" eaLnBrk="1" latinLnBrk="0" hangingPunct="1">
        <a:defRPr sz="4095" kern="1200">
          <a:solidFill>
            <a:schemeClr val="tx1"/>
          </a:solidFill>
          <a:latin typeface="+mn-lt"/>
          <a:ea typeface="+mn-ea"/>
          <a:cs typeface="+mn-cs"/>
        </a:defRPr>
      </a:lvl5pPr>
      <a:lvl6pPr marL="5199484" algn="l" defTabSz="2079795" rtl="0" eaLnBrk="1" latinLnBrk="0" hangingPunct="1">
        <a:defRPr sz="4095" kern="1200">
          <a:solidFill>
            <a:schemeClr val="tx1"/>
          </a:solidFill>
          <a:latin typeface="+mn-lt"/>
          <a:ea typeface="+mn-ea"/>
          <a:cs typeface="+mn-cs"/>
        </a:defRPr>
      </a:lvl6pPr>
      <a:lvl7pPr marL="6239380" algn="l" defTabSz="2079795" rtl="0" eaLnBrk="1" latinLnBrk="0" hangingPunct="1">
        <a:defRPr sz="4095" kern="1200">
          <a:solidFill>
            <a:schemeClr val="tx1"/>
          </a:solidFill>
          <a:latin typeface="+mn-lt"/>
          <a:ea typeface="+mn-ea"/>
          <a:cs typeface="+mn-cs"/>
        </a:defRPr>
      </a:lvl7pPr>
      <a:lvl8pPr marL="7279278" algn="l" defTabSz="2079795" rtl="0" eaLnBrk="1" latinLnBrk="0" hangingPunct="1">
        <a:defRPr sz="4095" kern="1200">
          <a:solidFill>
            <a:schemeClr val="tx1"/>
          </a:solidFill>
          <a:latin typeface="+mn-lt"/>
          <a:ea typeface="+mn-ea"/>
          <a:cs typeface="+mn-cs"/>
        </a:defRPr>
      </a:lvl8pPr>
      <a:lvl9pPr marL="8319174" algn="l" defTabSz="2079795" rtl="0" eaLnBrk="1" latinLnBrk="0" hangingPunct="1">
        <a:defRPr sz="40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igure" descr="figure.img"/>
          <p:cNvPicPr>
            <a:picLocks noChangeAspect="1"/>
          </p:cNvPicPr>
          <p:nvPr/>
        </p:nvPicPr>
        <p:blipFill>
          <a:blip r:embed="rId3" cstate="print"/>
          <a:stretch>
            <a:fillRect/>
          </a:stretch>
        </p:blipFill>
        <p:spPr>
          <a:xfrm>
            <a:off x="7599717" y="7124473"/>
            <a:ext cx="20800307" cy="7488111"/>
          </a:xfrm>
          <a:prstGeom prst="rect">
            <a:avLst/>
          </a:prstGeom>
        </p:spPr>
      </p:pic>
      <p:pic>
        <p:nvPicPr>
          <p:cNvPr id="5" name="F1000Research" descr="F1000Research.png"/>
          <p:cNvPicPr>
            <a:picLocks noChangeAspect="1"/>
          </p:cNvPicPr>
          <p:nvPr/>
        </p:nvPicPr>
        <p:blipFill>
          <a:blip r:embed="rId4" cstate="print"/>
          <a:stretch>
            <a:fillRect/>
          </a:stretch>
        </p:blipFill>
        <p:spPr>
          <a:xfrm>
            <a:off x="36919728" y="17438494"/>
            <a:ext cx="3455461" cy="381370"/>
          </a:xfrm>
          <a:prstGeom prst="rect">
            <a:avLst/>
          </a:prstGeom>
        </p:spPr>
      </p:pic>
      <p:sp>
        <p:nvSpPr>
          <p:cNvPr id="2" name="TextBox 3"/>
          <p:cNvSpPr txBox="1"/>
          <p:nvPr/>
        </p:nvSpPr>
        <p:spPr>
          <a:xfrm>
            <a:off x="7599717" y="2999648"/>
            <a:ext cx="20800307" cy="652166"/>
          </a:xfrm>
          <a:prstGeom prst="rect">
            <a:avLst/>
          </a:prstGeom>
          <a:noFill/>
        </p:spPr>
        <p:txBody>
          <a:bodyPr wrap="square" rtlCol="0">
            <a:spAutoFit/>
          </a:bodyPr>
          <a:lstStyle/>
          <a:p>
            <a:pPr algn="ctr"/>
            <a:r>
              <a:rPr sz="3638"/>
              <a:t>Figure 2. Snapshot of the ‘cumulative’ tab of the spreadsheet that keep track of all identified records.</a:t>
            </a:r>
            <a:endParaRPr sz="4095"/>
          </a:p>
        </p:txBody>
      </p:sp>
      <p:sp>
        <p:nvSpPr>
          <p:cNvPr id="3" name="TextBox 3"/>
          <p:cNvSpPr txBox="1"/>
          <p:nvPr/>
        </p:nvSpPr>
        <p:spPr>
          <a:xfrm>
            <a:off x="8639735" y="17057130"/>
            <a:ext cx="11701311" cy="1141659"/>
          </a:xfrm>
          <a:prstGeom prst="rect">
            <a:avLst/>
          </a:prstGeom>
          <a:noFill/>
        </p:spPr>
        <p:txBody>
          <a:bodyPr wrap="square" rtlCol="0">
            <a:spAutoFit/>
          </a:bodyPr>
          <a:lstStyle/>
          <a:p>
            <a:r>
              <a:rPr sz="2273"/>
              <a:t>Kahale LA, Elkhoury R, El Mikati I et al. Tailored PRISMA 2020 flow diagrams for living systematic reviews: a methodological survey and a proposal [version 2]. F1000Research 2021, 10:192 (doi: 10.12688/f1000research.51723.2)</a:t>
            </a:r>
            <a:endParaRPr sz="409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EB97E2-7EE1-4253-93B5-28D40CF7DFB3}"/>
              </a:ext>
            </a:extLst>
          </p:cNvPr>
          <p:cNvSpPr>
            <a:spLocks noChangeArrowheads="1"/>
          </p:cNvSpPr>
          <p:nvPr/>
        </p:nvSpPr>
        <p:spPr bwMode="auto">
          <a:xfrm>
            <a:off x="-4880872" y="5036347"/>
            <a:ext cx="4293677" cy="2827542"/>
          </a:xfrm>
          <a:prstGeom prst="rect">
            <a:avLst/>
          </a:prstGeom>
          <a:solidFill>
            <a:srgbClr val="F2F2F2"/>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Records identified from*:</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Databases (n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Registers (n = )</a:t>
            </a:r>
            <a:endParaRPr lang="en-AU" altLang="en-CH" sz="4095">
              <a:latin typeface="Arial" panose="020B0604020202020204" pitchFamily="34" charset="0"/>
            </a:endParaRPr>
          </a:p>
        </p:txBody>
      </p:sp>
      <p:sp>
        <p:nvSpPr>
          <p:cNvPr id="3" name="Rectangle 2">
            <a:extLst>
              <a:ext uri="{FF2B5EF4-FFF2-40B4-BE49-F238E27FC236}">
                <a16:creationId xmlns:a16="http://schemas.microsoft.com/office/drawing/2014/main" id="{B04A2686-AD44-40C3-944F-BE32021B2D34}"/>
              </a:ext>
            </a:extLst>
          </p:cNvPr>
          <p:cNvSpPr>
            <a:spLocks noChangeArrowheads="1"/>
          </p:cNvSpPr>
          <p:nvPr/>
        </p:nvSpPr>
        <p:spPr bwMode="auto">
          <a:xfrm>
            <a:off x="14515098" y="5036347"/>
            <a:ext cx="4293674" cy="282754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Records removed </a:t>
            </a:r>
            <a:r>
              <a:rPr lang="en-AU" altLang="en-CH" sz="2047" i="1">
                <a:solidFill>
                  <a:srgbClr val="000000"/>
                </a:solidFill>
                <a:latin typeface="Arial" panose="020B0604020202020204" pitchFamily="34" charset="0"/>
                <a:ea typeface="Calibri" panose="020F0502020204030204" pitchFamily="34" charset="0"/>
                <a:cs typeface="Arial" panose="020B0604020202020204" pitchFamily="34" charset="0"/>
              </a:rPr>
              <a:t>before screening</a:t>
            </a: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Duplicate records removed  (n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Records marked as ineligible by automation tools (n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Records removed for other reasons (n = )</a:t>
            </a:r>
            <a:endParaRPr lang="en-AU" altLang="en-CH" sz="4095">
              <a:latin typeface="Arial" panose="020B0604020202020204" pitchFamily="34" charset="0"/>
            </a:endParaRPr>
          </a:p>
        </p:txBody>
      </p:sp>
      <p:sp>
        <p:nvSpPr>
          <p:cNvPr id="4" name="Rectangle 3">
            <a:extLst>
              <a:ext uri="{FF2B5EF4-FFF2-40B4-BE49-F238E27FC236}">
                <a16:creationId xmlns:a16="http://schemas.microsoft.com/office/drawing/2014/main" id="{900DC46F-60F0-4D60-8B1C-F16F608D100D}"/>
              </a:ext>
            </a:extLst>
          </p:cNvPr>
          <p:cNvSpPr>
            <a:spLocks noChangeArrowheads="1"/>
          </p:cNvSpPr>
          <p:nvPr/>
        </p:nvSpPr>
        <p:spPr bwMode="auto">
          <a:xfrm>
            <a:off x="-4880872" y="8723349"/>
            <a:ext cx="4293677" cy="11989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Records screened</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4095">
              <a:latin typeface="Arial" panose="020B0604020202020204" pitchFamily="34" charset="0"/>
            </a:endParaRPr>
          </a:p>
        </p:txBody>
      </p:sp>
      <p:sp>
        <p:nvSpPr>
          <p:cNvPr id="5" name="Rectangle 4">
            <a:extLst>
              <a:ext uri="{FF2B5EF4-FFF2-40B4-BE49-F238E27FC236}">
                <a16:creationId xmlns:a16="http://schemas.microsoft.com/office/drawing/2014/main" id="{A6EF3A28-2E60-4BA3-AA7B-A42594B22B6E}"/>
              </a:ext>
            </a:extLst>
          </p:cNvPr>
          <p:cNvSpPr>
            <a:spLocks noChangeArrowheads="1"/>
          </p:cNvSpPr>
          <p:nvPr/>
        </p:nvSpPr>
        <p:spPr bwMode="auto">
          <a:xfrm>
            <a:off x="14533159" y="8723350"/>
            <a:ext cx="4293677" cy="11989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Records excluded**</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4095">
              <a:latin typeface="Arial" panose="020B0604020202020204" pitchFamily="34" charset="0"/>
            </a:endParaRPr>
          </a:p>
        </p:txBody>
      </p:sp>
      <p:sp>
        <p:nvSpPr>
          <p:cNvPr id="6" name="Rectangle 5">
            <a:extLst>
              <a:ext uri="{FF2B5EF4-FFF2-40B4-BE49-F238E27FC236}">
                <a16:creationId xmlns:a16="http://schemas.microsoft.com/office/drawing/2014/main" id="{CF479C71-6BA2-4DD9-B409-77B3BAE98FF5}"/>
              </a:ext>
            </a:extLst>
          </p:cNvPr>
          <p:cNvSpPr>
            <a:spLocks noChangeArrowheads="1"/>
          </p:cNvSpPr>
          <p:nvPr/>
        </p:nvSpPr>
        <p:spPr bwMode="auto">
          <a:xfrm>
            <a:off x="-4877261" y="10713100"/>
            <a:ext cx="4293674" cy="11989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Reports sought for retrieval</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4095">
              <a:latin typeface="Arial" panose="020B0604020202020204" pitchFamily="34" charset="0"/>
            </a:endParaRPr>
          </a:p>
        </p:txBody>
      </p:sp>
      <p:sp>
        <p:nvSpPr>
          <p:cNvPr id="7" name="Rectangle 6">
            <a:extLst>
              <a:ext uri="{FF2B5EF4-FFF2-40B4-BE49-F238E27FC236}">
                <a16:creationId xmlns:a16="http://schemas.microsoft.com/office/drawing/2014/main" id="{192123A5-BAB0-4845-BE38-B05E3CB626C7}"/>
              </a:ext>
            </a:extLst>
          </p:cNvPr>
          <p:cNvSpPr>
            <a:spLocks noChangeArrowheads="1"/>
          </p:cNvSpPr>
          <p:nvPr/>
        </p:nvSpPr>
        <p:spPr bwMode="auto">
          <a:xfrm>
            <a:off x="14536766" y="10756435"/>
            <a:ext cx="4293674" cy="11989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Reports not retrieved</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4095">
              <a:latin typeface="Arial" panose="020B0604020202020204" pitchFamily="34" charset="0"/>
            </a:endParaRPr>
          </a:p>
        </p:txBody>
      </p:sp>
      <p:sp>
        <p:nvSpPr>
          <p:cNvPr id="8" name="Rectangle 8">
            <a:extLst>
              <a:ext uri="{FF2B5EF4-FFF2-40B4-BE49-F238E27FC236}">
                <a16:creationId xmlns:a16="http://schemas.microsoft.com/office/drawing/2014/main" id="{02721E23-B53C-4623-B82C-96820F208AEC}"/>
              </a:ext>
            </a:extLst>
          </p:cNvPr>
          <p:cNvSpPr>
            <a:spLocks noChangeArrowheads="1"/>
          </p:cNvSpPr>
          <p:nvPr/>
        </p:nvSpPr>
        <p:spPr bwMode="auto">
          <a:xfrm>
            <a:off x="-4873650" y="12684796"/>
            <a:ext cx="4293677" cy="119890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Reports assessed for eligibility</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4095">
              <a:latin typeface="Arial" panose="020B0604020202020204" pitchFamily="34" charset="0"/>
            </a:endParaRPr>
          </a:p>
        </p:txBody>
      </p:sp>
      <p:sp>
        <p:nvSpPr>
          <p:cNvPr id="9" name="Rectangle 9">
            <a:extLst>
              <a:ext uri="{FF2B5EF4-FFF2-40B4-BE49-F238E27FC236}">
                <a16:creationId xmlns:a16="http://schemas.microsoft.com/office/drawing/2014/main" id="{F18247BD-FE89-49CC-9DAE-F91084D04A22}"/>
              </a:ext>
            </a:extLst>
          </p:cNvPr>
          <p:cNvSpPr>
            <a:spLocks noChangeArrowheads="1"/>
          </p:cNvSpPr>
          <p:nvPr/>
        </p:nvSpPr>
        <p:spPr bwMode="auto">
          <a:xfrm>
            <a:off x="14554827" y="12677576"/>
            <a:ext cx="4293677" cy="257837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Reports excluded:</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Reason 1 (n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Reason 2 (n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Reason 3 (n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etc.</a:t>
            </a:r>
            <a:endParaRPr lang="en-AU" altLang="en-CH" sz="4095">
              <a:latin typeface="Arial" panose="020B0604020202020204" pitchFamily="34" charset="0"/>
            </a:endParaRPr>
          </a:p>
        </p:txBody>
      </p:sp>
      <p:sp>
        <p:nvSpPr>
          <p:cNvPr id="10" name="Rectangle 13">
            <a:extLst>
              <a:ext uri="{FF2B5EF4-FFF2-40B4-BE49-F238E27FC236}">
                <a16:creationId xmlns:a16="http://schemas.microsoft.com/office/drawing/2014/main" id="{16A42FF6-C028-4682-9586-D93812F9785E}"/>
              </a:ext>
            </a:extLst>
          </p:cNvPr>
          <p:cNvSpPr>
            <a:spLocks noChangeArrowheads="1"/>
          </p:cNvSpPr>
          <p:nvPr/>
        </p:nvSpPr>
        <p:spPr bwMode="auto">
          <a:xfrm>
            <a:off x="-4924207" y="15775956"/>
            <a:ext cx="4293677" cy="164669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208003" tIns="104002" rIns="208003" bIns="104002" numCol="1" anchor="ctr" anchorCtr="0" compatLnSpc="1">
            <a:prstTxWarp prst="textNoShape">
              <a:avLst/>
            </a:prstTxWarp>
          </a:bodyPr>
          <a:lstStyle/>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Studies included in review</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Reports of included studies</a:t>
            </a:r>
            <a:endParaRPr lang="en-AU" altLang="en-CH" sz="1365"/>
          </a:p>
          <a:p>
            <a:pPr defTabSz="2079795" eaLnBrk="0" fontAlgn="base" hangingPunct="0">
              <a:spcBef>
                <a:spcPct val="0"/>
              </a:spcBef>
              <a:spcAft>
                <a:spcPct val="0"/>
              </a:spcAft>
            </a:pPr>
            <a:r>
              <a:rPr lang="en-AU" altLang="en-CH" sz="2047">
                <a:solidFill>
                  <a:srgbClr val="000000"/>
                </a:solidFill>
                <a:latin typeface="Arial" panose="020B0604020202020204" pitchFamily="34" charset="0"/>
                <a:ea typeface="Calibri" panose="020F0502020204030204" pitchFamily="34" charset="0"/>
                <a:cs typeface="Arial" panose="020B0604020202020204" pitchFamily="34" charset="0"/>
              </a:rPr>
              <a:t>(n = )</a:t>
            </a:r>
            <a:endParaRPr lang="en-AU" altLang="en-CH" sz="4095">
              <a:latin typeface="Arial" panose="020B0604020202020204" pitchFamily="34" charset="0"/>
            </a:endParaRPr>
          </a:p>
        </p:txBody>
      </p:sp>
      <p:cxnSp>
        <p:nvCxnSpPr>
          <p:cNvPr id="11" name="Straight Arrow Connector 10">
            <a:extLst>
              <a:ext uri="{FF2B5EF4-FFF2-40B4-BE49-F238E27FC236}">
                <a16:creationId xmlns:a16="http://schemas.microsoft.com/office/drawing/2014/main" id="{B758A170-FACF-4879-93F0-2E2F953BDED3}"/>
              </a:ext>
            </a:extLst>
          </p:cNvPr>
          <p:cNvCxnSpPr/>
          <p:nvPr/>
        </p:nvCxnSpPr>
        <p:spPr>
          <a:xfrm>
            <a:off x="14221157" y="7359046"/>
            <a:ext cx="1281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D9776B0-3956-4975-A014-58C671A8C960}"/>
              </a:ext>
            </a:extLst>
          </p:cNvPr>
          <p:cNvCxnSpPr/>
          <p:nvPr/>
        </p:nvCxnSpPr>
        <p:spPr>
          <a:xfrm>
            <a:off x="14221157" y="10024084"/>
            <a:ext cx="1281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39A887D-778E-48C4-8732-EAECFF02B501}"/>
              </a:ext>
            </a:extLst>
          </p:cNvPr>
          <p:cNvCxnSpPr/>
          <p:nvPr/>
        </p:nvCxnSpPr>
        <p:spPr>
          <a:xfrm>
            <a:off x="14242821" y="11945223"/>
            <a:ext cx="1281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4A97E9E-1059-4F26-9BA5-62C6A5309924}"/>
              </a:ext>
            </a:extLst>
          </p:cNvPr>
          <p:cNvCxnSpPr/>
          <p:nvPr/>
        </p:nvCxnSpPr>
        <p:spPr>
          <a:xfrm>
            <a:off x="14273156" y="13825918"/>
            <a:ext cx="1281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Alternate Process 29">
            <a:extLst>
              <a:ext uri="{FF2B5EF4-FFF2-40B4-BE49-F238E27FC236}">
                <a16:creationId xmlns:a16="http://schemas.microsoft.com/office/drawing/2014/main" id="{D3CF84AA-29EF-4D95-A354-6C45A819E3CD}"/>
              </a:ext>
            </a:extLst>
          </p:cNvPr>
          <p:cNvSpPr>
            <a:spLocks noChangeArrowheads="1"/>
          </p:cNvSpPr>
          <p:nvPr/>
        </p:nvSpPr>
        <p:spPr bwMode="auto">
          <a:xfrm>
            <a:off x="8888904" y="4209393"/>
            <a:ext cx="9883756" cy="599452"/>
          </a:xfrm>
          <a:prstGeom prst="flowChartAlternateProcess">
            <a:avLst/>
          </a:prstGeom>
          <a:solidFill>
            <a:srgbClr val="FFC000"/>
          </a:solidFill>
          <a:ln w="12700">
            <a:solidFill>
              <a:srgbClr val="7F5F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047" b="1" dirty="0">
                <a:solidFill>
                  <a:srgbClr val="000000"/>
                </a:solidFill>
                <a:latin typeface="Arial" panose="020B0604020202020204" pitchFamily="34" charset="0"/>
                <a:ea typeface="Calibri" panose="020F0502020204030204" pitchFamily="34" charset="0"/>
                <a:cs typeface="Arial" panose="020B0604020202020204" pitchFamily="34" charset="0"/>
              </a:rPr>
              <a:t>Identification of studies via databases and registers</a:t>
            </a:r>
            <a:endParaRPr lang="en-AU" altLang="en-CH" sz="4095" dirty="0">
              <a:latin typeface="Arial" panose="020B0604020202020204" pitchFamily="34" charset="0"/>
            </a:endParaRPr>
          </a:p>
        </p:txBody>
      </p:sp>
      <p:sp>
        <p:nvSpPr>
          <p:cNvPr id="16" name="Flowchart: Alternate Process 31">
            <a:extLst>
              <a:ext uri="{FF2B5EF4-FFF2-40B4-BE49-F238E27FC236}">
                <a16:creationId xmlns:a16="http://schemas.microsoft.com/office/drawing/2014/main" id="{322B2FBA-D741-40FE-80EC-6D678B3BC981}"/>
              </a:ext>
            </a:extLst>
          </p:cNvPr>
          <p:cNvSpPr>
            <a:spLocks noChangeArrowheads="1"/>
          </p:cNvSpPr>
          <p:nvPr/>
        </p:nvSpPr>
        <p:spPr bwMode="auto">
          <a:xfrm rot="-5400000">
            <a:off x="-6332695" y="6184699"/>
            <a:ext cx="2903378"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047" b="1">
                <a:solidFill>
                  <a:srgbClr val="000000"/>
                </a:solidFill>
                <a:latin typeface="Arial" panose="020B0604020202020204" pitchFamily="34" charset="0"/>
                <a:ea typeface="Calibri" panose="020F0502020204030204" pitchFamily="34" charset="0"/>
                <a:cs typeface="Arial" panose="020B0604020202020204" pitchFamily="34" charset="0"/>
              </a:rPr>
              <a:t>Identification</a:t>
            </a:r>
            <a:endParaRPr lang="en-AU" altLang="en-CH" sz="4095">
              <a:latin typeface="Arial" panose="020B0604020202020204" pitchFamily="34" charset="0"/>
            </a:endParaRPr>
          </a:p>
        </p:txBody>
      </p:sp>
      <p:sp>
        <p:nvSpPr>
          <p:cNvPr id="17" name="Flowchart: Alternate Process 32">
            <a:extLst>
              <a:ext uri="{FF2B5EF4-FFF2-40B4-BE49-F238E27FC236}">
                <a16:creationId xmlns:a16="http://schemas.microsoft.com/office/drawing/2014/main" id="{366EDE33-81D5-4CAB-9BB5-8DACC6B37482}"/>
              </a:ext>
            </a:extLst>
          </p:cNvPr>
          <p:cNvSpPr>
            <a:spLocks noChangeArrowheads="1"/>
          </p:cNvSpPr>
          <p:nvPr/>
        </p:nvSpPr>
        <p:spPr bwMode="auto">
          <a:xfrm rot="-5400000">
            <a:off x="-8055217" y="11742279"/>
            <a:ext cx="6341205"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047" b="1">
                <a:solidFill>
                  <a:srgbClr val="000000"/>
                </a:solidFill>
                <a:latin typeface="Arial" panose="020B0604020202020204" pitchFamily="34" charset="0"/>
                <a:ea typeface="Calibri" panose="020F0502020204030204" pitchFamily="34" charset="0"/>
                <a:cs typeface="Arial" panose="020B0604020202020204" pitchFamily="34" charset="0"/>
              </a:rPr>
              <a:t>Screening</a:t>
            </a:r>
            <a:endParaRPr lang="en-AU" altLang="en-CH" sz="1365"/>
          </a:p>
          <a:p>
            <a:pPr defTabSz="2079795" eaLnBrk="0" fontAlgn="base" hangingPunct="0">
              <a:spcBef>
                <a:spcPct val="0"/>
              </a:spcBef>
              <a:spcAft>
                <a:spcPct val="0"/>
              </a:spcAft>
            </a:pPr>
            <a:endParaRPr lang="en-AU" altLang="en-CH" sz="4095">
              <a:latin typeface="Arial" panose="020B0604020202020204" pitchFamily="34" charset="0"/>
            </a:endParaRPr>
          </a:p>
        </p:txBody>
      </p:sp>
      <p:sp>
        <p:nvSpPr>
          <p:cNvPr id="18" name="Flowchart: Alternate Process 33">
            <a:extLst>
              <a:ext uri="{FF2B5EF4-FFF2-40B4-BE49-F238E27FC236}">
                <a16:creationId xmlns:a16="http://schemas.microsoft.com/office/drawing/2014/main" id="{0564BAFD-27BF-4E0C-803A-9E93E4640A07}"/>
              </a:ext>
            </a:extLst>
          </p:cNvPr>
          <p:cNvSpPr>
            <a:spLocks noChangeArrowheads="1"/>
          </p:cNvSpPr>
          <p:nvPr/>
        </p:nvSpPr>
        <p:spPr bwMode="auto">
          <a:xfrm rot="-5400000">
            <a:off x="-5718796" y="16324848"/>
            <a:ext cx="1740583"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047" b="1">
                <a:solidFill>
                  <a:srgbClr val="000000"/>
                </a:solidFill>
                <a:latin typeface="Arial" panose="020B0604020202020204" pitchFamily="34" charset="0"/>
                <a:ea typeface="Calibri" panose="020F0502020204030204" pitchFamily="34" charset="0"/>
                <a:cs typeface="Arial" panose="020B0604020202020204" pitchFamily="34" charset="0"/>
              </a:rPr>
              <a:t>Included</a:t>
            </a:r>
            <a:endParaRPr lang="en-AU" altLang="en-CH" sz="4095">
              <a:latin typeface="Arial" panose="020B0604020202020204" pitchFamily="34" charset="0"/>
            </a:endParaRPr>
          </a:p>
        </p:txBody>
      </p:sp>
      <p:cxnSp>
        <p:nvCxnSpPr>
          <p:cNvPr id="19" name="Straight Arrow Connector 18">
            <a:extLst>
              <a:ext uri="{FF2B5EF4-FFF2-40B4-BE49-F238E27FC236}">
                <a16:creationId xmlns:a16="http://schemas.microsoft.com/office/drawing/2014/main" id="{44A2C9F5-6C60-4757-ACF7-1914384C3649}"/>
              </a:ext>
            </a:extLst>
          </p:cNvPr>
          <p:cNvCxnSpPr/>
          <p:nvPr/>
        </p:nvCxnSpPr>
        <p:spPr>
          <a:xfrm>
            <a:off x="-1190403" y="8794847"/>
            <a:ext cx="0" cy="639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C80E1AF-7963-42DD-A333-2BE3B135EAF2}"/>
              </a:ext>
            </a:extLst>
          </p:cNvPr>
          <p:cNvCxnSpPr/>
          <p:nvPr/>
        </p:nvCxnSpPr>
        <p:spPr>
          <a:xfrm>
            <a:off x="-1190403" y="10666874"/>
            <a:ext cx="0" cy="639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B52F42-D09C-4D12-90EC-18BB5FF72838}"/>
              </a:ext>
            </a:extLst>
          </p:cNvPr>
          <p:cNvCxnSpPr/>
          <p:nvPr/>
        </p:nvCxnSpPr>
        <p:spPr>
          <a:xfrm>
            <a:off x="-1168736" y="12508567"/>
            <a:ext cx="0" cy="6398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603CBE-1AD4-4B58-B507-269CCBA7FE81}"/>
              </a:ext>
            </a:extLst>
          </p:cNvPr>
          <p:cNvCxnSpPr/>
          <p:nvPr/>
        </p:nvCxnSpPr>
        <p:spPr>
          <a:xfrm>
            <a:off x="-1188959" y="14386380"/>
            <a:ext cx="0" cy="16972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A80D5D-C9D3-4008-919F-8A2C7E8109FD}"/>
              </a:ext>
            </a:extLst>
          </p:cNvPr>
          <p:cNvSpPr>
            <a:spLocks noChangeArrowheads="1"/>
          </p:cNvSpPr>
          <p:nvPr/>
        </p:nvSpPr>
        <p:spPr bwMode="auto">
          <a:xfrm>
            <a:off x="-5415461" y="3099551"/>
            <a:ext cx="420133" cy="84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8003" tIns="104002" rIns="208003" bIns="104002" numCol="1" anchor="ctr" anchorCtr="0" compatLnSpc="1">
            <a:prstTxWarp prst="textNoShape">
              <a:avLst/>
            </a:prstTxWarp>
            <a:spAutoFit/>
          </a:bodyPr>
          <a:lstStyle/>
          <a:p>
            <a:endParaRPr lang="en-CH" sz="4095"/>
          </a:p>
        </p:txBody>
      </p:sp>
      <p:sp>
        <p:nvSpPr>
          <p:cNvPr id="24" name="Rectangle 36">
            <a:extLst>
              <a:ext uri="{FF2B5EF4-FFF2-40B4-BE49-F238E27FC236}">
                <a16:creationId xmlns:a16="http://schemas.microsoft.com/office/drawing/2014/main" id="{506B6EE9-A1F9-4C8F-904A-1239639C5C5C}"/>
              </a:ext>
            </a:extLst>
          </p:cNvPr>
          <p:cNvSpPr>
            <a:spLocks noChangeArrowheads="1"/>
          </p:cNvSpPr>
          <p:nvPr/>
        </p:nvSpPr>
        <p:spPr bwMode="auto">
          <a:xfrm>
            <a:off x="-5415461" y="3619561"/>
            <a:ext cx="420133" cy="84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8003" tIns="104002" rIns="208003" bIns="104002" numCol="1" anchor="ctr" anchorCtr="0" compatLnSpc="1">
            <a:prstTxWarp prst="textNoShape">
              <a:avLst/>
            </a:prstTxWarp>
            <a:spAutoFit/>
          </a:bodyPr>
          <a:lstStyle/>
          <a:p>
            <a:endParaRPr lang="en-CH" sz="4095"/>
          </a:p>
        </p:txBody>
      </p:sp>
    </p:spTree>
    <p:extLst>
      <p:ext uri="{BB962C8B-B14F-4D97-AF65-F5344CB8AC3E}">
        <p14:creationId xmlns:p14="http://schemas.microsoft.com/office/powerpoint/2010/main" val="130247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AF5D6C-4AC6-454F-A628-A79B76B8B6B6}"/>
              </a:ext>
            </a:extLst>
          </p:cNvPr>
          <p:cNvGraphicFramePr>
            <a:graphicFrameLocks noGrp="1"/>
          </p:cNvGraphicFramePr>
          <p:nvPr>
            <p:extLst>
              <p:ext uri="{D42A27DB-BD31-4B8C-83A1-F6EECF244321}">
                <p14:modId xmlns:p14="http://schemas.microsoft.com/office/powerpoint/2010/main" val="3102710627"/>
              </p:ext>
            </p:extLst>
          </p:nvPr>
        </p:nvGraphicFramePr>
        <p:xfrm>
          <a:off x="2444914" y="1686942"/>
          <a:ext cx="7470612" cy="3381624"/>
        </p:xfrm>
        <a:graphic>
          <a:graphicData uri="http://schemas.openxmlformats.org/drawingml/2006/table">
            <a:tbl>
              <a:tblPr firstRow="1" bandRow="1">
                <a:tableStyleId>{5940675A-B579-460E-94D1-54222C63F5DA}</a:tableStyleId>
              </a:tblPr>
              <a:tblGrid>
                <a:gridCol w="3735306">
                  <a:extLst>
                    <a:ext uri="{9D8B030D-6E8A-4147-A177-3AD203B41FA5}">
                      <a16:colId xmlns:a16="http://schemas.microsoft.com/office/drawing/2014/main" val="4019006837"/>
                    </a:ext>
                  </a:extLst>
                </a:gridCol>
                <a:gridCol w="3735306">
                  <a:extLst>
                    <a:ext uri="{9D8B030D-6E8A-4147-A177-3AD203B41FA5}">
                      <a16:colId xmlns:a16="http://schemas.microsoft.com/office/drawing/2014/main" val="1890636385"/>
                    </a:ext>
                  </a:extLst>
                </a:gridCol>
              </a:tblGrid>
              <a:tr h="0">
                <a:tc gridSpan="2">
                  <a:txBody>
                    <a:bodyPr/>
                    <a:lstStyle/>
                    <a:p>
                      <a:pPr algn="ctr"/>
                      <a:r>
                        <a:rPr lang="en-GB" sz="2000" dirty="0">
                          <a:latin typeface="Arial" panose="020B0604020202020204" pitchFamily="34" charset="0"/>
                          <a:cs typeface="Arial" panose="020B0604020202020204" pitchFamily="34" charset="0"/>
                        </a:rPr>
                        <a:t>Records identified from:</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267823">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r>
                        <a:rPr lang="en-GB" sz="2000" kern="1200" baseline="30000" dirty="0">
                          <a:solidFill>
                            <a:schemeClr val="tx1"/>
                          </a:solidFill>
                          <a:latin typeface="Arial" panose="020B0604020202020204" pitchFamily="34" charset="0"/>
                          <a:ea typeface="+mn-ea"/>
                          <a:cs typeface="Arial" panose="020B0604020202020204" pitchFamily="34" charset="0"/>
                        </a:rPr>
                        <a:t>a</a:t>
                      </a:r>
                      <a:endParaRPr lang="en-CH" sz="2000" kern="1200" baseline="300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0">
                <a:tc gridSpan="2">
                  <a:txBody>
                    <a:bodyPr/>
                    <a:lstStyle/>
                    <a:p>
                      <a:pPr algn="ctr"/>
                      <a:r>
                        <a:rPr lang="en-GB" sz="2000" dirty="0">
                          <a:highlight>
                            <a:srgbClr val="00FF00"/>
                          </a:highlight>
                          <a:latin typeface="Arial" panose="020B0604020202020204" pitchFamily="34" charset="0"/>
                          <a:cs typeface="Arial" panose="020B0604020202020204" pitchFamily="34" charset="0"/>
                        </a:rPr>
                        <a:t>Databases</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a:p>
                  </a:txBody>
                  <a:tcPr/>
                </a:tc>
                <a:extLst>
                  <a:ext uri="{0D108BD9-81ED-4DB2-BD59-A6C34878D82A}">
                    <a16:rowId xmlns:a16="http://schemas.microsoft.com/office/drawing/2014/main" val="278701626"/>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1,007</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4,300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r h="0">
                <a:tc gridSpan="2">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Registers</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sz="1400" kern="1200" dirty="0">
                        <a:solidFill>
                          <a:schemeClr val="tx1"/>
                        </a:solidFill>
                        <a:latin typeface="+mn-lt"/>
                        <a:ea typeface="+mn-ea"/>
                        <a:cs typeface="+mn-cs"/>
                      </a:endParaRPr>
                    </a:p>
                  </a:txBody>
                  <a:tcPr marL="143087" marR="143087" marT="71543" marB="71543"/>
                </a:tc>
                <a:extLst>
                  <a:ext uri="{0D108BD9-81ED-4DB2-BD59-A6C34878D82A}">
                    <a16:rowId xmlns:a16="http://schemas.microsoft.com/office/drawing/2014/main" val="4199577296"/>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695861592"/>
                  </a:ext>
                </a:extLst>
              </a:tr>
            </a:tbl>
          </a:graphicData>
        </a:graphic>
      </p:graphicFrame>
      <p:graphicFrame>
        <p:nvGraphicFramePr>
          <p:cNvPr id="3" name="Table 2">
            <a:extLst>
              <a:ext uri="{FF2B5EF4-FFF2-40B4-BE49-F238E27FC236}">
                <a16:creationId xmlns:a16="http://schemas.microsoft.com/office/drawing/2014/main" id="{60F7FAB8-EEF1-413C-9ADD-1FB5DEC91F63}"/>
              </a:ext>
            </a:extLst>
          </p:cNvPr>
          <p:cNvGraphicFramePr>
            <a:graphicFrameLocks noGrp="1"/>
          </p:cNvGraphicFramePr>
          <p:nvPr>
            <p:extLst>
              <p:ext uri="{D42A27DB-BD31-4B8C-83A1-F6EECF244321}">
                <p14:modId xmlns:p14="http://schemas.microsoft.com/office/powerpoint/2010/main" val="1403416122"/>
              </p:ext>
            </p:extLst>
          </p:nvPr>
        </p:nvGraphicFramePr>
        <p:xfrm>
          <a:off x="10554339" y="1686941"/>
          <a:ext cx="7470612" cy="4407232"/>
        </p:xfrm>
        <a:graphic>
          <a:graphicData uri="http://schemas.openxmlformats.org/drawingml/2006/table">
            <a:tbl>
              <a:tblPr firstRow="1" bandRow="1">
                <a:tableStyleId>{5940675A-B579-460E-94D1-54222C63F5DA}</a:tableStyleId>
              </a:tblPr>
              <a:tblGrid>
                <a:gridCol w="3735306">
                  <a:extLst>
                    <a:ext uri="{9D8B030D-6E8A-4147-A177-3AD203B41FA5}">
                      <a16:colId xmlns:a16="http://schemas.microsoft.com/office/drawing/2014/main" val="4019006837"/>
                    </a:ext>
                  </a:extLst>
                </a:gridCol>
                <a:gridCol w="3735306">
                  <a:extLst>
                    <a:ext uri="{9D8B030D-6E8A-4147-A177-3AD203B41FA5}">
                      <a16:colId xmlns:a16="http://schemas.microsoft.com/office/drawing/2014/main" val="1890636385"/>
                    </a:ext>
                  </a:extLst>
                </a:gridCol>
              </a:tblGrid>
              <a:tr h="0">
                <a:tc gridSpan="2">
                  <a:txBody>
                    <a:bodyPr/>
                    <a:lstStyle/>
                    <a:p>
                      <a:pPr algn="ctr"/>
                      <a:r>
                        <a:rPr lang="en-GB" sz="2000" dirty="0">
                          <a:latin typeface="Arial" panose="020B0604020202020204" pitchFamily="34" charset="0"/>
                          <a:cs typeface="Arial" panose="020B0604020202020204" pitchFamily="34" charset="0"/>
                        </a:rPr>
                        <a:t>Records removed before screening</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0">
                <a:tc gridSpan="2">
                  <a:txBody>
                    <a:bodyPr/>
                    <a:lstStyle/>
                    <a:p>
                      <a:pPr algn="ctr"/>
                      <a:r>
                        <a:rPr lang="en-GB" sz="2000" dirty="0">
                          <a:highlight>
                            <a:srgbClr val="00FF00"/>
                          </a:highlight>
                          <a:latin typeface="Arial" panose="020B0604020202020204" pitchFamily="34" charset="0"/>
                          <a:cs typeface="Arial" panose="020B0604020202020204" pitchFamily="34" charset="0"/>
                        </a:rPr>
                        <a:t>Duplicates</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a:p>
                  </a:txBody>
                  <a:tcPr/>
                </a:tc>
                <a:extLst>
                  <a:ext uri="{0D108BD9-81ED-4DB2-BD59-A6C34878D82A}">
                    <a16:rowId xmlns:a16="http://schemas.microsoft.com/office/drawing/2014/main" val="278701626"/>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3</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88</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r h="0">
                <a:tc gridSpan="2">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Automation</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sz="1400" kern="1200" dirty="0">
                        <a:solidFill>
                          <a:schemeClr val="tx1"/>
                        </a:solidFill>
                        <a:latin typeface="+mn-lt"/>
                        <a:ea typeface="+mn-ea"/>
                        <a:cs typeface="+mn-cs"/>
                      </a:endParaRPr>
                    </a:p>
                  </a:txBody>
                  <a:tcPr marL="143087" marR="143087" marT="71543" marB="71543"/>
                </a:tc>
                <a:extLst>
                  <a:ext uri="{0D108BD9-81ED-4DB2-BD59-A6C34878D82A}">
                    <a16:rowId xmlns:a16="http://schemas.microsoft.com/office/drawing/2014/main" val="4199577296"/>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695861592"/>
                  </a:ext>
                </a:extLst>
              </a:tr>
              <a:tr h="0">
                <a:tc gridSpan="2">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Other</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pPr algn="ctr"/>
                      <a:endParaRPr lang="en-CH" sz="1100" kern="1200" dirty="0">
                        <a:solidFill>
                          <a:schemeClr val="tx1"/>
                        </a:solidFill>
                        <a:latin typeface="+mn-lt"/>
                        <a:ea typeface="+mn-ea"/>
                        <a:cs typeface="+mn-cs"/>
                      </a:endParaRPr>
                    </a:p>
                  </a:txBody>
                  <a:tcPr marL="143087" marR="143087" marT="71543" marB="71543"/>
                </a:tc>
                <a:extLst>
                  <a:ext uri="{0D108BD9-81ED-4DB2-BD59-A6C34878D82A}">
                    <a16:rowId xmlns:a16="http://schemas.microsoft.com/office/drawing/2014/main" val="4112844215"/>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205901465"/>
                  </a:ext>
                </a:extLst>
              </a:tr>
            </a:tbl>
          </a:graphicData>
        </a:graphic>
      </p:graphicFrame>
      <p:graphicFrame>
        <p:nvGraphicFramePr>
          <p:cNvPr id="4" name="Table 2">
            <a:extLst>
              <a:ext uri="{FF2B5EF4-FFF2-40B4-BE49-F238E27FC236}">
                <a16:creationId xmlns:a16="http://schemas.microsoft.com/office/drawing/2014/main" id="{BD137D0D-505A-4033-9160-AF4D0AB9B874}"/>
              </a:ext>
            </a:extLst>
          </p:cNvPr>
          <p:cNvGraphicFramePr>
            <a:graphicFrameLocks noGrp="1"/>
          </p:cNvGraphicFramePr>
          <p:nvPr>
            <p:extLst>
              <p:ext uri="{D42A27DB-BD31-4B8C-83A1-F6EECF244321}">
                <p14:modId xmlns:p14="http://schemas.microsoft.com/office/powerpoint/2010/main" val="1018401055"/>
              </p:ext>
            </p:extLst>
          </p:nvPr>
        </p:nvGraphicFramePr>
        <p:xfrm>
          <a:off x="2444910" y="6275729"/>
          <a:ext cx="7470612" cy="1843212"/>
        </p:xfrm>
        <a:graphic>
          <a:graphicData uri="http://schemas.openxmlformats.org/drawingml/2006/table">
            <a:tbl>
              <a:tblPr firstRow="1" bandRow="1">
                <a:tableStyleId>{5940675A-B579-460E-94D1-54222C63F5DA}</a:tableStyleId>
              </a:tblPr>
              <a:tblGrid>
                <a:gridCol w="3735306">
                  <a:extLst>
                    <a:ext uri="{9D8B030D-6E8A-4147-A177-3AD203B41FA5}">
                      <a16:colId xmlns:a16="http://schemas.microsoft.com/office/drawing/2014/main" val="4019006837"/>
                    </a:ext>
                  </a:extLst>
                </a:gridCol>
                <a:gridCol w="3735306">
                  <a:extLst>
                    <a:ext uri="{9D8B030D-6E8A-4147-A177-3AD203B41FA5}">
                      <a16:colId xmlns:a16="http://schemas.microsoft.com/office/drawing/2014/main" val="1890636385"/>
                    </a:ext>
                  </a:extLst>
                </a:gridCol>
              </a:tblGrid>
              <a:tr h="499018">
                <a:tc gridSpan="2">
                  <a:txBody>
                    <a:bodyPr/>
                    <a:lstStyle/>
                    <a:p>
                      <a:pPr algn="ctr"/>
                      <a:r>
                        <a:rPr lang="en-GB" sz="2000" dirty="0">
                          <a:latin typeface="Arial" panose="020B0604020202020204" pitchFamily="34" charset="0"/>
                          <a:cs typeface="Arial" panose="020B0604020202020204" pitchFamily="34" charset="0"/>
                        </a:rPr>
                        <a:t>Records screened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499018">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99018">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1,004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4,212</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5" name="Table 2">
            <a:extLst>
              <a:ext uri="{FF2B5EF4-FFF2-40B4-BE49-F238E27FC236}">
                <a16:creationId xmlns:a16="http://schemas.microsoft.com/office/drawing/2014/main" id="{EF75EEC3-265E-486C-B030-AADA12EB295F}"/>
              </a:ext>
            </a:extLst>
          </p:cNvPr>
          <p:cNvGraphicFramePr>
            <a:graphicFrameLocks noGrp="1"/>
          </p:cNvGraphicFramePr>
          <p:nvPr>
            <p:extLst>
              <p:ext uri="{D42A27DB-BD31-4B8C-83A1-F6EECF244321}">
                <p14:modId xmlns:p14="http://schemas.microsoft.com/office/powerpoint/2010/main" val="1601752343"/>
              </p:ext>
            </p:extLst>
          </p:nvPr>
        </p:nvGraphicFramePr>
        <p:xfrm>
          <a:off x="10554339" y="6341644"/>
          <a:ext cx="7445530" cy="1843212"/>
        </p:xfrm>
        <a:graphic>
          <a:graphicData uri="http://schemas.openxmlformats.org/drawingml/2006/table">
            <a:tbl>
              <a:tblPr firstRow="1" bandRow="1">
                <a:tableStyleId>{5940675A-B579-460E-94D1-54222C63F5DA}</a:tableStyleId>
              </a:tblPr>
              <a:tblGrid>
                <a:gridCol w="3722765">
                  <a:extLst>
                    <a:ext uri="{9D8B030D-6E8A-4147-A177-3AD203B41FA5}">
                      <a16:colId xmlns:a16="http://schemas.microsoft.com/office/drawing/2014/main" val="4019006837"/>
                    </a:ext>
                  </a:extLst>
                </a:gridCol>
                <a:gridCol w="3722765">
                  <a:extLst>
                    <a:ext uri="{9D8B030D-6E8A-4147-A177-3AD203B41FA5}">
                      <a16:colId xmlns:a16="http://schemas.microsoft.com/office/drawing/2014/main" val="1890636385"/>
                    </a:ext>
                  </a:extLst>
                </a:gridCol>
              </a:tblGrid>
              <a:tr h="499018">
                <a:tc gridSpan="2">
                  <a:txBody>
                    <a:bodyPr/>
                    <a:lstStyle/>
                    <a:p>
                      <a:pPr algn="ctr"/>
                      <a:r>
                        <a:rPr lang="en-GB" sz="2000" dirty="0">
                          <a:latin typeface="Arial" panose="020B0604020202020204" pitchFamily="34" charset="0"/>
                          <a:cs typeface="Arial" panose="020B0604020202020204" pitchFamily="34" charset="0"/>
                        </a:rPr>
                        <a:t>Records excluded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499018">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99018">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454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2,788</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6" name="Table 2">
            <a:extLst>
              <a:ext uri="{FF2B5EF4-FFF2-40B4-BE49-F238E27FC236}">
                <a16:creationId xmlns:a16="http://schemas.microsoft.com/office/drawing/2014/main" id="{CEECB6E3-A8C4-49F1-A0EB-EB9F2A615A69}"/>
              </a:ext>
            </a:extLst>
          </p:cNvPr>
          <p:cNvGraphicFramePr>
            <a:graphicFrameLocks noGrp="1"/>
          </p:cNvGraphicFramePr>
          <p:nvPr>
            <p:extLst>
              <p:ext uri="{D42A27DB-BD31-4B8C-83A1-F6EECF244321}">
                <p14:modId xmlns:p14="http://schemas.microsoft.com/office/powerpoint/2010/main" val="3390235521"/>
              </p:ext>
            </p:extLst>
          </p:nvPr>
        </p:nvGraphicFramePr>
        <p:xfrm>
          <a:off x="2444910" y="8328581"/>
          <a:ext cx="7470612" cy="1845428"/>
        </p:xfrm>
        <a:graphic>
          <a:graphicData uri="http://schemas.openxmlformats.org/drawingml/2006/table">
            <a:tbl>
              <a:tblPr firstRow="1" bandRow="1">
                <a:tableStyleId>{5940675A-B579-460E-94D1-54222C63F5DA}</a:tableStyleId>
              </a:tblPr>
              <a:tblGrid>
                <a:gridCol w="3735306">
                  <a:extLst>
                    <a:ext uri="{9D8B030D-6E8A-4147-A177-3AD203B41FA5}">
                      <a16:colId xmlns:a16="http://schemas.microsoft.com/office/drawing/2014/main" val="4019006837"/>
                    </a:ext>
                  </a:extLst>
                </a:gridCol>
                <a:gridCol w="3735306">
                  <a:extLst>
                    <a:ext uri="{9D8B030D-6E8A-4147-A177-3AD203B41FA5}">
                      <a16:colId xmlns:a16="http://schemas.microsoft.com/office/drawing/2014/main" val="1890636385"/>
                    </a:ext>
                  </a:extLst>
                </a:gridCol>
              </a:tblGrid>
              <a:tr h="0">
                <a:tc gridSpan="2">
                  <a:txBody>
                    <a:bodyPr/>
                    <a:lstStyle/>
                    <a:p>
                      <a:pPr algn="ctr"/>
                      <a:r>
                        <a:rPr lang="en-GB" sz="2000" dirty="0">
                          <a:latin typeface="Arial" panose="020B0604020202020204" pitchFamily="34" charset="0"/>
                          <a:cs typeface="Arial" panose="020B0604020202020204" pitchFamily="34" charset="0"/>
                        </a:rPr>
                        <a:t>Records sought for retrieval</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502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502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550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1,424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7" name="Table 2">
            <a:extLst>
              <a:ext uri="{FF2B5EF4-FFF2-40B4-BE49-F238E27FC236}">
                <a16:creationId xmlns:a16="http://schemas.microsoft.com/office/drawing/2014/main" id="{FC8C54BC-7DC6-4C74-B1A2-350B34AF50A3}"/>
              </a:ext>
            </a:extLst>
          </p:cNvPr>
          <p:cNvGraphicFramePr>
            <a:graphicFrameLocks noGrp="1"/>
          </p:cNvGraphicFramePr>
          <p:nvPr>
            <p:extLst>
              <p:ext uri="{D42A27DB-BD31-4B8C-83A1-F6EECF244321}">
                <p14:modId xmlns:p14="http://schemas.microsoft.com/office/powerpoint/2010/main" val="2442037148"/>
              </p:ext>
            </p:extLst>
          </p:nvPr>
        </p:nvGraphicFramePr>
        <p:xfrm>
          <a:off x="10554339" y="8328581"/>
          <a:ext cx="7445530" cy="1843212"/>
        </p:xfrm>
        <a:graphic>
          <a:graphicData uri="http://schemas.openxmlformats.org/drawingml/2006/table">
            <a:tbl>
              <a:tblPr firstRow="1" bandRow="1">
                <a:tableStyleId>{5940675A-B579-460E-94D1-54222C63F5DA}</a:tableStyleId>
              </a:tblPr>
              <a:tblGrid>
                <a:gridCol w="3722765">
                  <a:extLst>
                    <a:ext uri="{9D8B030D-6E8A-4147-A177-3AD203B41FA5}">
                      <a16:colId xmlns:a16="http://schemas.microsoft.com/office/drawing/2014/main" val="4019006837"/>
                    </a:ext>
                  </a:extLst>
                </a:gridCol>
                <a:gridCol w="3722765">
                  <a:extLst>
                    <a:ext uri="{9D8B030D-6E8A-4147-A177-3AD203B41FA5}">
                      <a16:colId xmlns:a16="http://schemas.microsoft.com/office/drawing/2014/main" val="1890636385"/>
                    </a:ext>
                  </a:extLst>
                </a:gridCol>
              </a:tblGrid>
              <a:tr h="510484">
                <a:tc gridSpan="2">
                  <a:txBody>
                    <a:bodyPr/>
                    <a:lstStyle/>
                    <a:p>
                      <a:pPr algn="ctr"/>
                      <a:r>
                        <a:rPr lang="en-GB" sz="2000" dirty="0">
                          <a:latin typeface="Arial" panose="020B0604020202020204" pitchFamily="34" charset="0"/>
                          <a:cs typeface="Arial" panose="020B0604020202020204" pitchFamily="34" charset="0"/>
                        </a:rPr>
                        <a:t>Records not retrieved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048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048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8" name="Table 2">
            <a:extLst>
              <a:ext uri="{FF2B5EF4-FFF2-40B4-BE49-F238E27FC236}">
                <a16:creationId xmlns:a16="http://schemas.microsoft.com/office/drawing/2014/main" id="{74A04046-5366-4B4D-B72A-45587CA875C3}"/>
              </a:ext>
            </a:extLst>
          </p:cNvPr>
          <p:cNvGraphicFramePr>
            <a:graphicFrameLocks noGrp="1"/>
          </p:cNvGraphicFramePr>
          <p:nvPr>
            <p:extLst>
              <p:ext uri="{D42A27DB-BD31-4B8C-83A1-F6EECF244321}">
                <p14:modId xmlns:p14="http://schemas.microsoft.com/office/powerpoint/2010/main" val="4140888230"/>
              </p:ext>
            </p:extLst>
          </p:nvPr>
        </p:nvGraphicFramePr>
        <p:xfrm>
          <a:off x="10554339" y="10381433"/>
          <a:ext cx="7445530" cy="7842416"/>
        </p:xfrm>
        <a:graphic>
          <a:graphicData uri="http://schemas.openxmlformats.org/drawingml/2006/table">
            <a:tbl>
              <a:tblPr firstRow="1" bandRow="1">
                <a:tableStyleId>{5940675A-B579-460E-94D1-54222C63F5DA}</a:tableStyleId>
              </a:tblPr>
              <a:tblGrid>
                <a:gridCol w="3722765">
                  <a:extLst>
                    <a:ext uri="{9D8B030D-6E8A-4147-A177-3AD203B41FA5}">
                      <a16:colId xmlns:a16="http://schemas.microsoft.com/office/drawing/2014/main" val="4019006837"/>
                    </a:ext>
                  </a:extLst>
                </a:gridCol>
                <a:gridCol w="3722765">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excluded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328385">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456</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1,342</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142959813"/>
                  </a:ext>
                </a:extLst>
              </a:tr>
              <a:tr h="451844">
                <a:tc>
                  <a:txBody>
                    <a:bodyPr/>
                    <a:lstStyle/>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Publication not on COVID-19 =  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original data = 49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Data included in other publication = 8</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Insufficient extractable data = 43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Study design inappropriate = 142 </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PCR/serological test = 2</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Math. Model not in review scope = 130</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Inadequate follow-up time = 33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Preprint of published article = 8</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Other = 32</a:t>
                      </a:r>
                    </a:p>
                    <a:p>
                      <a:pPr algn="l"/>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Publication not on COVID-19 = 13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original data = 88</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Data included in other publication = 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Insufficient extractable data = 111</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Study design inappropriate = 519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PCR/serological test = 123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Math. Model not in review scope = 213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Inadequate follow-up time = 236</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Preprint of published article = 10</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Other = 20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p>
                      <a:pPr algn="l"/>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1852659809"/>
                  </a:ext>
                </a:extLst>
              </a:tr>
            </a:tbl>
          </a:graphicData>
        </a:graphic>
      </p:graphicFrame>
      <p:graphicFrame>
        <p:nvGraphicFramePr>
          <p:cNvPr id="9" name="Table 2">
            <a:extLst>
              <a:ext uri="{FF2B5EF4-FFF2-40B4-BE49-F238E27FC236}">
                <a16:creationId xmlns:a16="http://schemas.microsoft.com/office/drawing/2014/main" id="{E0B14C34-4673-4883-A562-F509CC21E2E0}"/>
              </a:ext>
            </a:extLst>
          </p:cNvPr>
          <p:cNvGraphicFramePr>
            <a:graphicFrameLocks noGrp="1"/>
          </p:cNvGraphicFramePr>
          <p:nvPr>
            <p:extLst>
              <p:ext uri="{D42A27DB-BD31-4B8C-83A1-F6EECF244321}">
                <p14:modId xmlns:p14="http://schemas.microsoft.com/office/powerpoint/2010/main" val="1451552738"/>
              </p:ext>
            </p:extLst>
          </p:nvPr>
        </p:nvGraphicFramePr>
        <p:xfrm>
          <a:off x="2444912" y="10381433"/>
          <a:ext cx="7470610" cy="1883852"/>
        </p:xfrm>
        <a:graphic>
          <a:graphicData uri="http://schemas.openxmlformats.org/drawingml/2006/table">
            <a:tbl>
              <a:tblPr firstRow="1" bandRow="1">
                <a:tableStyleId>{5940675A-B579-460E-94D1-54222C63F5DA}</a:tableStyleId>
              </a:tblPr>
              <a:tblGrid>
                <a:gridCol w="3735305">
                  <a:extLst>
                    <a:ext uri="{9D8B030D-6E8A-4147-A177-3AD203B41FA5}">
                      <a16:colId xmlns:a16="http://schemas.microsoft.com/office/drawing/2014/main" val="4019006837"/>
                    </a:ext>
                  </a:extLst>
                </a:gridCol>
                <a:gridCol w="3735305">
                  <a:extLst>
                    <a:ext uri="{9D8B030D-6E8A-4147-A177-3AD203B41FA5}">
                      <a16:colId xmlns:a16="http://schemas.microsoft.com/office/drawing/2014/main" val="1890636385"/>
                    </a:ext>
                  </a:extLst>
                </a:gridCol>
              </a:tblGrid>
              <a:tr h="533124">
                <a:tc gridSpan="2">
                  <a:txBody>
                    <a:bodyPr/>
                    <a:lstStyle/>
                    <a:p>
                      <a:pPr algn="ctr"/>
                      <a:r>
                        <a:rPr lang="en-GB" sz="2000" dirty="0">
                          <a:latin typeface="Arial" panose="020B0604020202020204" pitchFamily="34" charset="0"/>
                          <a:cs typeface="Arial" panose="020B0604020202020204" pitchFamily="34" charset="0"/>
                        </a:rPr>
                        <a:t>Records assessed for eligibility</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3312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3312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550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1,424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sp>
        <p:nvSpPr>
          <p:cNvPr id="12" name="Flowchart: Alternate Process 29">
            <a:extLst>
              <a:ext uri="{FF2B5EF4-FFF2-40B4-BE49-F238E27FC236}">
                <a16:creationId xmlns:a16="http://schemas.microsoft.com/office/drawing/2014/main" id="{59CF5543-FC84-4530-BC4F-A2F2978D6E20}"/>
              </a:ext>
            </a:extLst>
          </p:cNvPr>
          <p:cNvSpPr>
            <a:spLocks noChangeArrowheads="1"/>
          </p:cNvSpPr>
          <p:nvPr/>
        </p:nvSpPr>
        <p:spPr bwMode="auto">
          <a:xfrm>
            <a:off x="2449042" y="652091"/>
            <a:ext cx="18275176" cy="599452"/>
          </a:xfrm>
          <a:prstGeom prst="flowChartAlternateProcess">
            <a:avLst/>
          </a:prstGeom>
          <a:solidFill>
            <a:srgbClr val="FFC000"/>
          </a:solidFill>
          <a:ln w="12700">
            <a:solidFill>
              <a:srgbClr val="7F5F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Identification of studies via databases and registers</a:t>
            </a:r>
            <a:endParaRPr lang="en-AU" altLang="en-CH" sz="2400" dirty="0">
              <a:latin typeface="Arial" panose="020B0604020202020204" pitchFamily="34" charset="0"/>
            </a:endParaRPr>
          </a:p>
        </p:txBody>
      </p:sp>
      <p:sp>
        <p:nvSpPr>
          <p:cNvPr id="13" name="Flowchart: Alternate Process 31">
            <a:extLst>
              <a:ext uri="{FF2B5EF4-FFF2-40B4-BE49-F238E27FC236}">
                <a16:creationId xmlns:a16="http://schemas.microsoft.com/office/drawing/2014/main" id="{6CFD2B16-25B1-44FB-A33A-3CC2FB2BDD4E}"/>
              </a:ext>
            </a:extLst>
          </p:cNvPr>
          <p:cNvSpPr>
            <a:spLocks noChangeArrowheads="1"/>
          </p:cNvSpPr>
          <p:nvPr/>
        </p:nvSpPr>
        <p:spPr bwMode="auto">
          <a:xfrm rot="16200000">
            <a:off x="-937117" y="3454336"/>
            <a:ext cx="4134242" cy="599453"/>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a:solidFill>
                  <a:srgbClr val="000000"/>
                </a:solidFill>
                <a:latin typeface="Arial" panose="020B0604020202020204" pitchFamily="34" charset="0"/>
                <a:ea typeface="Calibri" panose="020F0502020204030204" pitchFamily="34" charset="0"/>
                <a:cs typeface="Arial" panose="020B0604020202020204" pitchFamily="34" charset="0"/>
              </a:rPr>
              <a:t>Identification</a:t>
            </a:r>
            <a:endParaRPr lang="en-AU" altLang="en-CH" sz="2400">
              <a:latin typeface="Arial" panose="020B0604020202020204" pitchFamily="34" charset="0"/>
            </a:endParaRPr>
          </a:p>
        </p:txBody>
      </p:sp>
      <p:sp>
        <p:nvSpPr>
          <p:cNvPr id="14" name="Flowchart: Alternate Process 32">
            <a:extLst>
              <a:ext uri="{FF2B5EF4-FFF2-40B4-BE49-F238E27FC236}">
                <a16:creationId xmlns:a16="http://schemas.microsoft.com/office/drawing/2014/main" id="{C6CE3DA6-EA54-41FB-8B03-374B348AB588}"/>
              </a:ext>
            </a:extLst>
          </p:cNvPr>
          <p:cNvSpPr>
            <a:spLocks noChangeArrowheads="1"/>
          </p:cNvSpPr>
          <p:nvPr/>
        </p:nvSpPr>
        <p:spPr bwMode="auto">
          <a:xfrm rot="16200000">
            <a:off x="-3300571" y="10406579"/>
            <a:ext cx="8861151"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Screening</a:t>
            </a:r>
            <a:endParaRPr lang="en-AU" altLang="en-CH" sz="2400" dirty="0"/>
          </a:p>
        </p:txBody>
      </p:sp>
      <p:sp>
        <p:nvSpPr>
          <p:cNvPr id="15" name="Flowchart: Alternate Process 33">
            <a:extLst>
              <a:ext uri="{FF2B5EF4-FFF2-40B4-BE49-F238E27FC236}">
                <a16:creationId xmlns:a16="http://schemas.microsoft.com/office/drawing/2014/main" id="{C126B025-FD64-470E-B65D-C2B85487456A}"/>
              </a:ext>
            </a:extLst>
          </p:cNvPr>
          <p:cNvSpPr>
            <a:spLocks noChangeArrowheads="1"/>
          </p:cNvSpPr>
          <p:nvPr/>
        </p:nvSpPr>
        <p:spPr bwMode="auto">
          <a:xfrm rot="16200000">
            <a:off x="-137841" y="17153349"/>
            <a:ext cx="2538897"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Included</a:t>
            </a:r>
            <a:endParaRPr lang="en-AU" altLang="en-CH" sz="2400" dirty="0">
              <a:latin typeface="Arial" panose="020B0604020202020204" pitchFamily="34" charset="0"/>
            </a:endParaRPr>
          </a:p>
        </p:txBody>
      </p:sp>
      <p:graphicFrame>
        <p:nvGraphicFramePr>
          <p:cNvPr id="16" name="Table 2">
            <a:extLst>
              <a:ext uri="{FF2B5EF4-FFF2-40B4-BE49-F238E27FC236}">
                <a16:creationId xmlns:a16="http://schemas.microsoft.com/office/drawing/2014/main" id="{85E363CB-0CD3-493F-AAA6-E7B9ABFBF339}"/>
              </a:ext>
            </a:extLst>
          </p:cNvPr>
          <p:cNvGraphicFramePr>
            <a:graphicFrameLocks noGrp="1"/>
          </p:cNvGraphicFramePr>
          <p:nvPr>
            <p:extLst>
              <p:ext uri="{D42A27DB-BD31-4B8C-83A1-F6EECF244321}">
                <p14:modId xmlns:p14="http://schemas.microsoft.com/office/powerpoint/2010/main" val="2868497671"/>
              </p:ext>
            </p:extLst>
          </p:nvPr>
        </p:nvGraphicFramePr>
        <p:xfrm>
          <a:off x="2444912" y="16183626"/>
          <a:ext cx="7470610" cy="3880016"/>
        </p:xfrm>
        <a:graphic>
          <a:graphicData uri="http://schemas.openxmlformats.org/drawingml/2006/table">
            <a:tbl>
              <a:tblPr firstRow="1" bandRow="1">
                <a:tableStyleId>{5940675A-B579-460E-94D1-54222C63F5DA}</a:tableStyleId>
              </a:tblPr>
              <a:tblGrid>
                <a:gridCol w="3735305">
                  <a:extLst>
                    <a:ext uri="{9D8B030D-6E8A-4147-A177-3AD203B41FA5}">
                      <a16:colId xmlns:a16="http://schemas.microsoft.com/office/drawing/2014/main" val="4019006837"/>
                    </a:ext>
                  </a:extLst>
                </a:gridCol>
                <a:gridCol w="3735305">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New studies included in review</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405022">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39* (prev. 94*)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82*</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r h="45184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Prop. of asymptomatic people = 28 (prev. 79*)</a:t>
                      </a:r>
                    </a:p>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Secondary attack rate = 5 (prev. 5*)</a:t>
                      </a:r>
                    </a:p>
                    <a:p>
                      <a:pPr algn="ctr"/>
                      <a:r>
                        <a:rPr lang="en-GB" sz="2000" kern="1200" dirty="0">
                          <a:solidFill>
                            <a:schemeClr val="tx1"/>
                          </a:solidFill>
                          <a:latin typeface="Arial" panose="020B0604020202020204" pitchFamily="34" charset="0"/>
                          <a:ea typeface="+mn-ea"/>
                          <a:cs typeface="Arial" panose="020B0604020202020204" pitchFamily="34" charset="0"/>
                        </a:rPr>
                        <a:t>Mathematical modelling study = 6 (prev. 8*)</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Prop. of asymptomatic people (Q1) = 93</a:t>
                      </a:r>
                    </a:p>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Secondary attack rate (Q2.1) = 5</a:t>
                      </a:r>
                    </a:p>
                    <a:p>
                      <a:pPr algn="ctr"/>
                      <a:r>
                        <a:rPr lang="en-GB" sz="2000" kern="1200" dirty="0">
                          <a:solidFill>
                            <a:schemeClr val="tx1"/>
                          </a:solidFill>
                          <a:latin typeface="Arial" panose="020B0604020202020204" pitchFamily="34" charset="0"/>
                          <a:ea typeface="+mn-ea"/>
                          <a:cs typeface="Arial" panose="020B0604020202020204" pitchFamily="34" charset="0"/>
                        </a:rPr>
                        <a:t>Mathematical modelling study (Q2.2) = 8</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4211003813"/>
                  </a:ext>
                </a:extLst>
              </a:tr>
            </a:tbl>
          </a:graphicData>
        </a:graphic>
      </p:graphicFrame>
      <p:sp>
        <p:nvSpPr>
          <p:cNvPr id="31" name="Flowchart: Alternate Process 29">
            <a:extLst>
              <a:ext uri="{FF2B5EF4-FFF2-40B4-BE49-F238E27FC236}">
                <a16:creationId xmlns:a16="http://schemas.microsoft.com/office/drawing/2014/main" id="{BDD54A61-AC90-4B13-8C7A-DAE80E9474B2}"/>
              </a:ext>
            </a:extLst>
          </p:cNvPr>
          <p:cNvSpPr>
            <a:spLocks noChangeArrowheads="1"/>
          </p:cNvSpPr>
          <p:nvPr/>
        </p:nvSpPr>
        <p:spPr bwMode="auto">
          <a:xfrm>
            <a:off x="23042939" y="652091"/>
            <a:ext cx="9883756" cy="599452"/>
          </a:xfrm>
          <a:prstGeom prst="flowChartAlternateProcess">
            <a:avLst/>
          </a:prstGeom>
          <a:solidFill>
            <a:srgbClr val="FFC000"/>
          </a:solidFill>
          <a:ln w="12700">
            <a:solidFill>
              <a:srgbClr val="7F5F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Identification of studies via other methods</a:t>
            </a:r>
            <a:endParaRPr lang="en-AU" altLang="en-CH" sz="2400" dirty="0">
              <a:latin typeface="Arial" panose="020B0604020202020204" pitchFamily="34" charset="0"/>
            </a:endParaRPr>
          </a:p>
        </p:txBody>
      </p:sp>
      <p:graphicFrame>
        <p:nvGraphicFramePr>
          <p:cNvPr id="33" name="Table 2">
            <a:extLst>
              <a:ext uri="{FF2B5EF4-FFF2-40B4-BE49-F238E27FC236}">
                <a16:creationId xmlns:a16="http://schemas.microsoft.com/office/drawing/2014/main" id="{5A613675-CECD-43BA-9804-12BCB45CEF55}"/>
              </a:ext>
            </a:extLst>
          </p:cNvPr>
          <p:cNvGraphicFramePr>
            <a:graphicFrameLocks noGrp="1"/>
          </p:cNvGraphicFramePr>
          <p:nvPr>
            <p:extLst>
              <p:ext uri="{D42A27DB-BD31-4B8C-83A1-F6EECF244321}">
                <p14:modId xmlns:p14="http://schemas.microsoft.com/office/powerpoint/2010/main" val="1371435065"/>
              </p:ext>
            </p:extLst>
          </p:nvPr>
        </p:nvGraphicFramePr>
        <p:xfrm>
          <a:off x="18663764" y="1681274"/>
          <a:ext cx="7470612" cy="2356016"/>
        </p:xfrm>
        <a:graphic>
          <a:graphicData uri="http://schemas.openxmlformats.org/drawingml/2006/table">
            <a:tbl>
              <a:tblPr firstRow="1" bandRow="1">
                <a:tableStyleId>{5940675A-B579-460E-94D1-54222C63F5DA}</a:tableStyleId>
              </a:tblPr>
              <a:tblGrid>
                <a:gridCol w="3735306">
                  <a:extLst>
                    <a:ext uri="{9D8B030D-6E8A-4147-A177-3AD203B41FA5}">
                      <a16:colId xmlns:a16="http://schemas.microsoft.com/office/drawing/2014/main" val="4019006837"/>
                    </a:ext>
                  </a:extLst>
                </a:gridCol>
                <a:gridCol w="3735306">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identified from:</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30086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gridSpan="2">
                  <a:txBody>
                    <a:bodyPr/>
                    <a:lstStyle/>
                    <a:p>
                      <a:pPr algn="ctr"/>
                      <a:r>
                        <a:rPr lang="en-GB" sz="2000" dirty="0">
                          <a:latin typeface="Arial" panose="020B0604020202020204" pitchFamily="34" charset="0"/>
                          <a:cs typeface="Arial" panose="020B0604020202020204" pitchFamily="34" charset="0"/>
                        </a:rPr>
                        <a:t>Experts</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a:p>
                  </a:txBody>
                  <a:tcPr/>
                </a:tc>
                <a:extLst>
                  <a:ext uri="{0D108BD9-81ED-4DB2-BD59-A6C34878D82A}">
                    <a16:rowId xmlns:a16="http://schemas.microsoft.com/office/drawing/2014/main" val="278701626"/>
                  </a:ext>
                </a:extLst>
              </a:tr>
              <a:tr h="45184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34" name="Table 2">
            <a:extLst>
              <a:ext uri="{FF2B5EF4-FFF2-40B4-BE49-F238E27FC236}">
                <a16:creationId xmlns:a16="http://schemas.microsoft.com/office/drawing/2014/main" id="{1ABFD402-D1A7-48A6-BFF1-43EF1F4BFE55}"/>
              </a:ext>
            </a:extLst>
          </p:cNvPr>
          <p:cNvGraphicFramePr>
            <a:graphicFrameLocks noGrp="1"/>
          </p:cNvGraphicFramePr>
          <p:nvPr>
            <p:extLst>
              <p:ext uri="{D42A27DB-BD31-4B8C-83A1-F6EECF244321}">
                <p14:modId xmlns:p14="http://schemas.microsoft.com/office/powerpoint/2010/main" val="1253858764"/>
              </p:ext>
            </p:extLst>
          </p:nvPr>
        </p:nvGraphicFramePr>
        <p:xfrm>
          <a:off x="26773189" y="1681274"/>
          <a:ext cx="7470612" cy="1847644"/>
        </p:xfrm>
        <a:graphic>
          <a:graphicData uri="http://schemas.openxmlformats.org/drawingml/2006/table">
            <a:tbl>
              <a:tblPr firstRow="1" bandRow="1">
                <a:tableStyleId>{5940675A-B579-460E-94D1-54222C63F5DA}</a:tableStyleId>
              </a:tblPr>
              <a:tblGrid>
                <a:gridCol w="3735306">
                  <a:extLst>
                    <a:ext uri="{9D8B030D-6E8A-4147-A177-3AD203B41FA5}">
                      <a16:colId xmlns:a16="http://schemas.microsoft.com/office/drawing/2014/main" val="4019006837"/>
                    </a:ext>
                  </a:extLst>
                </a:gridCol>
                <a:gridCol w="3735306">
                  <a:extLst>
                    <a:ext uri="{9D8B030D-6E8A-4147-A177-3AD203B41FA5}">
                      <a16:colId xmlns:a16="http://schemas.microsoft.com/office/drawing/2014/main" val="1890636385"/>
                    </a:ext>
                  </a:extLst>
                </a:gridCol>
              </a:tblGrid>
              <a:tr h="515020">
                <a:tc gridSpan="2">
                  <a:txBody>
                    <a:bodyPr/>
                    <a:lstStyle/>
                    <a:p>
                      <a:pPr algn="ctr"/>
                      <a:r>
                        <a:rPr lang="en-GB" sz="2000" dirty="0">
                          <a:latin typeface="Arial" panose="020B0604020202020204" pitchFamily="34" charset="0"/>
                          <a:cs typeface="Arial" panose="020B0604020202020204" pitchFamily="34" charset="0"/>
                        </a:rPr>
                        <a:t>Records sought for retrieval</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502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502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35" name="Table 2">
            <a:extLst>
              <a:ext uri="{FF2B5EF4-FFF2-40B4-BE49-F238E27FC236}">
                <a16:creationId xmlns:a16="http://schemas.microsoft.com/office/drawing/2014/main" id="{BC8BBD15-BB76-48AE-A0D1-DCF1D23D039F}"/>
              </a:ext>
            </a:extLst>
          </p:cNvPr>
          <p:cNvGraphicFramePr>
            <a:graphicFrameLocks noGrp="1"/>
          </p:cNvGraphicFramePr>
          <p:nvPr>
            <p:extLst>
              <p:ext uri="{D42A27DB-BD31-4B8C-83A1-F6EECF244321}">
                <p14:modId xmlns:p14="http://schemas.microsoft.com/office/powerpoint/2010/main" val="222350135"/>
              </p:ext>
            </p:extLst>
          </p:nvPr>
        </p:nvGraphicFramePr>
        <p:xfrm>
          <a:off x="18663764" y="4335693"/>
          <a:ext cx="8576770" cy="2654345"/>
        </p:xfrm>
        <a:graphic>
          <a:graphicData uri="http://schemas.openxmlformats.org/drawingml/2006/table">
            <a:tbl>
              <a:tblPr firstRow="1" bandRow="1">
                <a:tableStyleId>{5940675A-B579-460E-94D1-54222C63F5DA}</a:tableStyleId>
              </a:tblPr>
              <a:tblGrid>
                <a:gridCol w="4288385">
                  <a:extLst>
                    <a:ext uri="{9D8B030D-6E8A-4147-A177-3AD203B41FA5}">
                      <a16:colId xmlns:a16="http://schemas.microsoft.com/office/drawing/2014/main" val="4019006837"/>
                    </a:ext>
                  </a:extLst>
                </a:gridCol>
                <a:gridCol w="4288385">
                  <a:extLst>
                    <a:ext uri="{9D8B030D-6E8A-4147-A177-3AD203B41FA5}">
                      <a16:colId xmlns:a16="http://schemas.microsoft.com/office/drawing/2014/main" val="1890636385"/>
                    </a:ext>
                  </a:extLst>
                </a:gridCol>
              </a:tblGrid>
              <a:tr h="1323937">
                <a:tc gridSpan="2">
                  <a:txBody>
                    <a:bodyPr/>
                    <a:lstStyle/>
                    <a:p>
                      <a:pPr algn="ctr"/>
                      <a:r>
                        <a:rPr lang="en-GB" sz="2000" dirty="0">
                          <a:latin typeface="Arial" panose="020B0604020202020204" pitchFamily="34" charset="0"/>
                          <a:cs typeface="Arial" panose="020B0604020202020204" pitchFamily="34" charset="0"/>
                        </a:rPr>
                        <a:t>Records not retrieved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048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048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36" name="Table 2">
            <a:extLst>
              <a:ext uri="{FF2B5EF4-FFF2-40B4-BE49-F238E27FC236}">
                <a16:creationId xmlns:a16="http://schemas.microsoft.com/office/drawing/2014/main" id="{FCAD6618-FA39-4834-A63F-65DEFB38E97B}"/>
              </a:ext>
            </a:extLst>
          </p:cNvPr>
          <p:cNvGraphicFramePr>
            <a:graphicFrameLocks noGrp="1"/>
          </p:cNvGraphicFramePr>
          <p:nvPr>
            <p:extLst>
              <p:ext uri="{D42A27DB-BD31-4B8C-83A1-F6EECF244321}">
                <p14:modId xmlns:p14="http://schemas.microsoft.com/office/powerpoint/2010/main" val="4145642165"/>
              </p:ext>
            </p:extLst>
          </p:nvPr>
        </p:nvGraphicFramePr>
        <p:xfrm>
          <a:off x="28391513" y="11786262"/>
          <a:ext cx="7080836" cy="2660816"/>
        </p:xfrm>
        <a:graphic>
          <a:graphicData uri="http://schemas.openxmlformats.org/drawingml/2006/table">
            <a:tbl>
              <a:tblPr firstRow="1" bandRow="1">
                <a:tableStyleId>{5940675A-B579-460E-94D1-54222C63F5DA}</a:tableStyleId>
              </a:tblPr>
              <a:tblGrid>
                <a:gridCol w="3540418">
                  <a:extLst>
                    <a:ext uri="{9D8B030D-6E8A-4147-A177-3AD203B41FA5}">
                      <a16:colId xmlns:a16="http://schemas.microsoft.com/office/drawing/2014/main" val="4019006837"/>
                    </a:ext>
                  </a:extLst>
                </a:gridCol>
                <a:gridCol w="3540418">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excluded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396965">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142959813"/>
                  </a:ext>
                </a:extLst>
              </a:tr>
              <a:tr h="451844">
                <a:tc>
                  <a:txBody>
                    <a:bodyPr/>
                    <a:lstStyle/>
                    <a:p>
                      <a:pPr marL="0" marR="0" lvl="0" indent="0" algn="l" defTabSz="2079795"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Arial" panose="020B0604020202020204" pitchFamily="34" charset="0"/>
                          <a:ea typeface="+mn-ea"/>
                          <a:cs typeface="Arial" panose="020B0604020202020204" pitchFamily="34" charset="0"/>
                        </a:rPr>
                        <a:t>Math. Model not in review scope = 4</a:t>
                      </a:r>
                    </a:p>
                  </a:txBody>
                  <a:tcPr marL="208003" marR="208003" marT="104002" marB="104002"/>
                </a:tc>
                <a:tc>
                  <a:txBody>
                    <a:bodyPr/>
                    <a:lstStyle/>
                    <a:p>
                      <a:pPr algn="l"/>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1852659809"/>
                  </a:ext>
                </a:extLst>
              </a:tr>
            </a:tbl>
          </a:graphicData>
        </a:graphic>
      </p:graphicFrame>
      <p:graphicFrame>
        <p:nvGraphicFramePr>
          <p:cNvPr id="37" name="Table 2">
            <a:extLst>
              <a:ext uri="{FF2B5EF4-FFF2-40B4-BE49-F238E27FC236}">
                <a16:creationId xmlns:a16="http://schemas.microsoft.com/office/drawing/2014/main" id="{209B7623-E9FB-4FF2-8CA1-37B5F0809194}"/>
              </a:ext>
            </a:extLst>
          </p:cNvPr>
          <p:cNvGraphicFramePr>
            <a:graphicFrameLocks noGrp="1"/>
          </p:cNvGraphicFramePr>
          <p:nvPr>
            <p:extLst>
              <p:ext uri="{D42A27DB-BD31-4B8C-83A1-F6EECF244321}">
                <p14:modId xmlns:p14="http://schemas.microsoft.com/office/powerpoint/2010/main" val="1306886084"/>
              </p:ext>
            </p:extLst>
          </p:nvPr>
        </p:nvGraphicFramePr>
        <p:xfrm>
          <a:off x="22399070" y="10593533"/>
          <a:ext cx="7080836" cy="1883852"/>
        </p:xfrm>
        <a:graphic>
          <a:graphicData uri="http://schemas.openxmlformats.org/drawingml/2006/table">
            <a:tbl>
              <a:tblPr firstRow="1" bandRow="1">
                <a:tableStyleId>{5940675A-B579-460E-94D1-54222C63F5DA}</a:tableStyleId>
              </a:tblPr>
              <a:tblGrid>
                <a:gridCol w="3540418">
                  <a:extLst>
                    <a:ext uri="{9D8B030D-6E8A-4147-A177-3AD203B41FA5}">
                      <a16:colId xmlns:a16="http://schemas.microsoft.com/office/drawing/2014/main" val="4019006837"/>
                    </a:ext>
                  </a:extLst>
                </a:gridCol>
                <a:gridCol w="3540418">
                  <a:extLst>
                    <a:ext uri="{9D8B030D-6E8A-4147-A177-3AD203B41FA5}">
                      <a16:colId xmlns:a16="http://schemas.microsoft.com/office/drawing/2014/main" val="1890636385"/>
                    </a:ext>
                  </a:extLst>
                </a:gridCol>
              </a:tblGrid>
              <a:tr h="533124">
                <a:tc gridSpan="2">
                  <a:txBody>
                    <a:bodyPr/>
                    <a:lstStyle/>
                    <a:p>
                      <a:pPr algn="ctr"/>
                      <a:r>
                        <a:rPr lang="en-GB" sz="2000" dirty="0">
                          <a:latin typeface="Arial" panose="020B0604020202020204" pitchFamily="34" charset="0"/>
                          <a:cs typeface="Arial" panose="020B0604020202020204" pitchFamily="34" charset="0"/>
                        </a:rPr>
                        <a:t>Records assessed for eligibility</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3312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3312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cxnSp>
        <p:nvCxnSpPr>
          <p:cNvPr id="56" name="Straight Arrow Connector 55">
            <a:extLst>
              <a:ext uri="{FF2B5EF4-FFF2-40B4-BE49-F238E27FC236}">
                <a16:creationId xmlns:a16="http://schemas.microsoft.com/office/drawing/2014/main" id="{3DE23AA1-C2F5-4DF4-8F57-1B3A5D3B01C3}"/>
              </a:ext>
            </a:extLst>
          </p:cNvPr>
          <p:cNvCxnSpPr>
            <a:cxnSpLocks/>
          </p:cNvCxnSpPr>
          <p:nvPr/>
        </p:nvCxnSpPr>
        <p:spPr>
          <a:xfrm>
            <a:off x="31880074" y="11242067"/>
            <a:ext cx="0" cy="523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7933E84F-0062-42D2-B4FE-C1922273A8F9}"/>
              </a:ext>
            </a:extLst>
          </p:cNvPr>
          <p:cNvSpPr txBox="1"/>
          <p:nvPr/>
        </p:nvSpPr>
        <p:spPr>
          <a:xfrm>
            <a:off x="25383650" y="15972632"/>
            <a:ext cx="8814911" cy="2616101"/>
          </a:xfrm>
          <a:prstGeom prst="rect">
            <a:avLst/>
          </a:prstGeom>
          <a:noFill/>
        </p:spPr>
        <p:txBody>
          <a:bodyPr wrap="square" rtlCol="0">
            <a:spAutoFit/>
          </a:bodyPr>
          <a:lstStyle/>
          <a:p>
            <a:r>
              <a:rPr lang="en-GB" sz="2000" baseline="30000"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We also included published versions of pre-prints that were identified after 31 Jan 20</a:t>
            </a:r>
          </a:p>
          <a:p>
            <a:r>
              <a:rPr lang="en-GB" sz="2000" dirty="0">
                <a:latin typeface="Arial" panose="020B0604020202020204" pitchFamily="34" charset="0"/>
                <a:cs typeface="Arial" panose="020B0604020202020204" pitchFamily="34" charset="0"/>
              </a:rPr>
              <a:t>*Note that some studies provided information for more than one question.</a:t>
            </a:r>
          </a:p>
          <a:p>
            <a:r>
              <a:rPr lang="en-GB" sz="2000" dirty="0">
                <a:latin typeface="Arial" panose="020B0604020202020204" pitchFamily="34" charset="0"/>
                <a:cs typeface="Arial" panose="020B0604020202020204" pitchFamily="34" charset="0"/>
              </a:rPr>
              <a:t>*The protocol was updated after update 2 and some studies were excluded based on updated inclusion criteria. The number in parenthesis represent the total number of studies included previously. See S7 Appendix for the reasons for excluding these studies.</a:t>
            </a:r>
          </a:p>
          <a:p>
            <a:endParaRPr lang="en-CH" sz="2400" dirty="0"/>
          </a:p>
        </p:txBody>
      </p:sp>
    </p:spTree>
    <p:extLst>
      <p:ext uri="{BB962C8B-B14F-4D97-AF65-F5344CB8AC3E}">
        <p14:creationId xmlns:p14="http://schemas.microsoft.com/office/powerpoint/2010/main" val="280884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AF5D6C-4AC6-454F-A628-A79B76B8B6B6}"/>
              </a:ext>
            </a:extLst>
          </p:cNvPr>
          <p:cNvGraphicFramePr>
            <a:graphicFrameLocks noGrp="1"/>
          </p:cNvGraphicFramePr>
          <p:nvPr/>
        </p:nvGraphicFramePr>
        <p:xfrm>
          <a:off x="3556487" y="3198905"/>
          <a:ext cx="9216538" cy="3076824"/>
        </p:xfrm>
        <a:graphic>
          <a:graphicData uri="http://schemas.openxmlformats.org/drawingml/2006/table">
            <a:tbl>
              <a:tblPr firstRow="1" bandRow="1">
                <a:tableStyleId>{5940675A-B579-460E-94D1-54222C63F5DA}</a:tableStyleId>
              </a:tblPr>
              <a:tblGrid>
                <a:gridCol w="4608269">
                  <a:extLst>
                    <a:ext uri="{9D8B030D-6E8A-4147-A177-3AD203B41FA5}">
                      <a16:colId xmlns:a16="http://schemas.microsoft.com/office/drawing/2014/main" val="4019006837"/>
                    </a:ext>
                  </a:extLst>
                </a:gridCol>
                <a:gridCol w="4608269">
                  <a:extLst>
                    <a:ext uri="{9D8B030D-6E8A-4147-A177-3AD203B41FA5}">
                      <a16:colId xmlns:a16="http://schemas.microsoft.com/office/drawing/2014/main" val="1890636385"/>
                    </a:ext>
                  </a:extLst>
                </a:gridCol>
              </a:tblGrid>
              <a:tr h="0">
                <a:tc gridSpan="2">
                  <a:txBody>
                    <a:bodyPr/>
                    <a:lstStyle/>
                    <a:p>
                      <a:pPr algn="ctr"/>
                      <a:r>
                        <a:rPr lang="en-GB" sz="2000" dirty="0">
                          <a:latin typeface="Arial" panose="020B0604020202020204" pitchFamily="34" charset="0"/>
                          <a:cs typeface="Arial" panose="020B0604020202020204" pitchFamily="34" charset="0"/>
                        </a:rPr>
                        <a:t>Records identified from:</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267823">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r>
                        <a:rPr lang="en-GB" sz="2000" kern="1200" baseline="30000" dirty="0">
                          <a:solidFill>
                            <a:schemeClr val="tx1"/>
                          </a:solidFill>
                          <a:latin typeface="Arial" panose="020B0604020202020204" pitchFamily="34" charset="0"/>
                          <a:ea typeface="+mn-ea"/>
                          <a:cs typeface="Arial" panose="020B0604020202020204" pitchFamily="34" charset="0"/>
                        </a:rPr>
                        <a:t>a</a:t>
                      </a:r>
                      <a:endParaRPr lang="en-CH" sz="2000" kern="1200" baseline="300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0">
                <a:tc gridSpan="2">
                  <a:txBody>
                    <a:bodyPr/>
                    <a:lstStyle/>
                    <a:p>
                      <a:pPr algn="ctr"/>
                      <a:r>
                        <a:rPr lang="en-GB" sz="2000" dirty="0">
                          <a:highlight>
                            <a:srgbClr val="00FF00"/>
                          </a:highlight>
                          <a:latin typeface="Arial" panose="020B0604020202020204" pitchFamily="34" charset="0"/>
                          <a:cs typeface="Arial" panose="020B0604020202020204" pitchFamily="34" charset="0"/>
                        </a:rPr>
                        <a:t>Databases</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a:p>
                  </a:txBody>
                  <a:tcPr/>
                </a:tc>
                <a:extLst>
                  <a:ext uri="{0D108BD9-81ED-4DB2-BD59-A6C34878D82A}">
                    <a16:rowId xmlns:a16="http://schemas.microsoft.com/office/drawing/2014/main" val="278701626"/>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1,007</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4,300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r h="0">
                <a:tc gridSpan="2">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Registers</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sz="1400" kern="1200" dirty="0">
                        <a:solidFill>
                          <a:schemeClr val="tx1"/>
                        </a:solidFill>
                        <a:latin typeface="+mn-lt"/>
                        <a:ea typeface="+mn-ea"/>
                        <a:cs typeface="+mn-cs"/>
                      </a:endParaRPr>
                    </a:p>
                  </a:txBody>
                  <a:tcPr marL="143087" marR="143087" marT="71543" marB="71543"/>
                </a:tc>
                <a:extLst>
                  <a:ext uri="{0D108BD9-81ED-4DB2-BD59-A6C34878D82A}">
                    <a16:rowId xmlns:a16="http://schemas.microsoft.com/office/drawing/2014/main" val="4199577296"/>
                  </a:ext>
                </a:extLst>
              </a:tr>
              <a:tr h="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695861592"/>
                  </a:ext>
                </a:extLst>
              </a:tr>
            </a:tbl>
          </a:graphicData>
        </a:graphic>
      </p:graphicFrame>
      <p:graphicFrame>
        <p:nvGraphicFramePr>
          <p:cNvPr id="3" name="Table 2">
            <a:extLst>
              <a:ext uri="{FF2B5EF4-FFF2-40B4-BE49-F238E27FC236}">
                <a16:creationId xmlns:a16="http://schemas.microsoft.com/office/drawing/2014/main" id="{60F7FAB8-EEF1-413C-9ADD-1FB5DEC91F63}"/>
              </a:ext>
            </a:extLst>
          </p:cNvPr>
          <p:cNvGraphicFramePr>
            <a:graphicFrameLocks noGrp="1"/>
          </p:cNvGraphicFramePr>
          <p:nvPr/>
        </p:nvGraphicFramePr>
        <p:xfrm>
          <a:off x="13581511" y="3341918"/>
          <a:ext cx="7125810" cy="4407232"/>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removed before screening</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gridSpan="2">
                  <a:txBody>
                    <a:bodyPr/>
                    <a:lstStyle/>
                    <a:p>
                      <a:pPr algn="ctr"/>
                      <a:r>
                        <a:rPr lang="en-GB" sz="2000" dirty="0">
                          <a:highlight>
                            <a:srgbClr val="00FF00"/>
                          </a:highlight>
                          <a:latin typeface="Arial" panose="020B0604020202020204" pitchFamily="34" charset="0"/>
                          <a:cs typeface="Arial" panose="020B0604020202020204" pitchFamily="34" charset="0"/>
                        </a:rPr>
                        <a:t>Duplicates</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a:p>
                  </a:txBody>
                  <a:tcPr/>
                </a:tc>
                <a:extLst>
                  <a:ext uri="{0D108BD9-81ED-4DB2-BD59-A6C34878D82A}">
                    <a16:rowId xmlns:a16="http://schemas.microsoft.com/office/drawing/2014/main" val="278701626"/>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3</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88</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r h="451844">
                <a:tc gridSpan="2">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Automation</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sz="1400" kern="1200" dirty="0">
                        <a:solidFill>
                          <a:schemeClr val="tx1"/>
                        </a:solidFill>
                        <a:latin typeface="+mn-lt"/>
                        <a:ea typeface="+mn-ea"/>
                        <a:cs typeface="+mn-cs"/>
                      </a:endParaRPr>
                    </a:p>
                  </a:txBody>
                  <a:tcPr marL="143087" marR="143087" marT="71543" marB="71543"/>
                </a:tc>
                <a:extLst>
                  <a:ext uri="{0D108BD9-81ED-4DB2-BD59-A6C34878D82A}">
                    <a16:rowId xmlns:a16="http://schemas.microsoft.com/office/drawing/2014/main" val="4199577296"/>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695861592"/>
                  </a:ext>
                </a:extLst>
              </a:tr>
              <a:tr h="451844">
                <a:tc gridSpan="2">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Other</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hMerge="1">
                  <a:txBody>
                    <a:bodyPr/>
                    <a:lstStyle/>
                    <a:p>
                      <a:pPr algn="ctr"/>
                      <a:endParaRPr lang="en-CH" sz="1100" kern="1200" dirty="0">
                        <a:solidFill>
                          <a:schemeClr val="tx1"/>
                        </a:solidFill>
                        <a:latin typeface="+mn-lt"/>
                        <a:ea typeface="+mn-ea"/>
                        <a:cs typeface="+mn-cs"/>
                      </a:endParaRPr>
                    </a:p>
                  </a:txBody>
                  <a:tcPr marL="143087" marR="143087" marT="71543" marB="71543"/>
                </a:tc>
                <a:extLst>
                  <a:ext uri="{0D108BD9-81ED-4DB2-BD59-A6C34878D82A}">
                    <a16:rowId xmlns:a16="http://schemas.microsoft.com/office/drawing/2014/main" val="4112844215"/>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205901465"/>
                  </a:ext>
                </a:extLst>
              </a:tr>
            </a:tbl>
          </a:graphicData>
        </a:graphic>
      </p:graphicFrame>
      <p:graphicFrame>
        <p:nvGraphicFramePr>
          <p:cNvPr id="4" name="Table 2">
            <a:extLst>
              <a:ext uri="{FF2B5EF4-FFF2-40B4-BE49-F238E27FC236}">
                <a16:creationId xmlns:a16="http://schemas.microsoft.com/office/drawing/2014/main" id="{BD137D0D-505A-4033-9160-AF4D0AB9B874}"/>
              </a:ext>
            </a:extLst>
          </p:cNvPr>
          <p:cNvGraphicFramePr>
            <a:graphicFrameLocks noGrp="1"/>
          </p:cNvGraphicFramePr>
          <p:nvPr/>
        </p:nvGraphicFramePr>
        <p:xfrm>
          <a:off x="3490278" y="7591542"/>
          <a:ext cx="7125810" cy="1843212"/>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499018">
                <a:tc gridSpan="2">
                  <a:txBody>
                    <a:bodyPr/>
                    <a:lstStyle/>
                    <a:p>
                      <a:pPr algn="ctr"/>
                      <a:r>
                        <a:rPr lang="en-GB" sz="2000" dirty="0">
                          <a:latin typeface="Arial" panose="020B0604020202020204" pitchFamily="34" charset="0"/>
                          <a:cs typeface="Arial" panose="020B0604020202020204" pitchFamily="34" charset="0"/>
                        </a:rPr>
                        <a:t>Records screened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499018">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99018">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1,004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4,212</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5" name="Table 2">
            <a:extLst>
              <a:ext uri="{FF2B5EF4-FFF2-40B4-BE49-F238E27FC236}">
                <a16:creationId xmlns:a16="http://schemas.microsoft.com/office/drawing/2014/main" id="{EF75EEC3-265E-486C-B030-AADA12EB295F}"/>
              </a:ext>
            </a:extLst>
          </p:cNvPr>
          <p:cNvGraphicFramePr>
            <a:graphicFrameLocks noGrp="1"/>
          </p:cNvGraphicFramePr>
          <p:nvPr/>
        </p:nvGraphicFramePr>
        <p:xfrm>
          <a:off x="11395046" y="7591542"/>
          <a:ext cx="7125810" cy="1843212"/>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499018">
                <a:tc gridSpan="2">
                  <a:txBody>
                    <a:bodyPr/>
                    <a:lstStyle/>
                    <a:p>
                      <a:pPr algn="ctr"/>
                      <a:r>
                        <a:rPr lang="en-GB" sz="2000" dirty="0">
                          <a:latin typeface="Arial" panose="020B0604020202020204" pitchFamily="34" charset="0"/>
                          <a:cs typeface="Arial" panose="020B0604020202020204" pitchFamily="34" charset="0"/>
                        </a:rPr>
                        <a:t>Records excluded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499018">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99018">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454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2,788</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6" name="Table 2">
            <a:extLst>
              <a:ext uri="{FF2B5EF4-FFF2-40B4-BE49-F238E27FC236}">
                <a16:creationId xmlns:a16="http://schemas.microsoft.com/office/drawing/2014/main" id="{CEECB6E3-A8C4-49F1-A0EB-EB9F2A615A69}"/>
              </a:ext>
            </a:extLst>
          </p:cNvPr>
          <p:cNvGraphicFramePr>
            <a:graphicFrameLocks noGrp="1"/>
          </p:cNvGraphicFramePr>
          <p:nvPr/>
        </p:nvGraphicFramePr>
        <p:xfrm>
          <a:off x="3490278" y="9671703"/>
          <a:ext cx="7125810" cy="1847644"/>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515020">
                <a:tc gridSpan="2">
                  <a:txBody>
                    <a:bodyPr/>
                    <a:lstStyle/>
                    <a:p>
                      <a:pPr algn="ctr"/>
                      <a:r>
                        <a:rPr lang="en-GB" sz="2000" dirty="0">
                          <a:latin typeface="Arial" panose="020B0604020202020204" pitchFamily="34" charset="0"/>
                          <a:cs typeface="Arial" panose="020B0604020202020204" pitchFamily="34" charset="0"/>
                        </a:rPr>
                        <a:t>Records sought for retrieval</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502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5020">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550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1,424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7" name="Table 2">
            <a:extLst>
              <a:ext uri="{FF2B5EF4-FFF2-40B4-BE49-F238E27FC236}">
                <a16:creationId xmlns:a16="http://schemas.microsoft.com/office/drawing/2014/main" id="{FC8C54BC-7DC6-4C74-B1A2-350B34AF50A3}"/>
              </a:ext>
            </a:extLst>
          </p:cNvPr>
          <p:cNvGraphicFramePr>
            <a:graphicFrameLocks noGrp="1"/>
          </p:cNvGraphicFramePr>
          <p:nvPr/>
        </p:nvGraphicFramePr>
        <p:xfrm>
          <a:off x="11365676" y="9671703"/>
          <a:ext cx="7125810" cy="1843212"/>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510484">
                <a:tc gridSpan="2">
                  <a:txBody>
                    <a:bodyPr/>
                    <a:lstStyle/>
                    <a:p>
                      <a:pPr algn="ctr"/>
                      <a:r>
                        <a:rPr lang="en-GB" sz="2000" dirty="0">
                          <a:latin typeface="Arial" panose="020B0604020202020204" pitchFamily="34" charset="0"/>
                          <a:cs typeface="Arial" panose="020B0604020202020204" pitchFamily="34" charset="0"/>
                        </a:rPr>
                        <a:t>Records not retrieved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048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048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8" name="Table 2">
            <a:extLst>
              <a:ext uri="{FF2B5EF4-FFF2-40B4-BE49-F238E27FC236}">
                <a16:creationId xmlns:a16="http://schemas.microsoft.com/office/drawing/2014/main" id="{74A04046-5366-4B4D-B72A-45587CA875C3}"/>
              </a:ext>
            </a:extLst>
          </p:cNvPr>
          <p:cNvGraphicFramePr>
            <a:graphicFrameLocks noGrp="1"/>
          </p:cNvGraphicFramePr>
          <p:nvPr/>
        </p:nvGraphicFramePr>
        <p:xfrm>
          <a:off x="11440020" y="11786262"/>
          <a:ext cx="7080836" cy="7842416"/>
        </p:xfrm>
        <a:graphic>
          <a:graphicData uri="http://schemas.openxmlformats.org/drawingml/2006/table">
            <a:tbl>
              <a:tblPr firstRow="1" bandRow="1">
                <a:tableStyleId>{5940675A-B579-460E-94D1-54222C63F5DA}</a:tableStyleId>
              </a:tblPr>
              <a:tblGrid>
                <a:gridCol w="3540418">
                  <a:extLst>
                    <a:ext uri="{9D8B030D-6E8A-4147-A177-3AD203B41FA5}">
                      <a16:colId xmlns:a16="http://schemas.microsoft.com/office/drawing/2014/main" val="4019006837"/>
                    </a:ext>
                  </a:extLst>
                </a:gridCol>
                <a:gridCol w="3540418">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excluded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328385">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456</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1,342</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142959813"/>
                  </a:ext>
                </a:extLst>
              </a:tr>
              <a:tr h="451844">
                <a:tc>
                  <a:txBody>
                    <a:bodyPr/>
                    <a:lstStyle/>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Publication not on COVID-19 =  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original data = 49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Data included in other publication = 8</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Insufficient extractable data = 43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Study design inappropriate = 142 </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PCR/serological test = 2</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Math. Model not in review scope = 130</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Inadequate follow-up time = 33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Preprint of published article = 8</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Other = 32</a:t>
                      </a:r>
                    </a:p>
                    <a:p>
                      <a:pPr algn="l"/>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Publication not on COVID-19 = 13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original data = 88</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Data included in other publication = 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Insufficient extractable data = 111</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Study design inappropriate = 519</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No PCR/serological test = 123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Math. Model not in review scope = 213</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Inadequate follow-up time = 236</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Preprint of published article = 10</a:t>
                      </a:r>
                    </a:p>
                    <a:p>
                      <a:pPr algn="l"/>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Other = 20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p>
                      <a:pPr algn="l"/>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1852659809"/>
                  </a:ext>
                </a:extLst>
              </a:tr>
            </a:tbl>
          </a:graphicData>
        </a:graphic>
      </p:graphicFrame>
      <p:graphicFrame>
        <p:nvGraphicFramePr>
          <p:cNvPr id="9" name="Table 2">
            <a:extLst>
              <a:ext uri="{FF2B5EF4-FFF2-40B4-BE49-F238E27FC236}">
                <a16:creationId xmlns:a16="http://schemas.microsoft.com/office/drawing/2014/main" id="{E0B14C34-4673-4883-A562-F509CC21E2E0}"/>
              </a:ext>
            </a:extLst>
          </p:cNvPr>
          <p:cNvGraphicFramePr>
            <a:graphicFrameLocks noGrp="1"/>
          </p:cNvGraphicFramePr>
          <p:nvPr/>
        </p:nvGraphicFramePr>
        <p:xfrm>
          <a:off x="3535252" y="11786262"/>
          <a:ext cx="7080836" cy="1883852"/>
        </p:xfrm>
        <a:graphic>
          <a:graphicData uri="http://schemas.openxmlformats.org/drawingml/2006/table">
            <a:tbl>
              <a:tblPr firstRow="1" bandRow="1">
                <a:tableStyleId>{5940675A-B579-460E-94D1-54222C63F5DA}</a:tableStyleId>
              </a:tblPr>
              <a:tblGrid>
                <a:gridCol w="3540418">
                  <a:extLst>
                    <a:ext uri="{9D8B030D-6E8A-4147-A177-3AD203B41FA5}">
                      <a16:colId xmlns:a16="http://schemas.microsoft.com/office/drawing/2014/main" val="4019006837"/>
                    </a:ext>
                  </a:extLst>
                </a:gridCol>
                <a:gridCol w="3540418">
                  <a:extLst>
                    <a:ext uri="{9D8B030D-6E8A-4147-A177-3AD203B41FA5}">
                      <a16:colId xmlns:a16="http://schemas.microsoft.com/office/drawing/2014/main" val="1890636385"/>
                    </a:ext>
                  </a:extLst>
                </a:gridCol>
              </a:tblGrid>
              <a:tr h="533124">
                <a:tc gridSpan="2">
                  <a:txBody>
                    <a:bodyPr/>
                    <a:lstStyle/>
                    <a:p>
                      <a:pPr algn="ctr"/>
                      <a:r>
                        <a:rPr lang="en-GB" sz="2000" dirty="0">
                          <a:latin typeface="Arial" panose="020B0604020202020204" pitchFamily="34" charset="0"/>
                          <a:cs typeface="Arial" panose="020B0604020202020204" pitchFamily="34" charset="0"/>
                        </a:rPr>
                        <a:t>Records assessed for eligibility</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3312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3312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550</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1,424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sp>
        <p:nvSpPr>
          <p:cNvPr id="12" name="Flowchart: Alternate Process 29">
            <a:extLst>
              <a:ext uri="{FF2B5EF4-FFF2-40B4-BE49-F238E27FC236}">
                <a16:creationId xmlns:a16="http://schemas.microsoft.com/office/drawing/2014/main" id="{59CF5543-FC84-4530-BC4F-A2F2978D6E20}"/>
              </a:ext>
            </a:extLst>
          </p:cNvPr>
          <p:cNvSpPr>
            <a:spLocks noChangeArrowheads="1"/>
          </p:cNvSpPr>
          <p:nvPr/>
        </p:nvSpPr>
        <p:spPr bwMode="auto">
          <a:xfrm>
            <a:off x="5674211" y="2113877"/>
            <a:ext cx="9883756" cy="599452"/>
          </a:xfrm>
          <a:prstGeom prst="flowChartAlternateProcess">
            <a:avLst/>
          </a:prstGeom>
          <a:solidFill>
            <a:srgbClr val="FFC000"/>
          </a:solidFill>
          <a:ln w="12700">
            <a:solidFill>
              <a:srgbClr val="7F5F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Identification of studies via databases and registers</a:t>
            </a:r>
            <a:endParaRPr lang="en-AU" altLang="en-CH" sz="2400" dirty="0">
              <a:latin typeface="Arial" panose="020B0604020202020204" pitchFamily="34" charset="0"/>
            </a:endParaRPr>
          </a:p>
        </p:txBody>
      </p:sp>
      <p:sp>
        <p:nvSpPr>
          <p:cNvPr id="13" name="Flowchart: Alternate Process 31">
            <a:extLst>
              <a:ext uri="{FF2B5EF4-FFF2-40B4-BE49-F238E27FC236}">
                <a16:creationId xmlns:a16="http://schemas.microsoft.com/office/drawing/2014/main" id="{6CFD2B16-25B1-44FB-A33A-3CC2FB2BDD4E}"/>
              </a:ext>
            </a:extLst>
          </p:cNvPr>
          <p:cNvSpPr>
            <a:spLocks noChangeArrowheads="1"/>
          </p:cNvSpPr>
          <p:nvPr/>
        </p:nvSpPr>
        <p:spPr bwMode="auto">
          <a:xfrm rot="16200000">
            <a:off x="482298" y="4779413"/>
            <a:ext cx="3858592"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a:solidFill>
                  <a:srgbClr val="000000"/>
                </a:solidFill>
                <a:latin typeface="Arial" panose="020B0604020202020204" pitchFamily="34" charset="0"/>
                <a:ea typeface="Calibri" panose="020F0502020204030204" pitchFamily="34" charset="0"/>
                <a:cs typeface="Arial" panose="020B0604020202020204" pitchFamily="34" charset="0"/>
              </a:rPr>
              <a:t>Identification</a:t>
            </a:r>
            <a:endParaRPr lang="en-AU" altLang="en-CH" sz="2400">
              <a:latin typeface="Arial" panose="020B0604020202020204" pitchFamily="34" charset="0"/>
            </a:endParaRPr>
          </a:p>
        </p:txBody>
      </p:sp>
      <p:sp>
        <p:nvSpPr>
          <p:cNvPr id="14" name="Flowchart: Alternate Process 32">
            <a:extLst>
              <a:ext uri="{FF2B5EF4-FFF2-40B4-BE49-F238E27FC236}">
                <a16:creationId xmlns:a16="http://schemas.microsoft.com/office/drawing/2014/main" id="{C6CE3DA6-EA54-41FB-8B03-374B348AB588}"/>
              </a:ext>
            </a:extLst>
          </p:cNvPr>
          <p:cNvSpPr>
            <a:spLocks noChangeArrowheads="1"/>
          </p:cNvSpPr>
          <p:nvPr/>
        </p:nvSpPr>
        <p:spPr bwMode="auto">
          <a:xfrm rot="16200000">
            <a:off x="-2018980" y="11722392"/>
            <a:ext cx="8861151"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Screening</a:t>
            </a:r>
            <a:endParaRPr lang="en-AU" altLang="en-CH" sz="2400" dirty="0"/>
          </a:p>
        </p:txBody>
      </p:sp>
      <p:sp>
        <p:nvSpPr>
          <p:cNvPr id="15" name="Flowchart: Alternate Process 33">
            <a:extLst>
              <a:ext uri="{FF2B5EF4-FFF2-40B4-BE49-F238E27FC236}">
                <a16:creationId xmlns:a16="http://schemas.microsoft.com/office/drawing/2014/main" id="{C126B025-FD64-470E-B65D-C2B85487456A}"/>
              </a:ext>
            </a:extLst>
          </p:cNvPr>
          <p:cNvSpPr>
            <a:spLocks noChangeArrowheads="1"/>
          </p:cNvSpPr>
          <p:nvPr/>
        </p:nvSpPr>
        <p:spPr bwMode="auto">
          <a:xfrm rot="16200000">
            <a:off x="1142147" y="17730855"/>
            <a:ext cx="2538897" cy="599452"/>
          </a:xfrm>
          <a:prstGeom prst="flowChartAlternateProcess">
            <a:avLst/>
          </a:prstGeom>
          <a:solidFill>
            <a:srgbClr val="9CC2E5"/>
          </a:solidFill>
          <a:ln w="12700">
            <a:solidFill>
              <a:srgbClr val="0000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Included</a:t>
            </a:r>
            <a:endParaRPr lang="en-AU" altLang="en-CH" sz="2400" dirty="0">
              <a:latin typeface="Arial" panose="020B0604020202020204" pitchFamily="34" charset="0"/>
            </a:endParaRPr>
          </a:p>
        </p:txBody>
      </p:sp>
      <p:graphicFrame>
        <p:nvGraphicFramePr>
          <p:cNvPr id="16" name="Table 2">
            <a:extLst>
              <a:ext uri="{FF2B5EF4-FFF2-40B4-BE49-F238E27FC236}">
                <a16:creationId xmlns:a16="http://schemas.microsoft.com/office/drawing/2014/main" id="{85E363CB-0CD3-493F-AAA6-E7B9ABFBF339}"/>
              </a:ext>
            </a:extLst>
          </p:cNvPr>
          <p:cNvGraphicFramePr>
            <a:graphicFrameLocks noGrp="1"/>
          </p:cNvGraphicFramePr>
          <p:nvPr/>
        </p:nvGraphicFramePr>
        <p:xfrm>
          <a:off x="3490278" y="16761134"/>
          <a:ext cx="7125810" cy="3880016"/>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New studies included in review</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405022">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39* (prev. 94*)</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82*</a:t>
                      </a:r>
                      <a:endParaRPr lang="en-CH" sz="2000" kern="1200" dirty="0">
                        <a:solidFill>
                          <a:schemeClr val="tx1"/>
                        </a:solidFill>
                        <a:highlight>
                          <a:srgbClr val="00FF00"/>
                        </a:highlight>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r h="45184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Prop. of asymptomatic people = 28 (prev. 79*)</a:t>
                      </a:r>
                    </a:p>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Secondary attack rate = 5 (prev. 5*)</a:t>
                      </a:r>
                    </a:p>
                    <a:p>
                      <a:pPr algn="ctr"/>
                      <a:r>
                        <a:rPr lang="en-GB" sz="2000" kern="1200" dirty="0">
                          <a:solidFill>
                            <a:schemeClr val="tx1"/>
                          </a:solidFill>
                          <a:latin typeface="Arial" panose="020B0604020202020204" pitchFamily="34" charset="0"/>
                          <a:ea typeface="+mn-ea"/>
                          <a:cs typeface="Arial" panose="020B0604020202020204" pitchFamily="34" charset="0"/>
                        </a:rPr>
                        <a:t>Mathematical modelling study = 6 (prev. 8*)</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Prop. of asymptomatic people (Q1) = 93</a:t>
                      </a:r>
                    </a:p>
                    <a:p>
                      <a:pPr algn="ctr"/>
                      <a:r>
                        <a:rPr lang="en-GB" sz="2000" kern="1200" dirty="0">
                          <a:solidFill>
                            <a:schemeClr val="tx1"/>
                          </a:solidFill>
                          <a:highlight>
                            <a:srgbClr val="00FF00"/>
                          </a:highlight>
                          <a:latin typeface="Arial" panose="020B0604020202020204" pitchFamily="34" charset="0"/>
                          <a:ea typeface="+mn-ea"/>
                          <a:cs typeface="Arial" panose="020B0604020202020204" pitchFamily="34" charset="0"/>
                        </a:rPr>
                        <a:t>Secondary attack rate (Q2.1) = 5</a:t>
                      </a:r>
                    </a:p>
                    <a:p>
                      <a:pPr algn="ctr"/>
                      <a:r>
                        <a:rPr lang="en-GB" sz="2000" kern="1200" dirty="0">
                          <a:solidFill>
                            <a:schemeClr val="tx1"/>
                          </a:solidFill>
                          <a:latin typeface="Arial" panose="020B0604020202020204" pitchFamily="34" charset="0"/>
                          <a:ea typeface="+mn-ea"/>
                          <a:cs typeface="Arial" panose="020B0604020202020204" pitchFamily="34" charset="0"/>
                        </a:rPr>
                        <a:t>Mathematical modelling study (Q2.2) = 8</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4211003813"/>
                  </a:ext>
                </a:extLst>
              </a:tr>
            </a:tbl>
          </a:graphicData>
        </a:graphic>
      </p:graphicFrame>
      <p:sp>
        <p:nvSpPr>
          <p:cNvPr id="31" name="Flowchart: Alternate Process 29">
            <a:extLst>
              <a:ext uri="{FF2B5EF4-FFF2-40B4-BE49-F238E27FC236}">
                <a16:creationId xmlns:a16="http://schemas.microsoft.com/office/drawing/2014/main" id="{BDD54A61-AC90-4B13-8C7A-DAE80E9474B2}"/>
              </a:ext>
            </a:extLst>
          </p:cNvPr>
          <p:cNvSpPr>
            <a:spLocks noChangeArrowheads="1"/>
          </p:cNvSpPr>
          <p:nvPr/>
        </p:nvSpPr>
        <p:spPr bwMode="auto">
          <a:xfrm>
            <a:off x="20441771" y="2117550"/>
            <a:ext cx="9883756" cy="599452"/>
          </a:xfrm>
          <a:prstGeom prst="flowChartAlternateProcess">
            <a:avLst/>
          </a:prstGeom>
          <a:solidFill>
            <a:srgbClr val="FFC000"/>
          </a:solidFill>
          <a:ln w="12700">
            <a:solidFill>
              <a:srgbClr val="7F5F00"/>
            </a:solidFill>
            <a:miter lim="800000"/>
            <a:headEnd/>
            <a:tailEnd/>
          </a:ln>
        </p:spPr>
        <p:txBody>
          <a:bodyPr vert="horz" wrap="square" lIns="208003" tIns="104002" rIns="208003" bIns="104002" numCol="1" anchor="ctr" anchorCtr="0" compatLnSpc="1">
            <a:prstTxWarp prst="textNoShape">
              <a:avLst/>
            </a:prstTxWarp>
          </a:bodyPr>
          <a:lstStyle/>
          <a:p>
            <a:pPr algn="ctr" defTabSz="2079795" eaLnBrk="0" fontAlgn="base" hangingPunct="0">
              <a:spcBef>
                <a:spcPct val="0"/>
              </a:spcBef>
              <a:spcAft>
                <a:spcPct val="0"/>
              </a:spcAft>
            </a:pPr>
            <a:r>
              <a:rPr lang="en-AU" altLang="en-CH" sz="2400" b="1" dirty="0">
                <a:solidFill>
                  <a:srgbClr val="000000"/>
                </a:solidFill>
                <a:latin typeface="Arial" panose="020B0604020202020204" pitchFamily="34" charset="0"/>
                <a:ea typeface="Calibri" panose="020F0502020204030204" pitchFamily="34" charset="0"/>
                <a:cs typeface="Arial" panose="020B0604020202020204" pitchFamily="34" charset="0"/>
              </a:rPr>
              <a:t>Identification of studies via other methods</a:t>
            </a:r>
            <a:endParaRPr lang="en-AU" altLang="en-CH" sz="2400" dirty="0">
              <a:latin typeface="Arial" panose="020B0604020202020204" pitchFamily="34" charset="0"/>
            </a:endParaRPr>
          </a:p>
        </p:txBody>
      </p:sp>
      <p:graphicFrame>
        <p:nvGraphicFramePr>
          <p:cNvPr id="33" name="Table 2">
            <a:extLst>
              <a:ext uri="{FF2B5EF4-FFF2-40B4-BE49-F238E27FC236}">
                <a16:creationId xmlns:a16="http://schemas.microsoft.com/office/drawing/2014/main" id="{5A613675-CECD-43BA-9804-12BCB45CEF55}"/>
              </a:ext>
            </a:extLst>
          </p:cNvPr>
          <p:cNvGraphicFramePr>
            <a:graphicFrameLocks noGrp="1"/>
          </p:cNvGraphicFramePr>
          <p:nvPr/>
        </p:nvGraphicFramePr>
        <p:xfrm>
          <a:off x="20441771" y="3149843"/>
          <a:ext cx="7125810" cy="2356016"/>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identified from:</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30086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gridSpan="2">
                  <a:txBody>
                    <a:bodyPr/>
                    <a:lstStyle/>
                    <a:p>
                      <a:pPr algn="ctr"/>
                      <a:r>
                        <a:rPr lang="en-GB" sz="2000" dirty="0">
                          <a:latin typeface="Arial" panose="020B0604020202020204" pitchFamily="34" charset="0"/>
                          <a:cs typeface="Arial" panose="020B0604020202020204" pitchFamily="34" charset="0"/>
                        </a:rPr>
                        <a:t>Experts</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hMerge="1">
                  <a:txBody>
                    <a:bodyPr/>
                    <a:lstStyle/>
                    <a:p>
                      <a:endParaRPr lang="en-CH"/>
                    </a:p>
                  </a:txBody>
                  <a:tcPr/>
                </a:tc>
                <a:extLst>
                  <a:ext uri="{0D108BD9-81ED-4DB2-BD59-A6C34878D82A}">
                    <a16:rowId xmlns:a16="http://schemas.microsoft.com/office/drawing/2014/main" val="278701626"/>
                  </a:ext>
                </a:extLst>
              </a:tr>
              <a:tr h="45184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34" name="Table 2">
            <a:extLst>
              <a:ext uri="{FF2B5EF4-FFF2-40B4-BE49-F238E27FC236}">
                <a16:creationId xmlns:a16="http://schemas.microsoft.com/office/drawing/2014/main" id="{1ABFD402-D1A7-48A6-BFF1-43EF1F4BFE55}"/>
              </a:ext>
            </a:extLst>
          </p:cNvPr>
          <p:cNvGraphicFramePr>
            <a:graphicFrameLocks noGrp="1"/>
          </p:cNvGraphicFramePr>
          <p:nvPr/>
        </p:nvGraphicFramePr>
        <p:xfrm>
          <a:off x="20441771" y="9671703"/>
          <a:ext cx="7125810" cy="1847644"/>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515020">
                <a:tc gridSpan="2">
                  <a:txBody>
                    <a:bodyPr/>
                    <a:lstStyle/>
                    <a:p>
                      <a:pPr algn="ctr"/>
                      <a:r>
                        <a:rPr lang="en-GB" sz="2000" dirty="0">
                          <a:latin typeface="Arial" panose="020B0604020202020204" pitchFamily="34" charset="0"/>
                          <a:cs typeface="Arial" panose="020B0604020202020204" pitchFamily="34" charset="0"/>
                        </a:rPr>
                        <a:t>Records sought for retrieval</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502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5020">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35" name="Table 2">
            <a:extLst>
              <a:ext uri="{FF2B5EF4-FFF2-40B4-BE49-F238E27FC236}">
                <a16:creationId xmlns:a16="http://schemas.microsoft.com/office/drawing/2014/main" id="{BC8BBD15-BB76-48AE-A0D1-DCF1D23D039F}"/>
              </a:ext>
            </a:extLst>
          </p:cNvPr>
          <p:cNvGraphicFramePr>
            <a:graphicFrameLocks noGrp="1"/>
          </p:cNvGraphicFramePr>
          <p:nvPr/>
        </p:nvGraphicFramePr>
        <p:xfrm>
          <a:off x="28317169" y="9671703"/>
          <a:ext cx="7125810" cy="1843212"/>
        </p:xfrm>
        <a:graphic>
          <a:graphicData uri="http://schemas.openxmlformats.org/drawingml/2006/table">
            <a:tbl>
              <a:tblPr firstRow="1" bandRow="1">
                <a:tableStyleId>{5940675A-B579-460E-94D1-54222C63F5DA}</a:tableStyleId>
              </a:tblPr>
              <a:tblGrid>
                <a:gridCol w="3562905">
                  <a:extLst>
                    <a:ext uri="{9D8B030D-6E8A-4147-A177-3AD203B41FA5}">
                      <a16:colId xmlns:a16="http://schemas.microsoft.com/office/drawing/2014/main" val="4019006837"/>
                    </a:ext>
                  </a:extLst>
                </a:gridCol>
                <a:gridCol w="3562905">
                  <a:extLst>
                    <a:ext uri="{9D8B030D-6E8A-4147-A177-3AD203B41FA5}">
                      <a16:colId xmlns:a16="http://schemas.microsoft.com/office/drawing/2014/main" val="1890636385"/>
                    </a:ext>
                  </a:extLst>
                </a:gridCol>
              </a:tblGrid>
              <a:tr h="510484">
                <a:tc gridSpan="2">
                  <a:txBody>
                    <a:bodyPr/>
                    <a:lstStyle/>
                    <a:p>
                      <a:pPr algn="ctr"/>
                      <a:r>
                        <a:rPr lang="en-GB" sz="2000" dirty="0">
                          <a:latin typeface="Arial" panose="020B0604020202020204" pitchFamily="34" charset="0"/>
                          <a:cs typeface="Arial" panose="020B0604020202020204" pitchFamily="34" charset="0"/>
                        </a:rPr>
                        <a:t>Records not retrieved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1048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1048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graphicFrame>
        <p:nvGraphicFramePr>
          <p:cNvPr id="36" name="Table 2">
            <a:extLst>
              <a:ext uri="{FF2B5EF4-FFF2-40B4-BE49-F238E27FC236}">
                <a16:creationId xmlns:a16="http://schemas.microsoft.com/office/drawing/2014/main" id="{FCAD6618-FA39-4834-A63F-65DEFB38E97B}"/>
              </a:ext>
            </a:extLst>
          </p:cNvPr>
          <p:cNvGraphicFramePr>
            <a:graphicFrameLocks noGrp="1"/>
          </p:cNvGraphicFramePr>
          <p:nvPr/>
        </p:nvGraphicFramePr>
        <p:xfrm>
          <a:off x="28391513" y="11786262"/>
          <a:ext cx="7080836" cy="2660816"/>
        </p:xfrm>
        <a:graphic>
          <a:graphicData uri="http://schemas.openxmlformats.org/drawingml/2006/table">
            <a:tbl>
              <a:tblPr firstRow="1" bandRow="1">
                <a:tableStyleId>{5940675A-B579-460E-94D1-54222C63F5DA}</a:tableStyleId>
              </a:tblPr>
              <a:tblGrid>
                <a:gridCol w="3540418">
                  <a:extLst>
                    <a:ext uri="{9D8B030D-6E8A-4147-A177-3AD203B41FA5}">
                      <a16:colId xmlns:a16="http://schemas.microsoft.com/office/drawing/2014/main" val="4019006837"/>
                    </a:ext>
                  </a:extLst>
                </a:gridCol>
                <a:gridCol w="3540418">
                  <a:extLst>
                    <a:ext uri="{9D8B030D-6E8A-4147-A177-3AD203B41FA5}">
                      <a16:colId xmlns:a16="http://schemas.microsoft.com/office/drawing/2014/main" val="1890636385"/>
                    </a:ext>
                  </a:extLst>
                </a:gridCol>
              </a:tblGrid>
              <a:tr h="451844">
                <a:tc gridSpan="2">
                  <a:txBody>
                    <a:bodyPr/>
                    <a:lstStyle/>
                    <a:p>
                      <a:pPr algn="ctr"/>
                      <a:r>
                        <a:rPr lang="en-GB" sz="2000" dirty="0">
                          <a:latin typeface="Arial" panose="020B0604020202020204" pitchFamily="34" charset="0"/>
                          <a:cs typeface="Arial" panose="020B0604020202020204" pitchFamily="34" charset="0"/>
                        </a:rPr>
                        <a:t>Records excluded</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396965">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45184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3142959813"/>
                  </a:ext>
                </a:extLst>
              </a:tr>
              <a:tr h="451844">
                <a:tc>
                  <a:txBody>
                    <a:bodyPr/>
                    <a:lstStyle/>
                    <a:p>
                      <a:pPr marL="0" marR="0" lvl="0" indent="0" algn="l" defTabSz="2079795"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Arial" panose="020B0604020202020204" pitchFamily="34" charset="0"/>
                          <a:ea typeface="+mn-ea"/>
                          <a:cs typeface="Arial" panose="020B0604020202020204" pitchFamily="34" charset="0"/>
                        </a:rPr>
                        <a:t>Math. Model not in review scope = 4</a:t>
                      </a:r>
                    </a:p>
                  </a:txBody>
                  <a:tcPr marL="208003" marR="208003" marT="104002" marB="104002"/>
                </a:tc>
                <a:tc>
                  <a:txBody>
                    <a:bodyPr/>
                    <a:lstStyle/>
                    <a:p>
                      <a:pPr algn="l"/>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1852659809"/>
                  </a:ext>
                </a:extLst>
              </a:tr>
            </a:tbl>
          </a:graphicData>
        </a:graphic>
      </p:graphicFrame>
      <p:graphicFrame>
        <p:nvGraphicFramePr>
          <p:cNvPr id="37" name="Table 2">
            <a:extLst>
              <a:ext uri="{FF2B5EF4-FFF2-40B4-BE49-F238E27FC236}">
                <a16:creationId xmlns:a16="http://schemas.microsoft.com/office/drawing/2014/main" id="{209B7623-E9FB-4FF2-8CA1-37B5F0809194}"/>
              </a:ext>
            </a:extLst>
          </p:cNvPr>
          <p:cNvGraphicFramePr>
            <a:graphicFrameLocks noGrp="1"/>
          </p:cNvGraphicFramePr>
          <p:nvPr/>
        </p:nvGraphicFramePr>
        <p:xfrm>
          <a:off x="20486745" y="11786262"/>
          <a:ext cx="7080836" cy="1883852"/>
        </p:xfrm>
        <a:graphic>
          <a:graphicData uri="http://schemas.openxmlformats.org/drawingml/2006/table">
            <a:tbl>
              <a:tblPr firstRow="1" bandRow="1">
                <a:tableStyleId>{5940675A-B579-460E-94D1-54222C63F5DA}</a:tableStyleId>
              </a:tblPr>
              <a:tblGrid>
                <a:gridCol w="3540418">
                  <a:extLst>
                    <a:ext uri="{9D8B030D-6E8A-4147-A177-3AD203B41FA5}">
                      <a16:colId xmlns:a16="http://schemas.microsoft.com/office/drawing/2014/main" val="4019006837"/>
                    </a:ext>
                  </a:extLst>
                </a:gridCol>
                <a:gridCol w="3540418">
                  <a:extLst>
                    <a:ext uri="{9D8B030D-6E8A-4147-A177-3AD203B41FA5}">
                      <a16:colId xmlns:a16="http://schemas.microsoft.com/office/drawing/2014/main" val="1890636385"/>
                    </a:ext>
                  </a:extLst>
                </a:gridCol>
              </a:tblGrid>
              <a:tr h="533124">
                <a:tc gridSpan="2">
                  <a:txBody>
                    <a:bodyPr/>
                    <a:lstStyle/>
                    <a:p>
                      <a:pPr algn="ctr"/>
                      <a:r>
                        <a:rPr lang="en-GB" sz="2000" dirty="0">
                          <a:latin typeface="Arial" panose="020B0604020202020204" pitchFamily="34" charset="0"/>
                          <a:cs typeface="Arial" panose="020B0604020202020204" pitchFamily="34" charset="0"/>
                        </a:rPr>
                        <a:t>Records assessed for eligibility</a:t>
                      </a:r>
                    </a:p>
                  </a:txBody>
                  <a:tcPr marL="208003" marR="208003" marT="104002" marB="104002"/>
                </a:tc>
                <a:tc hMerge="1">
                  <a:txBody>
                    <a:bodyPr/>
                    <a:lstStyle/>
                    <a:p>
                      <a:endParaRPr lang="en-CH" sz="1400" dirty="0"/>
                    </a:p>
                  </a:txBody>
                  <a:tcPr marL="143087" marR="143087" marT="71543" marB="71543"/>
                </a:tc>
                <a:extLst>
                  <a:ext uri="{0D108BD9-81ED-4DB2-BD59-A6C34878D82A}">
                    <a16:rowId xmlns:a16="http://schemas.microsoft.com/office/drawing/2014/main" val="3762109444"/>
                  </a:ext>
                </a:extLst>
              </a:tr>
              <a:tr h="53312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Previous searches, until 10 Jun 20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Last update, 31 Jan 21</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302836174"/>
                  </a:ext>
                </a:extLst>
              </a:tr>
              <a:tr h="533124">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4</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tc>
                  <a:txBody>
                    <a:bodyPr/>
                    <a:lstStyle/>
                    <a:p>
                      <a:pPr algn="ctr"/>
                      <a:r>
                        <a:rPr lang="en-GB" sz="2000" kern="1200" dirty="0">
                          <a:solidFill>
                            <a:schemeClr val="tx1"/>
                          </a:solidFill>
                          <a:latin typeface="Arial" panose="020B0604020202020204" pitchFamily="34" charset="0"/>
                          <a:ea typeface="+mn-ea"/>
                          <a:cs typeface="Arial" panose="020B0604020202020204" pitchFamily="34" charset="0"/>
                        </a:rPr>
                        <a:t>0</a:t>
                      </a:r>
                      <a:endParaRPr lang="en-CH" sz="2000" kern="1200" dirty="0">
                        <a:solidFill>
                          <a:schemeClr val="tx1"/>
                        </a:solidFill>
                        <a:latin typeface="Arial" panose="020B0604020202020204" pitchFamily="34" charset="0"/>
                        <a:ea typeface="+mn-ea"/>
                        <a:cs typeface="Arial" panose="020B0604020202020204" pitchFamily="34" charset="0"/>
                      </a:endParaRPr>
                    </a:p>
                  </a:txBody>
                  <a:tcPr marL="208003" marR="208003" marT="104002" marB="104002"/>
                </a:tc>
                <a:extLst>
                  <a:ext uri="{0D108BD9-81ED-4DB2-BD59-A6C34878D82A}">
                    <a16:rowId xmlns:a16="http://schemas.microsoft.com/office/drawing/2014/main" val="2589018113"/>
                  </a:ext>
                </a:extLst>
              </a:tr>
            </a:tbl>
          </a:graphicData>
        </a:graphic>
      </p:graphicFrame>
      <p:cxnSp>
        <p:nvCxnSpPr>
          <p:cNvPr id="38" name="Straight Arrow Connector 37">
            <a:extLst>
              <a:ext uri="{FF2B5EF4-FFF2-40B4-BE49-F238E27FC236}">
                <a16:creationId xmlns:a16="http://schemas.microsoft.com/office/drawing/2014/main" id="{F0989AC9-A1E4-4E9E-A3BA-A3BAC8012416}"/>
              </a:ext>
            </a:extLst>
          </p:cNvPr>
          <p:cNvCxnSpPr/>
          <p:nvPr/>
        </p:nvCxnSpPr>
        <p:spPr>
          <a:xfrm>
            <a:off x="10616088" y="4885531"/>
            <a:ext cx="749588" cy="0"/>
          </a:xfrm>
          <a:prstGeom prst="straightConnector1">
            <a:avLst/>
          </a:prstGeom>
          <a:ln w="3810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8C292A33-6E31-4E63-9EF1-00D43DE56130}"/>
              </a:ext>
            </a:extLst>
          </p:cNvPr>
          <p:cNvCxnSpPr>
            <a:cxnSpLocks/>
            <a:endCxn id="4" idx="0"/>
          </p:cNvCxnSpPr>
          <p:nvPr/>
        </p:nvCxnSpPr>
        <p:spPr>
          <a:xfrm flipH="1">
            <a:off x="7053183" y="5887612"/>
            <a:ext cx="6906" cy="17039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0032A4C-1B39-4A25-9B4F-86AD23D736A1}"/>
              </a:ext>
            </a:extLst>
          </p:cNvPr>
          <p:cNvCxnSpPr>
            <a:cxnSpLocks/>
          </p:cNvCxnSpPr>
          <p:nvPr/>
        </p:nvCxnSpPr>
        <p:spPr>
          <a:xfrm>
            <a:off x="7053183" y="9088597"/>
            <a:ext cx="0" cy="583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4CD2A6C-C97F-4A47-BBC3-D088848EFD66}"/>
              </a:ext>
            </a:extLst>
          </p:cNvPr>
          <p:cNvCxnSpPr>
            <a:cxnSpLocks/>
          </p:cNvCxnSpPr>
          <p:nvPr/>
        </p:nvCxnSpPr>
        <p:spPr>
          <a:xfrm>
            <a:off x="7060090" y="13355333"/>
            <a:ext cx="15581" cy="32667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F9D78D2-6B42-4B64-9852-D68123266218}"/>
              </a:ext>
            </a:extLst>
          </p:cNvPr>
          <p:cNvCxnSpPr>
            <a:cxnSpLocks/>
            <a:endCxn id="34" idx="0"/>
          </p:cNvCxnSpPr>
          <p:nvPr/>
        </p:nvCxnSpPr>
        <p:spPr>
          <a:xfrm>
            <a:off x="23989096" y="5299463"/>
            <a:ext cx="15580" cy="4372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509035D-73A1-490A-AC3A-D7BCA2FA62E3}"/>
              </a:ext>
            </a:extLst>
          </p:cNvPr>
          <p:cNvCxnSpPr>
            <a:cxnSpLocks/>
            <a:endCxn id="37" idx="0"/>
          </p:cNvCxnSpPr>
          <p:nvPr/>
        </p:nvCxnSpPr>
        <p:spPr>
          <a:xfrm>
            <a:off x="24027163" y="11262612"/>
            <a:ext cx="0" cy="5236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E23AA1-C2F5-4DF4-8F57-1B3A5D3B01C3}"/>
              </a:ext>
            </a:extLst>
          </p:cNvPr>
          <p:cNvCxnSpPr>
            <a:cxnSpLocks/>
          </p:cNvCxnSpPr>
          <p:nvPr/>
        </p:nvCxnSpPr>
        <p:spPr>
          <a:xfrm>
            <a:off x="31880074" y="11242067"/>
            <a:ext cx="0" cy="523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DD7FE16-E353-4DFF-9F52-C7B70B370218}"/>
              </a:ext>
            </a:extLst>
          </p:cNvPr>
          <p:cNvCxnSpPr>
            <a:cxnSpLocks/>
            <a:endCxn id="35" idx="1"/>
          </p:cNvCxnSpPr>
          <p:nvPr/>
        </p:nvCxnSpPr>
        <p:spPr>
          <a:xfrm>
            <a:off x="27567581" y="10444233"/>
            <a:ext cx="749588" cy="1490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5DC32AD-BB6C-47F9-B99F-7A3FB792DC6A}"/>
              </a:ext>
            </a:extLst>
          </p:cNvPr>
          <p:cNvCxnSpPr>
            <a:cxnSpLocks/>
          </p:cNvCxnSpPr>
          <p:nvPr/>
        </p:nvCxnSpPr>
        <p:spPr>
          <a:xfrm flipV="1">
            <a:off x="27567581" y="12579144"/>
            <a:ext cx="749588" cy="6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EFCBFA22-9777-4BFA-989D-BEF9FFEDC101}"/>
              </a:ext>
            </a:extLst>
          </p:cNvPr>
          <p:cNvCxnSpPr/>
          <p:nvPr/>
        </p:nvCxnSpPr>
        <p:spPr>
          <a:xfrm rot="10800000" flipV="1">
            <a:off x="10616090" y="13524703"/>
            <a:ext cx="13411075" cy="4505878"/>
          </a:xfrm>
          <a:prstGeom prst="bentConnector3">
            <a:avLst>
              <a:gd name="adj1" fmla="val -114"/>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E56C5E0-57FC-4B70-9063-113DD78D4BDD}"/>
              </a:ext>
            </a:extLst>
          </p:cNvPr>
          <p:cNvCxnSpPr>
            <a:cxnSpLocks/>
          </p:cNvCxnSpPr>
          <p:nvPr/>
        </p:nvCxnSpPr>
        <p:spPr>
          <a:xfrm>
            <a:off x="14945124" y="11241637"/>
            <a:ext cx="0" cy="523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2B7C994-B536-449E-98A4-211DACB922F5}"/>
              </a:ext>
            </a:extLst>
          </p:cNvPr>
          <p:cNvCxnSpPr>
            <a:cxnSpLocks/>
          </p:cNvCxnSpPr>
          <p:nvPr/>
        </p:nvCxnSpPr>
        <p:spPr>
          <a:xfrm>
            <a:off x="14996981" y="9148053"/>
            <a:ext cx="0" cy="5236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ED9C08B-1E4C-4397-977C-38FDF99459F5}"/>
              </a:ext>
            </a:extLst>
          </p:cNvPr>
          <p:cNvCxnSpPr>
            <a:cxnSpLocks/>
          </p:cNvCxnSpPr>
          <p:nvPr/>
        </p:nvCxnSpPr>
        <p:spPr>
          <a:xfrm flipH="1">
            <a:off x="14935463" y="6789303"/>
            <a:ext cx="22488" cy="7553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E478792-F3C8-4588-B8BE-CB34FC856125}"/>
              </a:ext>
            </a:extLst>
          </p:cNvPr>
          <p:cNvCxnSpPr>
            <a:cxnSpLocks/>
          </p:cNvCxnSpPr>
          <p:nvPr/>
        </p:nvCxnSpPr>
        <p:spPr>
          <a:xfrm flipV="1">
            <a:off x="10616088" y="8353866"/>
            <a:ext cx="749588" cy="6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5327764-4ECF-4737-98A0-2574EC3D8E15}"/>
              </a:ext>
            </a:extLst>
          </p:cNvPr>
          <p:cNvCxnSpPr>
            <a:cxnSpLocks/>
          </p:cNvCxnSpPr>
          <p:nvPr/>
        </p:nvCxnSpPr>
        <p:spPr>
          <a:xfrm flipV="1">
            <a:off x="10616088" y="10426501"/>
            <a:ext cx="749588" cy="6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DC6B09-05B3-4061-B388-D06D8E2463B5}"/>
              </a:ext>
            </a:extLst>
          </p:cNvPr>
          <p:cNvCxnSpPr>
            <a:cxnSpLocks/>
          </p:cNvCxnSpPr>
          <p:nvPr/>
        </p:nvCxnSpPr>
        <p:spPr>
          <a:xfrm flipV="1">
            <a:off x="10616088" y="12614211"/>
            <a:ext cx="749588" cy="68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6D1BE2E-44A7-40DC-AE83-922D0EC308F7}"/>
              </a:ext>
            </a:extLst>
          </p:cNvPr>
          <p:cNvCxnSpPr>
            <a:cxnSpLocks/>
          </p:cNvCxnSpPr>
          <p:nvPr/>
        </p:nvCxnSpPr>
        <p:spPr>
          <a:xfrm>
            <a:off x="7053183" y="11211908"/>
            <a:ext cx="0" cy="583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7933E84F-0062-42D2-B4FE-C1922273A8F9}"/>
              </a:ext>
            </a:extLst>
          </p:cNvPr>
          <p:cNvSpPr txBox="1"/>
          <p:nvPr/>
        </p:nvSpPr>
        <p:spPr>
          <a:xfrm>
            <a:off x="25383650" y="15972632"/>
            <a:ext cx="8814911" cy="2616101"/>
          </a:xfrm>
          <a:prstGeom prst="rect">
            <a:avLst/>
          </a:prstGeom>
          <a:noFill/>
        </p:spPr>
        <p:txBody>
          <a:bodyPr wrap="square" rtlCol="0">
            <a:spAutoFit/>
          </a:bodyPr>
          <a:lstStyle/>
          <a:p>
            <a:r>
              <a:rPr lang="en-GB" sz="2000" baseline="30000" dirty="0">
                <a:latin typeface="Arial" panose="020B0604020202020204" pitchFamily="34" charset="0"/>
                <a:cs typeface="Arial" panose="020B0604020202020204" pitchFamily="34" charset="0"/>
              </a:rPr>
              <a:t>a</a:t>
            </a:r>
            <a:r>
              <a:rPr lang="en-GB" sz="2000" dirty="0">
                <a:latin typeface="Arial" panose="020B0604020202020204" pitchFamily="34" charset="0"/>
                <a:cs typeface="Arial" panose="020B0604020202020204" pitchFamily="34" charset="0"/>
              </a:rPr>
              <a:t>We also included published versions of pre-prints that were identified after 31 Jan 20</a:t>
            </a:r>
          </a:p>
          <a:p>
            <a:r>
              <a:rPr lang="en-GB" sz="2000" dirty="0">
                <a:latin typeface="Arial" panose="020B0604020202020204" pitchFamily="34" charset="0"/>
                <a:cs typeface="Arial" panose="020B0604020202020204" pitchFamily="34" charset="0"/>
              </a:rPr>
              <a:t>*Note that some studies provided information for more than one question.</a:t>
            </a:r>
          </a:p>
          <a:p>
            <a:r>
              <a:rPr lang="en-GB" sz="2000" dirty="0">
                <a:latin typeface="Arial" panose="020B0604020202020204" pitchFamily="34" charset="0"/>
                <a:cs typeface="Arial" panose="020B0604020202020204" pitchFamily="34" charset="0"/>
              </a:rPr>
              <a:t>*The protocol was updated after update 2 and some studies were excluded based on updated inclusion criteria. The number in parenthesis represent the total number of studies included previously. See S7 Appendix for the reasons for excluding these studies.</a:t>
            </a:r>
          </a:p>
          <a:p>
            <a:endParaRPr lang="en-CH" sz="2400" dirty="0"/>
          </a:p>
        </p:txBody>
      </p:sp>
    </p:spTree>
    <p:extLst>
      <p:ext uri="{BB962C8B-B14F-4D97-AF65-F5344CB8AC3E}">
        <p14:creationId xmlns:p14="http://schemas.microsoft.com/office/powerpoint/2010/main" val="342900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1354</Words>
  <Application>Microsoft Office PowerPoint</Application>
  <PresentationFormat>Custom</PresentationFormat>
  <Paragraphs>269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Heron, Leonie (ISPM)</dc:creator>
  <cp:lastModifiedBy>Heron, Leonie (ISPM)</cp:lastModifiedBy>
  <cp:revision>1</cp:revision>
  <dcterms:modified xsi:type="dcterms:W3CDTF">2021-11-17T13:36:42Z</dcterms:modified>
</cp:coreProperties>
</file>