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72" autoAdjust="0"/>
  </p:normalViewPr>
  <p:slideViewPr>
    <p:cSldViewPr snapToGrid="0">
      <p:cViewPr varScale="1">
        <p:scale>
          <a:sx n="59" d="100"/>
          <a:sy n="59" d="100"/>
        </p:scale>
        <p:origin x="16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BEF15-D53A-4E42-95BC-4B93BAF31F3C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0D972-513C-45C9-BAB0-4B2DA45C9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6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Tentar conseguir um perfil do de perspectiva do egresso</a:t>
            </a:r>
          </a:p>
          <a:p>
            <a:endParaRPr lang="pt-BR" dirty="0"/>
          </a:p>
          <a:p>
            <a:r>
              <a:rPr lang="pt-BR" dirty="0"/>
              <a:t>Sermão importância do conhecimento X habilidade na aprendizagem</a:t>
            </a:r>
          </a:p>
          <a:p>
            <a:endParaRPr lang="pt-BR" dirty="0"/>
          </a:p>
          <a:p>
            <a:r>
              <a:rPr lang="pt-BR" dirty="0"/>
              <a:t>Importância do Inglês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0D972-513C-45C9-BAB0-4B2DA45C9F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44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61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2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36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77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9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90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3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46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83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5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77CE-716D-48D0-B5FB-0461DC585E3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60B7-829D-4F08-AC1F-AE4D72442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2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Web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Marcelo Nunes Ribeiro</a:t>
            </a:r>
          </a:p>
        </p:txBody>
      </p:sp>
    </p:spTree>
    <p:extLst>
      <p:ext uri="{BB962C8B-B14F-4D97-AF65-F5344CB8AC3E}">
        <p14:creationId xmlns:p14="http://schemas.microsoft.com/office/powerpoint/2010/main" val="20962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301"/>
            <a:ext cx="9144000" cy="59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0" y="560174"/>
            <a:ext cx="9018199" cy="57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0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615"/>
            <a:ext cx="9144000" cy="59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1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589" y="1802674"/>
            <a:ext cx="8750584" cy="4911635"/>
          </a:xfrm>
        </p:spPr>
        <p:txBody>
          <a:bodyPr>
            <a:normAutofit/>
          </a:bodyPr>
          <a:lstStyle/>
          <a:p>
            <a:r>
              <a:rPr lang="pt-BR" b="1" dirty="0"/>
              <a:t>Configurar IDE (</a:t>
            </a:r>
            <a:r>
              <a:rPr lang="pt-BR" b="1" dirty="0" err="1"/>
              <a:t>Netbeans</a:t>
            </a:r>
            <a:r>
              <a:rPr lang="pt-BR" b="1" dirty="0"/>
              <a:t>)</a:t>
            </a:r>
          </a:p>
          <a:p>
            <a:r>
              <a:rPr lang="pt-BR" b="1" dirty="0" err="1"/>
              <a:t>Servlets</a:t>
            </a:r>
            <a:endParaRPr lang="pt-BR" b="1" dirty="0"/>
          </a:p>
          <a:p>
            <a:r>
              <a:rPr lang="pt-BR" b="1" dirty="0" err="1"/>
              <a:t>Deploy</a:t>
            </a:r>
            <a:r>
              <a:rPr lang="pt-BR" b="1" dirty="0"/>
              <a:t> da Aplicação</a:t>
            </a:r>
          </a:p>
          <a:p>
            <a:r>
              <a:rPr lang="pt-BR" b="1" dirty="0"/>
              <a:t>Web Services</a:t>
            </a:r>
            <a:endParaRPr lang="pt-BR" dirty="0"/>
          </a:p>
          <a:p>
            <a:r>
              <a:rPr lang="pt-BR" b="1" dirty="0"/>
              <a:t>DAO e </a:t>
            </a:r>
            <a:r>
              <a:rPr lang="pt-BR" b="1" dirty="0" err="1"/>
              <a:t>Hibernate</a:t>
            </a:r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Web </a:t>
            </a:r>
            <a:r>
              <a:rPr lang="pt-BR" dirty="0" err="1"/>
              <a:t>Backend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26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GIT, </a:t>
            </a:r>
            <a:r>
              <a:rPr lang="pt-BR" dirty="0" err="1"/>
              <a:t>microservices</a:t>
            </a:r>
            <a:r>
              <a:rPr lang="pt-BR" dirty="0"/>
              <a:t>, </a:t>
            </a:r>
            <a:r>
              <a:rPr lang="pt-BR" dirty="0" err="1"/>
              <a:t>conteinerização</a:t>
            </a:r>
            <a:r>
              <a:rPr lang="pt-BR" dirty="0"/>
              <a:t>, </a:t>
            </a:r>
            <a:r>
              <a:rPr lang="pt-BR" dirty="0" err="1"/>
              <a:t>Hibernate</a:t>
            </a:r>
            <a:r>
              <a:rPr lang="pt-BR" dirty="0"/>
              <a:t>, MVC, REST, SOAP, </a:t>
            </a:r>
            <a:r>
              <a:rPr lang="pt-BR" dirty="0" err="1"/>
              <a:t>jQuery</a:t>
            </a:r>
            <a:r>
              <a:rPr lang="pt-BR" dirty="0"/>
              <a:t>, Node.js, </a:t>
            </a:r>
            <a:r>
              <a:rPr lang="pt-BR" dirty="0" err="1"/>
              <a:t>AngularJS</a:t>
            </a:r>
            <a:r>
              <a:rPr lang="pt-BR" dirty="0"/>
              <a:t>, TDD, API, Framework, </a:t>
            </a:r>
            <a:r>
              <a:rPr lang="pt-BR" dirty="0" err="1"/>
              <a:t>MongoDB</a:t>
            </a:r>
            <a:r>
              <a:rPr lang="pt-BR" dirty="0"/>
              <a:t>, SCRUM</a:t>
            </a:r>
          </a:p>
        </p:txBody>
      </p:sp>
    </p:spTree>
    <p:extLst>
      <p:ext uri="{BB962C8B-B14F-4D97-AF65-F5344CB8AC3E}">
        <p14:creationId xmlns:p14="http://schemas.microsoft.com/office/powerpoint/2010/main" val="3831022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76</Words>
  <Application>Microsoft Office PowerPoint</Application>
  <PresentationFormat>Apresentação na tela (4:3)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Programação Web II</vt:lpstr>
      <vt:lpstr>Apresentação do PowerPoint</vt:lpstr>
      <vt:lpstr>Apresentação do PowerPoint</vt:lpstr>
      <vt:lpstr>Apresentação do PowerPoint</vt:lpstr>
      <vt:lpstr>Programação Web Backend</vt:lpstr>
      <vt:lpstr>Tecnologias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II</dc:title>
  <dc:creator>Marcelo Nunes</dc:creator>
  <cp:lastModifiedBy>Marcelo Nunes</cp:lastModifiedBy>
  <cp:revision>9</cp:revision>
  <dcterms:created xsi:type="dcterms:W3CDTF">2017-01-31T14:42:59Z</dcterms:created>
  <dcterms:modified xsi:type="dcterms:W3CDTF">2017-02-01T13:17:10Z</dcterms:modified>
</cp:coreProperties>
</file>