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12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8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3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29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6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2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53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7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32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0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36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0CF1-C3DA-4A51-8B79-BCF5DD4A42A7}" type="datetimeFigureOut">
              <a:rPr lang="pt-BR" smtClean="0"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2B94-EA56-45B2-833C-C370185A2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1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Sort</a:t>
            </a:r>
            <a:r>
              <a:rPr lang="pt-BR" dirty="0"/>
              <a:t> via </a:t>
            </a:r>
            <a:r>
              <a:rPr lang="pt-BR" dirty="0" err="1"/>
              <a:t>Comparator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Collections.sort</a:t>
            </a:r>
            <a:r>
              <a:rPr lang="pt-BR" dirty="0"/>
              <a:t>(</a:t>
            </a:r>
            <a:r>
              <a:rPr lang="pt-BR" dirty="0" err="1"/>
              <a:t>fruits</a:t>
            </a:r>
            <a:r>
              <a:rPr lang="pt-BR" dirty="0"/>
              <a:t>, new </a:t>
            </a:r>
            <a:r>
              <a:rPr lang="pt-BR" dirty="0" err="1"/>
              <a:t>Comparator</a:t>
            </a:r>
            <a:r>
              <a:rPr lang="pt-BR" dirty="0"/>
              <a:t>&lt;</a:t>
            </a:r>
            <a:r>
              <a:rPr lang="pt-BR" dirty="0" err="1"/>
              <a:t>Fruit</a:t>
            </a:r>
            <a:r>
              <a:rPr lang="pt-BR" dirty="0"/>
              <a:t>&gt;() {</a:t>
            </a:r>
          </a:p>
          <a:p>
            <a:r>
              <a:rPr lang="pt-BR" dirty="0"/>
              <a:t>        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compare(</a:t>
            </a:r>
            <a:r>
              <a:rPr lang="pt-BR" dirty="0" err="1"/>
              <a:t>Fruit</a:t>
            </a:r>
            <a:r>
              <a:rPr lang="pt-BR" dirty="0"/>
              <a:t> fruit2, </a:t>
            </a:r>
            <a:r>
              <a:rPr lang="pt-BR" dirty="0" err="1"/>
              <a:t>Fruit</a:t>
            </a:r>
            <a:r>
              <a:rPr lang="pt-BR" dirty="0"/>
              <a:t> fruit1)</a:t>
            </a:r>
          </a:p>
          <a:p>
            <a:r>
              <a:rPr lang="pt-BR" dirty="0"/>
              <a:t>        {</a:t>
            </a:r>
          </a:p>
          <a:p>
            <a:endParaRPr lang="pt-BR" dirty="0"/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 fruit1.fruitName.compareTo(fruit2.fruitName);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7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Sort</a:t>
            </a:r>
            <a:r>
              <a:rPr lang="pt-BR" dirty="0"/>
              <a:t> via programação funcional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199" y="4083980"/>
            <a:ext cx="10147479" cy="738664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personList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(Person p1, Person p2)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p1.firstName.compareTo(p2.firstName));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74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do Office</vt:lpstr>
      <vt:lpstr>Sort via Comparator</vt:lpstr>
      <vt:lpstr>Sort via programação funcional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Nunes</dc:creator>
  <cp:lastModifiedBy>Marcelo Nunes</cp:lastModifiedBy>
  <cp:revision>2</cp:revision>
  <dcterms:created xsi:type="dcterms:W3CDTF">2017-02-14T18:16:13Z</dcterms:created>
  <dcterms:modified xsi:type="dcterms:W3CDTF">2017-02-14T18:17:45Z</dcterms:modified>
</cp:coreProperties>
</file>