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4920" y="746280"/>
            <a:ext cx="31680" cy="64180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6760" y="847800"/>
            <a:ext cx="107640" cy="64180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50" r="0" b="16740"/>
          <a:stretch/>
        </p:blipFill>
        <p:spPr>
          <a:xfrm>
            <a:off x="1047600" y="4000320"/>
            <a:ext cx="2953440" cy="17323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9920" y="664200"/>
            <a:ext cx="167040" cy="12179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1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1680" cy="43380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7640" cy="43380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0680"/>
            <a:chOff x="0" y="-64440"/>
            <a:chExt cx="12420000" cy="697068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0840" cy="510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4400" cy="644616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2040" cy="644616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7440" y="902520"/>
              <a:ext cx="104400" cy="118807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3800" y="643680"/>
              <a:ext cx="391680" cy="1188072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18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05" r="0" b="27605"/>
          <a:stretch/>
        </p:blipFill>
        <p:spPr>
          <a:xfrm>
            <a:off x="0" y="0"/>
            <a:ext cx="12179160" cy="360540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8080" cy="152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8080" cy="62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11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6920" cy="43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8" name="Retângulo 2"/>
          <p:cNvSpPr/>
          <p:nvPr/>
        </p:nvSpPr>
        <p:spPr>
          <a:xfrm>
            <a:off x="756000" y="936000"/>
            <a:ext cx="11365200" cy="47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aixa de Texto 1"/>
          <p:cNvSpPr/>
          <p:nvPr/>
        </p:nvSpPr>
        <p:spPr>
          <a:xfrm>
            <a:off x="900000" y="936000"/>
            <a:ext cx="10690560" cy="31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O que o manipulador ou função replace( ) efetua em uma string?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O que o manipulador ou função sort() efetua em um array?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É correto dizer que o JS é uma linguagem orientada a objetos?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Como podemos definir o operador new?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6920" cy="43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1" name="Retângulo 3"/>
          <p:cNvSpPr/>
          <p:nvPr/>
        </p:nvSpPr>
        <p:spPr>
          <a:xfrm>
            <a:off x="756000" y="936000"/>
            <a:ext cx="11365200" cy="47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116;p 3"/>
          <p:cNvSpPr/>
          <p:nvPr/>
        </p:nvSpPr>
        <p:spPr>
          <a:xfrm>
            <a:off x="961920" y="980640"/>
            <a:ext cx="110156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53" name="Caixa de Texto 133"/>
          <p:cNvSpPr/>
          <p:nvPr/>
        </p:nvSpPr>
        <p:spPr>
          <a:xfrm>
            <a:off x="1080000" y="936000"/>
            <a:ext cx="7378920" cy="12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de Repetição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 in &amp; for of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while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 While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564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69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10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564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aixa de Texto 4"/>
          <p:cNvSpPr/>
          <p:nvPr/>
        </p:nvSpPr>
        <p:spPr>
          <a:xfrm>
            <a:off x="1035000" y="1035720"/>
            <a:ext cx="10375920" cy="12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Strings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Strings, uma cadeia de carácteres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JavaScript “entende” uma string como arrays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Alterar palavras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Localizar por palavras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Formatar valores para moeda e ou decimal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Verificar se é Number ou String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564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4"/>
          <p:cNvSpPr/>
          <p:nvPr/>
        </p:nvSpPr>
        <p:spPr>
          <a:xfrm>
            <a:off x="839520" y="392040"/>
            <a:ext cx="108169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11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7"/>
          <p:cNvSpPr/>
          <p:nvPr/>
        </p:nvSpPr>
        <p:spPr>
          <a:xfrm>
            <a:off x="961920" y="980640"/>
            <a:ext cx="1101564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aixa de Texto 3"/>
          <p:cNvSpPr/>
          <p:nvPr/>
        </p:nvSpPr>
        <p:spPr>
          <a:xfrm>
            <a:off x="936000" y="1105200"/>
            <a:ext cx="10223640" cy="12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Objetos em 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que são objetos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Construção de objetos por meio de funções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Operador new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 palavra-chave “reservada” this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1"/>
          <p:cNvSpPr/>
          <p:nvPr/>
        </p:nvSpPr>
        <p:spPr>
          <a:xfrm>
            <a:off x="961920" y="980640"/>
            <a:ext cx="1101564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5"/>
          <p:cNvSpPr/>
          <p:nvPr/>
        </p:nvSpPr>
        <p:spPr>
          <a:xfrm>
            <a:off x="839520" y="392040"/>
            <a:ext cx="108169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Objetos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116;p 5"/>
          <p:cNvSpPr/>
          <p:nvPr/>
        </p:nvSpPr>
        <p:spPr>
          <a:xfrm>
            <a:off x="900000" y="900000"/>
            <a:ext cx="11077560" cy="24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961920" y="900000"/>
            <a:ext cx="1101564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 Box 16"/>
          <p:cNvSpPr/>
          <p:nvPr/>
        </p:nvSpPr>
        <p:spPr>
          <a:xfrm>
            <a:off x="915120" y="839160"/>
            <a:ext cx="10875960" cy="25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Um objeto em JS pode ser entendido como uma coleção de dados com  funcionalidades relacionadas que geralmente consistem em diversas variáveis ou funções sendo chamadas de </a:t>
            </a:r>
            <a:r>
              <a:rPr b="1" lang="pt-PT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propriedades ou atributos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e </a:t>
            </a:r>
            <a:r>
              <a:rPr b="1" lang="pt-PT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métodos ou funções </a:t>
            </a:r>
            <a:r>
              <a:rPr b="0" lang="pt-PT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quando estão dentro de objetos.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1080000" y="4345200"/>
            <a:ext cx="4153680" cy="177444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 flipV="1">
            <a:off x="2880000" y="3398400"/>
            <a:ext cx="360" cy="74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1080000" y="2772000"/>
            <a:ext cx="377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Propriedades</a:t>
            </a:r>
            <a:r>
              <a:rPr b="0" lang="pt-BR" sz="1800" spc="-1" strike="noStrike">
                <a:latin typeface="Arial"/>
              </a:rPr>
              <a:t>: </a:t>
            </a:r>
            <a:r>
              <a:rPr b="0" i="1" lang="pt-BR" sz="1800" spc="-1" strike="noStrike">
                <a:latin typeface="Arial"/>
              </a:rPr>
              <a:t>modelo; marca; cor, quantidade de portas e etc.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5234040" y="5220000"/>
            <a:ext cx="16059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6840000" y="5040000"/>
            <a:ext cx="37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Métodos: </a:t>
            </a:r>
            <a:r>
              <a:rPr b="0" lang="pt-BR" sz="1800" spc="-1" strike="noStrike">
                <a:latin typeface="Arial"/>
              </a:rPr>
              <a:t>Andar; Buzina; Ligar lanterna etc..</a:t>
            </a:r>
            <a:r>
              <a:rPr b="1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6;p 8"/>
          <p:cNvSpPr/>
          <p:nvPr/>
        </p:nvSpPr>
        <p:spPr>
          <a:xfrm>
            <a:off x="961920" y="980640"/>
            <a:ext cx="1101564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14"/>
          <p:cNvSpPr/>
          <p:nvPr/>
        </p:nvSpPr>
        <p:spPr>
          <a:xfrm>
            <a:off x="839520" y="392040"/>
            <a:ext cx="108169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Objetos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3" name="Google Shape;116;p 9"/>
          <p:cNvSpPr/>
          <p:nvPr/>
        </p:nvSpPr>
        <p:spPr>
          <a:xfrm>
            <a:off x="900000" y="900000"/>
            <a:ext cx="11077560" cy="24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961920" y="900000"/>
            <a:ext cx="1101564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 Box 17"/>
          <p:cNvSpPr/>
          <p:nvPr/>
        </p:nvSpPr>
        <p:spPr>
          <a:xfrm>
            <a:off x="915120" y="839160"/>
            <a:ext cx="10875960" cy="54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JS em si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 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uma linguagem orientada a objetos (O. O.), mas sim uma linguagem que possui uma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implementação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 O.O.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JS faz uso de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PROTÓTIPOS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(modelos ou padrões que são aproveitados) por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instâncias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a “construção” de novos objetos.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Existem algumas metodologias para criar um objeto em javaScript. Pode-se criar um objeto por meio de uma “classe” ou função construtora: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function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Carros(modelo, marca, ano)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.modelo = modelo;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.marca = marca;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.ano = ano;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840000" y="4320000"/>
            <a:ext cx="485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 método </a:t>
            </a:r>
            <a:r>
              <a:rPr b="1" lang="pt-BR" sz="1800" spc="-1" strike="noStrike">
                <a:latin typeface="Arial"/>
              </a:rPr>
              <a:t>this</a:t>
            </a:r>
            <a:r>
              <a:rPr b="0" lang="pt-BR" sz="1800" spc="-1" strike="noStrike">
                <a:latin typeface="Arial"/>
              </a:rPr>
              <a:t> faz referência, neste caso, ao próprio objeto Carros. Seria algo como: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Carros.modelo = modelo;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Carros.marca = marca;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Carros.ano = ano;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6;p 10"/>
          <p:cNvSpPr/>
          <p:nvPr/>
        </p:nvSpPr>
        <p:spPr>
          <a:xfrm>
            <a:off x="961920" y="980640"/>
            <a:ext cx="1101564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5"/>
          <p:cNvSpPr/>
          <p:nvPr/>
        </p:nvSpPr>
        <p:spPr>
          <a:xfrm>
            <a:off x="839520" y="392040"/>
            <a:ext cx="108169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Objetos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9" name="Google Shape;116;p 11"/>
          <p:cNvSpPr/>
          <p:nvPr/>
        </p:nvSpPr>
        <p:spPr>
          <a:xfrm>
            <a:off x="900000" y="900000"/>
            <a:ext cx="11077560" cy="24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961920" y="900000"/>
            <a:ext cx="1101564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 Box 18"/>
          <p:cNvSpPr/>
          <p:nvPr/>
        </p:nvSpPr>
        <p:spPr>
          <a:xfrm>
            <a:off x="915120" y="839160"/>
            <a:ext cx="1087596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i="1" lang="pt-BR" sz="2000" spc="-1" strike="noStrike">
                <a:solidFill>
                  <a:srgbClr val="c9211e"/>
                </a:solidFill>
                <a:latin typeface="Arial"/>
                <a:ea typeface="DejaVu Sans"/>
              </a:rPr>
              <a:t>function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Carros(modelo, marca, ano)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.modelo = modelo;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.marca = marca;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.ano = ano;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20000" y="3305880"/>
            <a:ext cx="1125756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Para que este objeto seja INSTANCIADO é necessário usar o operador NEW juntamente com o contrutor. Ex: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let novoCarro = </a:t>
            </a:r>
            <a:r>
              <a:rPr b="1" lang="pt-BR" sz="1800" spc="-1" strike="noStrike">
                <a:latin typeface="Arial"/>
              </a:rPr>
              <a:t>new</a:t>
            </a:r>
            <a:r>
              <a:rPr b="0" lang="pt-BR" sz="1800" spc="-1" strike="noStrike">
                <a:latin typeface="Arial"/>
              </a:rPr>
              <a:t> Carros(“GTI”, “Gol”, “1991);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700000" y="4500000"/>
            <a:ext cx="36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1620000" y="5400000"/>
            <a:ext cx="21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Cria um novo Obj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2916000" y="3935880"/>
            <a:ext cx="2879640" cy="491760"/>
          </a:xfrm>
          <a:prstGeom prst="rect">
            <a:avLst/>
          </a:prstGeom>
          <a:noFill/>
          <a:ln w="0">
            <a:solidFill>
              <a:srgbClr val="3465a4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796000" y="4140000"/>
            <a:ext cx="1044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6840000" y="4007880"/>
            <a:ext cx="23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Construtor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16;p 12"/>
          <p:cNvSpPr/>
          <p:nvPr/>
        </p:nvSpPr>
        <p:spPr>
          <a:xfrm>
            <a:off x="961920" y="980640"/>
            <a:ext cx="1101564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6"/>
          <p:cNvSpPr/>
          <p:nvPr/>
        </p:nvSpPr>
        <p:spPr>
          <a:xfrm>
            <a:off x="839520" y="392040"/>
            <a:ext cx="108169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Objetos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0" name="Google Shape;116;p 13"/>
          <p:cNvSpPr/>
          <p:nvPr/>
        </p:nvSpPr>
        <p:spPr>
          <a:xfrm>
            <a:off x="900000" y="900000"/>
            <a:ext cx="11077560" cy="24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961920" y="900000"/>
            <a:ext cx="1101564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 Box 19"/>
          <p:cNvSpPr/>
          <p:nvPr/>
        </p:nvSpPr>
        <p:spPr>
          <a:xfrm>
            <a:off x="915120" y="839160"/>
            <a:ext cx="108759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i="1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let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Carros = 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modelo’ : ‘modelo’;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marca’ : ‘marca’;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‘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ano’ : ano;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720000" y="4061880"/>
            <a:ext cx="1125756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Para “criar” um novo objeto basta: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let novoCarro = Carros;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16;p 14"/>
          <p:cNvSpPr/>
          <p:nvPr/>
        </p:nvSpPr>
        <p:spPr>
          <a:xfrm>
            <a:off x="961920" y="980640"/>
            <a:ext cx="1101564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17"/>
          <p:cNvSpPr/>
          <p:nvPr/>
        </p:nvSpPr>
        <p:spPr>
          <a:xfrm>
            <a:off x="839520" y="392040"/>
            <a:ext cx="108169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 Prototype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6" name="Google Shape;116;p 15"/>
          <p:cNvSpPr/>
          <p:nvPr/>
        </p:nvSpPr>
        <p:spPr>
          <a:xfrm>
            <a:off x="900000" y="900000"/>
            <a:ext cx="11077560" cy="24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61920" y="900000"/>
            <a:ext cx="1101564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 Box 20"/>
          <p:cNvSpPr/>
          <p:nvPr/>
        </p:nvSpPr>
        <p:spPr>
          <a:xfrm>
            <a:off x="915120" y="839160"/>
            <a:ext cx="108759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</a:t>
            </a:r>
            <a:r>
              <a:rPr b="0" i="1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prototype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é um mecanismo que permite uma herança entre objetos no JavaScript.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str = ‘Marcelo’;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console.log(str.</a:t>
            </a:r>
            <a:r>
              <a:rPr b="0" lang="pt-BR" sz="2400" spc="-1" strike="noStrike">
                <a:solidFill>
                  <a:srgbClr val="c9211e"/>
                </a:solidFill>
                <a:latin typeface="Quicksand Book"/>
                <a:ea typeface="DejaVu Sans"/>
              </a:rPr>
              <a:t>length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4572000" y="3456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 txBox="1"/>
          <p:nvPr/>
        </p:nvSpPr>
        <p:spPr>
          <a:xfrm>
            <a:off x="5940000" y="3240000"/>
            <a:ext cx="57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 propriedade length foi </a:t>
            </a:r>
            <a:r>
              <a:rPr b="1" lang="pt-BR" sz="1800" spc="-1" strike="noStrike">
                <a:latin typeface="Arial"/>
              </a:rPr>
              <a:t>herdada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915120" y="4007520"/>
            <a:ext cx="2144880" cy="54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latin typeface="Arial"/>
              </a:rPr>
              <a:t>__proto__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8640000" y="4137120"/>
            <a:ext cx="2144880" cy="54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prototype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3528000" y="4439520"/>
            <a:ext cx="486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6920" cy="43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5" name="Retângulo 1"/>
          <p:cNvSpPr/>
          <p:nvPr/>
        </p:nvSpPr>
        <p:spPr>
          <a:xfrm>
            <a:off x="756000" y="936000"/>
            <a:ext cx="11365200" cy="47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aixa de Texto 2"/>
          <p:cNvSpPr/>
          <p:nvPr/>
        </p:nvSpPr>
        <p:spPr>
          <a:xfrm>
            <a:off x="900000" y="936000"/>
            <a:ext cx="10690560" cy="31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Crie uma função que: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a) Conte quantos carácteres uma palavra possui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b) Converta esta mesma palavra para MAIÚSCULA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c) Imprima somente a 3º letra desta palavra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d) Troque esta mesma letra da palavra pela letra “X”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da saída da função: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 palavra tem 7 carácteres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palavra marcelo ficou MARCELO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letra R é o 3º carácter da palavra MARCELO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MARCELO ficou MAXCELO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2021-09-26T17:09:27Z</dcterms:modified>
  <cp:revision>949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