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5280" y="745920"/>
            <a:ext cx="31320" cy="641772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7120" y="847800"/>
            <a:ext cx="107280" cy="641772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46" r="0" b="16740"/>
          <a:stretch/>
        </p:blipFill>
        <p:spPr>
          <a:xfrm>
            <a:off x="1047600" y="4000320"/>
            <a:ext cx="2953080" cy="173196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20280" y="664200"/>
            <a:ext cx="166680" cy="121788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1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1320" cy="4334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7280" cy="4334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0320"/>
            <a:chOff x="0" y="-64440"/>
            <a:chExt cx="12420000" cy="697032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0480" cy="510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4040" cy="644580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1680" cy="644580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7800" y="902160"/>
              <a:ext cx="104040" cy="118803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4160" y="643320"/>
              <a:ext cx="391320" cy="1188036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1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02" r="0" b="27602"/>
          <a:stretch/>
        </p:blipFill>
        <p:spPr>
          <a:xfrm>
            <a:off x="0" y="0"/>
            <a:ext cx="12178800" cy="360504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7720" cy="152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7720" cy="62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12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5280" cy="32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656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11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528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aixa de Texto 4"/>
          <p:cNvSpPr/>
          <p:nvPr/>
        </p:nvSpPr>
        <p:spPr>
          <a:xfrm>
            <a:off x="1080000" y="1080000"/>
            <a:ext cx="1022328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Objetos em JS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que são objetos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Construção de objetos por meio de funções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Operador new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 palavra-chave “reservada” this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5280" cy="32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3"/>
          <p:cNvSpPr/>
          <p:nvPr/>
        </p:nvSpPr>
        <p:spPr>
          <a:xfrm>
            <a:off x="839520" y="392040"/>
            <a:ext cx="1081656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12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4"/>
          <p:cNvSpPr/>
          <p:nvPr/>
        </p:nvSpPr>
        <p:spPr>
          <a:xfrm>
            <a:off x="961920" y="980640"/>
            <a:ext cx="1101528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6;p 16"/>
          <p:cNvSpPr/>
          <p:nvPr/>
        </p:nvSpPr>
        <p:spPr>
          <a:xfrm>
            <a:off x="961920" y="980640"/>
            <a:ext cx="1101528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37920" y="1068120"/>
            <a:ext cx="10738080" cy="366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ou Laço de Repetição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for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for in &amp; for of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do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6;p 1"/>
          <p:cNvSpPr/>
          <p:nvPr/>
        </p:nvSpPr>
        <p:spPr>
          <a:xfrm>
            <a:off x="961920" y="980640"/>
            <a:ext cx="11015280" cy="32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5"/>
          <p:cNvSpPr/>
          <p:nvPr/>
        </p:nvSpPr>
        <p:spPr>
          <a:xfrm>
            <a:off x="839520" y="392040"/>
            <a:ext cx="1081656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Loop - For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4" name="Google Shape;116;p 5"/>
          <p:cNvSpPr/>
          <p:nvPr/>
        </p:nvSpPr>
        <p:spPr>
          <a:xfrm>
            <a:off x="900000" y="900000"/>
            <a:ext cx="11077200" cy="24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961920" y="900000"/>
            <a:ext cx="1101528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 Box 2"/>
          <p:cNvSpPr/>
          <p:nvPr/>
        </p:nvSpPr>
        <p:spPr>
          <a:xfrm>
            <a:off x="851040" y="92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O que é um laço de repetição?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961200" y="1697400"/>
            <a:ext cx="6058800" cy="392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Quicksand Book"/>
              </a:rPr>
              <a:t>Laços 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</a:rPr>
              <a:t>de repetição ou interação</a:t>
            </a:r>
            <a:r>
              <a:rPr b="0" lang="en-US" sz="2800" spc="-1" strike="noStrike">
                <a:solidFill>
                  <a:srgbClr val="000000"/>
                </a:solidFill>
                <a:latin typeface="Quicksand Book"/>
              </a:rPr>
              <a:t> 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</a:rPr>
              <a:t>permite que uma determinada rotina seja repetida um certo número de vezes.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Quicksand Book"/>
              </a:rPr>
              <a:t>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Quicksand Book"/>
              </a:rPr>
              <a:t>A repetição é terminada quando chega até um limite ou até quando atingir alguma condição. 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380000" y="2340000"/>
            <a:ext cx="4149000" cy="25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 8"/>
          <p:cNvSpPr/>
          <p:nvPr/>
        </p:nvSpPr>
        <p:spPr>
          <a:xfrm>
            <a:off x="961920" y="980640"/>
            <a:ext cx="11015280" cy="32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14"/>
          <p:cNvSpPr/>
          <p:nvPr/>
        </p:nvSpPr>
        <p:spPr>
          <a:xfrm>
            <a:off x="839520" y="320040"/>
            <a:ext cx="1081656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Roboto"/>
              </a:rPr>
              <a:t>FOR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1" name="Google Shape;116;p 9"/>
          <p:cNvSpPr/>
          <p:nvPr/>
        </p:nvSpPr>
        <p:spPr>
          <a:xfrm>
            <a:off x="900000" y="900000"/>
            <a:ext cx="11077200" cy="24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961920" y="900000"/>
            <a:ext cx="1101528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 Box 17"/>
          <p:cNvSpPr/>
          <p:nvPr/>
        </p:nvSpPr>
        <p:spPr>
          <a:xfrm>
            <a:off x="915120" y="839160"/>
            <a:ext cx="108756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instrução for irá criar um “loop” que contém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três expressões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dentro de parênteses e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separadas por ponto e vírgula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Entre as chave ficará o código que será executado durante este loop.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4" name="Text Box 1"/>
          <p:cNvSpPr/>
          <p:nvPr/>
        </p:nvSpPr>
        <p:spPr>
          <a:xfrm>
            <a:off x="851040" y="92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 Box 6"/>
          <p:cNvSpPr/>
          <p:nvPr/>
        </p:nvSpPr>
        <p:spPr>
          <a:xfrm>
            <a:off x="850320" y="3187800"/>
            <a:ext cx="8250840" cy="20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c9211e"/>
                </a:solidFill>
                <a:latin typeface="Arial"/>
              </a:rPr>
              <a:t>for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(let i=0; i &lt;=0; i++)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//repete o código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6560" cy="43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7" name="Retângulo 2"/>
          <p:cNvSpPr/>
          <p:nvPr/>
        </p:nvSpPr>
        <p:spPr>
          <a:xfrm>
            <a:off x="756000" y="936000"/>
            <a:ext cx="11364840" cy="47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aixa de Texto 1"/>
          <p:cNvSpPr/>
          <p:nvPr/>
        </p:nvSpPr>
        <p:spPr>
          <a:xfrm>
            <a:off x="900000" y="936000"/>
            <a:ext cx="10690200" cy="31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 que o manipulador ou função replace( ) efetua em uma string?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O que o manipulador ou função sort() efetua em um array?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É correto dizer que o JS é uma linguagem orientada a objetos?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Como podemos definir o operador new?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6560" cy="43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0" name="Retângulo 1"/>
          <p:cNvSpPr/>
          <p:nvPr/>
        </p:nvSpPr>
        <p:spPr>
          <a:xfrm>
            <a:off x="756000" y="936000"/>
            <a:ext cx="11364840" cy="47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aixa de Texto 2"/>
          <p:cNvSpPr/>
          <p:nvPr/>
        </p:nvSpPr>
        <p:spPr>
          <a:xfrm>
            <a:off x="900000" y="936000"/>
            <a:ext cx="10690200" cy="31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Crie uma função que receba uma palavra como parâmetro e inverta esta palavra.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6560" cy="43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3" name="Retângulo 3"/>
          <p:cNvSpPr/>
          <p:nvPr/>
        </p:nvSpPr>
        <p:spPr>
          <a:xfrm>
            <a:off x="756000" y="936000"/>
            <a:ext cx="11364840" cy="47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16;p 3"/>
          <p:cNvSpPr/>
          <p:nvPr/>
        </p:nvSpPr>
        <p:spPr>
          <a:xfrm>
            <a:off x="961920" y="980640"/>
            <a:ext cx="1101528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25" name="Caixa de Texto 133"/>
          <p:cNvSpPr/>
          <p:nvPr/>
        </p:nvSpPr>
        <p:spPr>
          <a:xfrm>
            <a:off x="1080000" y="936000"/>
            <a:ext cx="73785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de Repetição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for in &amp; for of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2021-09-26T18:50:55Z</dcterms:modified>
  <cp:revision>966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