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6360" y="744840"/>
            <a:ext cx="30240" cy="641664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8200" y="847800"/>
            <a:ext cx="106200" cy="641664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35" r="0" b="16740"/>
          <a:stretch/>
        </p:blipFill>
        <p:spPr>
          <a:xfrm>
            <a:off x="1047600" y="4000320"/>
            <a:ext cx="2952000" cy="17308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21360" y="664200"/>
            <a:ext cx="165600" cy="12177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0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0240" cy="43236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6200" cy="43236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69240"/>
            <a:chOff x="0" y="-64440"/>
            <a:chExt cx="12420000" cy="696924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09400" cy="509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2960" cy="644472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0600" cy="644472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8880" y="901080"/>
              <a:ext cx="102960" cy="118792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5240" y="642240"/>
              <a:ext cx="390240" cy="1187928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0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593" r="0" b="27593"/>
          <a:stretch/>
        </p:blipFill>
        <p:spPr>
          <a:xfrm>
            <a:off x="0" y="0"/>
            <a:ext cx="12177720" cy="3603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6640" cy="152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6640" cy="62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14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420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54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13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420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637920" y="1068120"/>
            <a:ext cx="10737000" cy="366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Loop ou Laço de Repetição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0" lang="pt-BR" sz="3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for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for in</a:t>
            </a:r>
            <a:r>
              <a:rPr b="0" lang="pt-BR" sz="3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 &amp; </a:t>
            </a:r>
            <a:r>
              <a:rPr b="1" lang="pt-BR" sz="3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for of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-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- do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420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3"/>
          <p:cNvSpPr/>
          <p:nvPr/>
        </p:nvSpPr>
        <p:spPr>
          <a:xfrm>
            <a:off x="839520" y="392040"/>
            <a:ext cx="108154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14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4"/>
          <p:cNvSpPr/>
          <p:nvPr/>
        </p:nvSpPr>
        <p:spPr>
          <a:xfrm>
            <a:off x="961920" y="980640"/>
            <a:ext cx="1101420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6;p 16"/>
          <p:cNvSpPr/>
          <p:nvPr/>
        </p:nvSpPr>
        <p:spPr>
          <a:xfrm>
            <a:off x="961920" y="980640"/>
            <a:ext cx="110142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37920" y="1068120"/>
            <a:ext cx="10737000" cy="366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Loop ou Laço de Repetição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- for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- </a:t>
            </a:r>
            <a:r>
              <a:rPr b="1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for in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 &amp; </a:t>
            </a:r>
            <a:r>
              <a:rPr b="1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for of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do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6;p 8"/>
          <p:cNvSpPr/>
          <p:nvPr/>
        </p:nvSpPr>
        <p:spPr>
          <a:xfrm>
            <a:off x="961920" y="980640"/>
            <a:ext cx="1101420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4"/>
          <p:cNvSpPr/>
          <p:nvPr/>
        </p:nvSpPr>
        <p:spPr>
          <a:xfrm>
            <a:off x="839520" y="320040"/>
            <a:ext cx="108154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While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Quicksand Book"/>
            </a:endParaRPr>
          </a:p>
        </p:txBody>
      </p:sp>
      <p:sp>
        <p:nvSpPr>
          <p:cNvPr id="104" name="Google Shape;116;p 9"/>
          <p:cNvSpPr/>
          <p:nvPr/>
        </p:nvSpPr>
        <p:spPr>
          <a:xfrm>
            <a:off x="900000" y="900000"/>
            <a:ext cx="11076120" cy="24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961920" y="900000"/>
            <a:ext cx="1101420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 Box 1"/>
          <p:cNvSpPr/>
          <p:nvPr/>
        </p:nvSpPr>
        <p:spPr>
          <a:xfrm>
            <a:off x="851040" y="920880"/>
            <a:ext cx="105624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 Box 3"/>
          <p:cNvSpPr/>
          <p:nvPr/>
        </p:nvSpPr>
        <p:spPr>
          <a:xfrm>
            <a:off x="851040" y="1000440"/>
            <a:ext cx="1093896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 declaração while irá criar um laço que executa uma determinada rotina enquanto a condição está sendo avaliada como </a:t>
            </a:r>
            <a:r>
              <a:rPr b="1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verdadeira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.  A condição é avaliada antes da execução da rotina.</a:t>
            </a:r>
            <a:endParaRPr b="0" lang="pt-BR" sz="2800" spc="-1" strike="noStrike">
              <a:latin typeface="Quicksand Book"/>
            </a:endParaRPr>
          </a:p>
        </p:txBody>
      </p:sp>
      <p:sp>
        <p:nvSpPr>
          <p:cNvPr id="108" name="Text Box 6"/>
          <p:cNvSpPr/>
          <p:nvPr/>
        </p:nvSpPr>
        <p:spPr>
          <a:xfrm>
            <a:off x="851040" y="2939400"/>
            <a:ext cx="1066896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While( condição ) {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</a:t>
            </a: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declaração</a:t>
            </a:r>
            <a:endParaRPr b="0" lang="pt-BR" sz="3200" spc="-1" strike="noStrike">
              <a:latin typeface="Quicksand Book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}</a:t>
            </a:r>
            <a:endParaRPr b="0" lang="pt-BR" sz="3200" spc="-1" strike="noStrike"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4"/>
          <p:cNvSpPr/>
          <p:nvPr/>
        </p:nvSpPr>
        <p:spPr>
          <a:xfrm>
            <a:off x="839520" y="320040"/>
            <a:ext cx="108154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Do While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961920" y="900000"/>
            <a:ext cx="1101420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 txBox="1"/>
          <p:nvPr/>
        </p:nvSpPr>
        <p:spPr>
          <a:xfrm>
            <a:off x="826560" y="1080000"/>
            <a:ext cx="11149560" cy="213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O do...while irá cria um laço que irá se repetir 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até que</a:t>
            </a: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 o teste da condição seja </a:t>
            </a:r>
            <a:r>
              <a:rPr b="1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falsa</a:t>
            </a: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.</a:t>
            </a:r>
            <a:endParaRPr b="0" lang="pt-BR" sz="2400" spc="-1" strike="noStrike">
              <a:latin typeface="Arial"/>
            </a:endParaRPr>
          </a:p>
          <a:p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endParaRPr b="0" lang="pt-BR" sz="2400" spc="-1" strike="noStrike">
              <a:latin typeface="Arial"/>
            </a:endParaRPr>
          </a:p>
          <a:p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A condição é avaliada depois que o bloco de código é executado, resultando que uma declaração seja executada pelo menos uma vez.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2" name="Text Box 2"/>
          <p:cNvSpPr/>
          <p:nvPr/>
        </p:nvSpPr>
        <p:spPr>
          <a:xfrm>
            <a:off x="851040" y="3466440"/>
            <a:ext cx="1071540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do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   </a:t>
            </a:r>
            <a:r>
              <a:rPr b="0" lang="pt-PT" sz="2400" spc="-1" strike="noStrike">
                <a:solidFill>
                  <a:srgbClr val="000000"/>
                </a:solidFill>
                <a:latin typeface="Quicksand"/>
                <a:ea typeface="DejaVu Sans"/>
              </a:rPr>
              <a:t>codigo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 </a:t>
            </a:r>
            <a:r>
              <a:rPr b="0" lang="pt-PT" sz="3200" spc="-1" strike="noStrike">
                <a:solidFill>
                  <a:srgbClr val="000000"/>
                </a:solidFill>
                <a:latin typeface="Quicksand"/>
                <a:ea typeface="DejaVu Sans"/>
              </a:rPr>
              <a:t>}while (condição)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5480" cy="43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14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4" name="Retângulo 2"/>
          <p:cNvSpPr/>
          <p:nvPr/>
        </p:nvSpPr>
        <p:spPr>
          <a:xfrm>
            <a:off x="756000" y="936000"/>
            <a:ext cx="11363760" cy="47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aixa de Texto 1"/>
          <p:cNvSpPr/>
          <p:nvPr/>
        </p:nvSpPr>
        <p:spPr>
          <a:xfrm>
            <a:off x="900000" y="936000"/>
            <a:ext cx="10689120" cy="31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Crie um programa, por meio de uma função, que receberá um objeto como parâmetro. Esta função deverá ter como saída o nome das propriedades e seus respectivos valores. O objeto irá conter uma relação de frutas e seus preços.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5480" cy="43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14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7" name="Retângulo 1"/>
          <p:cNvSpPr/>
          <p:nvPr/>
        </p:nvSpPr>
        <p:spPr>
          <a:xfrm>
            <a:off x="756000" y="936000"/>
            <a:ext cx="11363760" cy="47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aixa de Texto 2"/>
          <p:cNvSpPr/>
          <p:nvPr/>
        </p:nvSpPr>
        <p:spPr>
          <a:xfrm>
            <a:off x="900000" y="936000"/>
            <a:ext cx="10689120" cy="31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Crie uma função que receba um parâmetro que receba um valor entre 1 e 10 e efetue a tabuada.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a) A função deverá verificar se o parâmetro é um número</a:t>
            </a:r>
            <a:endParaRPr b="0" lang="pt-BR" sz="22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b) A função deverá verificar se o parâmetro está entre 1 e 10 </a:t>
            </a:r>
            <a:endParaRPr b="0" lang="pt-BR" sz="22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c) O resultado sairá no console </a:t>
            </a:r>
            <a:endParaRPr b="0" lang="pt-BR" sz="2200" spc="-1" strike="noStrike"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5480" cy="43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0" name="Retângulo 3"/>
          <p:cNvSpPr/>
          <p:nvPr/>
        </p:nvSpPr>
        <p:spPr>
          <a:xfrm>
            <a:off x="756000" y="936000"/>
            <a:ext cx="11363760" cy="47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16;p 3"/>
          <p:cNvSpPr/>
          <p:nvPr/>
        </p:nvSpPr>
        <p:spPr>
          <a:xfrm>
            <a:off x="961920" y="980640"/>
            <a:ext cx="110142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22" name="Caixa de Texto 133"/>
          <p:cNvSpPr/>
          <p:nvPr/>
        </p:nvSpPr>
        <p:spPr>
          <a:xfrm>
            <a:off x="1080000" y="936000"/>
            <a:ext cx="7377480" cy="12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Função typeof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Manipulação de elementos HTML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2021-09-27T16:00:02Z</dcterms:modified>
  <cp:revision>1014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