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69520" y="751680"/>
            <a:ext cx="37080" cy="64234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1360" y="847800"/>
            <a:ext cx="113040" cy="64234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306" r="0" b="16740"/>
          <a:stretch/>
        </p:blipFill>
        <p:spPr>
          <a:xfrm>
            <a:off x="1047600" y="4000320"/>
            <a:ext cx="2958840" cy="17377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4520" y="664200"/>
            <a:ext cx="172440" cy="12184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7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7080" cy="43920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13040" cy="43920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0"/>
            <a:ext cx="12193200" cy="6904080"/>
            <a:chOff x="0" y="0"/>
            <a:chExt cx="12193200" cy="690408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06880" cy="506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0"/>
              <a:ext cx="107640" cy="633384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6280" y="0"/>
              <a:ext cx="390240" cy="633384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304680" y="954360"/>
              <a:ext cx="107640" cy="116690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163560" y="700920"/>
              <a:ext cx="390240" cy="1166904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15520" y="6388200"/>
              <a:ext cx="16077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6;p3"/>
          <p:cNvSpPr/>
          <p:nvPr/>
        </p:nvSpPr>
        <p:spPr>
          <a:xfrm>
            <a:off x="790560" y="304920"/>
            <a:ext cx="37080" cy="43920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27;p3"/>
          <p:cNvSpPr/>
          <p:nvPr/>
        </p:nvSpPr>
        <p:spPr>
          <a:xfrm>
            <a:off x="840240" y="304920"/>
            <a:ext cx="113040" cy="43920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" name="Google Shape;28;p3"/>
          <p:cNvGrpSpPr/>
          <p:nvPr/>
        </p:nvGrpSpPr>
        <p:grpSpPr>
          <a:xfrm>
            <a:off x="0" y="0"/>
            <a:ext cx="12193200" cy="6904080"/>
            <a:chOff x="0" y="0"/>
            <a:chExt cx="12193200" cy="6904080"/>
          </a:xfrm>
        </p:grpSpPr>
        <p:pic>
          <p:nvPicPr>
            <p:cNvPr id="93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42480"/>
              <a:ext cx="506880" cy="506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Google Shape;30;p3"/>
            <p:cNvSpPr/>
            <p:nvPr/>
          </p:nvSpPr>
          <p:spPr>
            <a:xfrm>
              <a:off x="0" y="0"/>
              <a:ext cx="107640" cy="633384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31;p3"/>
            <p:cNvSpPr/>
            <p:nvPr/>
          </p:nvSpPr>
          <p:spPr>
            <a:xfrm>
              <a:off x="116280" y="0"/>
              <a:ext cx="390240" cy="633384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32;p3"/>
            <p:cNvSpPr/>
            <p:nvPr/>
          </p:nvSpPr>
          <p:spPr>
            <a:xfrm rot="5400000">
              <a:off x="6304680" y="954360"/>
              <a:ext cx="107640" cy="116690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33;p3"/>
            <p:cNvSpPr/>
            <p:nvPr/>
          </p:nvSpPr>
          <p:spPr>
            <a:xfrm rot="5400000">
              <a:off x="6163560" y="700920"/>
              <a:ext cx="390240" cy="1166904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34;p3"/>
            <p:cNvSpPr/>
            <p:nvPr/>
          </p:nvSpPr>
          <p:spPr>
            <a:xfrm>
              <a:off x="515520" y="6388200"/>
              <a:ext cx="16077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00;p14" descr="Laptop em cima de teclado de computador&#10;&#10;Descrição gerada automaticamente"/>
          <p:cNvPicPr/>
          <p:nvPr/>
        </p:nvPicPr>
        <p:blipFill>
          <a:blip r:embed="rId1"/>
          <a:srcRect l="0" t="27655" r="0" b="27655"/>
          <a:stretch/>
        </p:blipFill>
        <p:spPr>
          <a:xfrm>
            <a:off x="0" y="0"/>
            <a:ext cx="12184560" cy="361080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23480" cy="153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23480" cy="63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2320" cy="4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6" name="Retângulo 1"/>
          <p:cNvSpPr/>
          <p:nvPr/>
        </p:nvSpPr>
        <p:spPr>
          <a:xfrm>
            <a:off x="756000" y="936000"/>
            <a:ext cx="11370600" cy="47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116;p 1"/>
          <p:cNvSpPr/>
          <p:nvPr/>
        </p:nvSpPr>
        <p:spPr>
          <a:xfrm>
            <a:off x="961920" y="980640"/>
            <a:ext cx="110210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900000" y="1044000"/>
            <a:ext cx="1061856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Esta afirmação está correta: “O JS é uma linguagem interpretada, portanto irá gerar um código fonte. Isto  está correto.” Explique.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Ainda nos dias de hoje o JS só pode ser usado por meio de um browser.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2320" cy="4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0" name="Retângulo 3"/>
          <p:cNvSpPr/>
          <p:nvPr/>
        </p:nvSpPr>
        <p:spPr>
          <a:xfrm>
            <a:off x="756000" y="936000"/>
            <a:ext cx="11370600" cy="47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116;p 15"/>
          <p:cNvSpPr/>
          <p:nvPr/>
        </p:nvSpPr>
        <p:spPr>
          <a:xfrm>
            <a:off x="961920" y="980640"/>
            <a:ext cx="110210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00000" y="1044000"/>
            <a:ext cx="1061856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Qual foi a principal finalidade do JS desde sua criação?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Qual empresa originou o JS e quando isso aconteceu?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2320" cy="4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4" name="Retângulo 2"/>
          <p:cNvSpPr/>
          <p:nvPr/>
        </p:nvSpPr>
        <p:spPr>
          <a:xfrm>
            <a:off x="756000" y="936000"/>
            <a:ext cx="11370600" cy="47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116;p 14"/>
          <p:cNvSpPr/>
          <p:nvPr/>
        </p:nvSpPr>
        <p:spPr>
          <a:xfrm>
            <a:off x="961920" y="980640"/>
            <a:ext cx="110210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900000" y="1044000"/>
            <a:ext cx="1061856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Palavras reservadas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Variáveis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Tipos de dados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Usando o console.log( )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6;p 1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7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2" name="Google Shape;116;p 3"/>
          <p:cNvSpPr/>
          <p:nvPr/>
        </p:nvSpPr>
        <p:spPr>
          <a:xfrm>
            <a:off x="961920" y="980640"/>
            <a:ext cx="11021040" cy="23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O Como surgiu o JS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O que é o JS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O que posso fazer com o JS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- Compiladores e Interpretadores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16;p 2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16;p 4"/>
          <p:cNvSpPr/>
          <p:nvPr/>
        </p:nvSpPr>
        <p:spPr>
          <a:xfrm>
            <a:off x="961920" y="980640"/>
            <a:ext cx="11021040" cy="51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O JavaScript  outrora chamado de </a:t>
            </a: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LiveScript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 foi criado pela Netscape (Brendan Eich ) nos anos 90, época em que as páginas web eram totalmente estáticas.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Foi por este motivo que o </a:t>
            </a: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JavaScript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Quicksand"/>
              </a:rPr>
              <a:t> foi crido, para dar interação e vida às páginas html.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5" name="PlaceHolder 3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Como surgiu o JAVASCRIP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680000" y="2340000"/>
            <a:ext cx="2165040" cy="270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6;p 5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16;p 6"/>
          <p:cNvSpPr/>
          <p:nvPr/>
        </p:nvSpPr>
        <p:spPr>
          <a:xfrm>
            <a:off x="961920" y="980640"/>
            <a:ext cx="11021040" cy="33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Segundo o site da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Developer Mozilla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o JavaScript é uma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linguagem de programação versátil e interpreta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Sua sintaxe é semelhante ao Java com algumas derivação do Python. É muito comum imaginarem que o JS tem algum parentesco direto com o Java, o que não é verdade.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O que é o JAVASCRIP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6;p 7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16;p 8"/>
          <p:cNvSpPr/>
          <p:nvPr/>
        </p:nvSpPr>
        <p:spPr>
          <a:xfrm>
            <a:off x="961920" y="980640"/>
            <a:ext cx="11021040" cy="447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O computador deve converter os comandos dados em linguagem de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alto nível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para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linguagem de máquina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(códigos binários).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400" spc="-1" strike="noStrike">
                <a:solidFill>
                  <a:srgbClr val="c9211e"/>
                </a:solidFill>
                <a:latin typeface="Arial"/>
                <a:ea typeface="Quicksand"/>
              </a:rPr>
              <a:t>Linguagens de programação de baixo nível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são aquelas cujos símbolos são uma representação direta do código de máquina. Ex: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Assembly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  <a:p>
            <a:r>
              <a:rPr b="1" lang="pt-BR" sz="2400" spc="-1" strike="noStrike">
                <a:solidFill>
                  <a:srgbClr val="c9211e"/>
                </a:solidFill>
                <a:latin typeface="Arial"/>
                <a:ea typeface="Quicksand"/>
              </a:rPr>
              <a:t>Linguagem de programação de alto nível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são aquelas composta de símbolos inteligível pelo ser humano e não-executável diretamente pela máquina. Exemplo: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Pascal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,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Java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,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Python, JS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2" name="PlaceHolder 5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Linguagens de Programação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16;p 9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116;p 10"/>
          <p:cNvSpPr/>
          <p:nvPr/>
        </p:nvSpPr>
        <p:spPr>
          <a:xfrm>
            <a:off x="961920" y="2672640"/>
            <a:ext cx="11021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Quicksand"/>
              </a:rPr>
              <a:t>INTERPRETADORES e COMPILADORES</a:t>
            </a: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Linguagens de Programação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6;p 11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8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Linguagens de Programação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817920" y="1044000"/>
            <a:ext cx="11160000" cy="388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400" spc="-1" strike="noStrike">
                <a:latin typeface="Arial"/>
              </a:rPr>
              <a:t>Interpretador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programa conversor recebe a primeira instrução do programa fonte, confere para ver se está escrita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corretamente, converte-a em linguagem de máquina e então ordena ao computador que execute esta instrução.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Arial"/>
              </a:rPr>
              <a:t>Depois repete o processo para a segunda instrução, e assim sucessivamente, até a última instrução do programa fonte.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latin typeface="Arial"/>
              </a:rPr>
              <a:t>Quando a segunda instrução é trabalhada, a primeira é perdida, isto é, apenas uma instrução fica na memória em cada instante.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6;p 12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9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Linguagens de Programação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817920" y="1044000"/>
            <a:ext cx="11160000" cy="27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400" spc="-1" strike="noStrike">
                <a:latin typeface="Arial"/>
              </a:rPr>
              <a:t>Compilador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4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O programa conversor recebe a instrução do programa fonte, verifica se está escrita corretamente, converte-a para linguagem de máquina obtendo sucesso passa para a próxima instrução, repetindo o processo sucessivamente até a última instrução do programa fonte.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16;p 13"/>
          <p:cNvSpPr/>
          <p:nvPr/>
        </p:nvSpPr>
        <p:spPr>
          <a:xfrm>
            <a:off x="961920" y="980640"/>
            <a:ext cx="1102104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0"/>
          <p:cNvSpPr/>
          <p:nvPr/>
        </p:nvSpPr>
        <p:spPr>
          <a:xfrm>
            <a:off x="839520" y="392040"/>
            <a:ext cx="108223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Linguagens de Programação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817920" y="1044000"/>
            <a:ext cx="11160000" cy="45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400" spc="-1" strike="noStrike">
                <a:latin typeface="Arial"/>
              </a:rPr>
              <a:t>O JS é uma linguagem INTERPRETADA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400" spc="-1" strike="noStrike">
                <a:latin typeface="Arial"/>
              </a:rPr>
              <a:t>	</a:t>
            </a:r>
            <a:r>
              <a:rPr b="0" lang="pt-BR" sz="2200" spc="-1" strike="noStrike">
                <a:latin typeface="Arial"/>
              </a:rPr>
              <a:t>O JS é uma linguagem INTERPRETADA, originalmente o JS necessita do NAVEGADOR para que ocorra a interpretação do código JS.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Arial"/>
              </a:rPr>
              <a:t>	</a:t>
            </a:r>
            <a:r>
              <a:rPr b="0" lang="pt-BR" sz="2200" spc="-1" strike="noStrike">
                <a:latin typeface="Arial"/>
              </a:rPr>
              <a:t>O JS pode ser empregado fora do navegador, mas será necessário usar </a:t>
            </a:r>
            <a:r>
              <a:rPr b="0" i="1" lang="pt-BR" sz="2200" spc="-1" strike="noStrike">
                <a:latin typeface="Arial"/>
              </a:rPr>
              <a:t>frameworks</a:t>
            </a:r>
            <a:r>
              <a:rPr b="0" lang="pt-BR" sz="2200" spc="-1" strike="noStrike">
                <a:latin typeface="Arial"/>
              </a:rPr>
              <a:t> para que isso seja possível, como por exemplo o </a:t>
            </a:r>
            <a:r>
              <a:rPr b="1" lang="pt-BR" sz="2200" spc="-1" strike="noStrike">
                <a:latin typeface="Arial"/>
              </a:rPr>
              <a:t>NODE.JS</a:t>
            </a:r>
            <a:r>
              <a:rPr b="0" lang="pt-BR" sz="2200" spc="-1" strike="noStrike">
                <a:latin typeface="Arial"/>
              </a:rPr>
              <a:t>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latin typeface="Arial"/>
              </a:rPr>
              <a:t>O QUE POSSO FAZER COM O 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latin typeface="Arial"/>
              </a:rPr>
              <a:t>O JS potencializa o uso do HTML e CSS, proporcionando uma maior interação entre os elementos HTML e as diversas formas de criar aplicações e websites.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Application>LibreOffice/7.2.0.4$Windows_X86_64 LibreOffice_project/9a9c6381e3f7a62afc1329bd359cc48accb6435b</Application>
  <AppVersion>15.0000</AppVersion>
  <Words>2470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2021-09-20T14:37:05Z</dcterms:modified>
  <cp:revision>637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