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69880" y="751320"/>
            <a:ext cx="36720" cy="642312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1720" y="847800"/>
            <a:ext cx="112680" cy="642312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303" r="0" b="16740"/>
          <a:stretch/>
        </p:blipFill>
        <p:spPr>
          <a:xfrm>
            <a:off x="1047600" y="4000320"/>
            <a:ext cx="2958480" cy="173736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4880" y="664200"/>
            <a:ext cx="172080" cy="12184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6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6720" cy="4388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12680" cy="4388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0"/>
            <a:ext cx="12193200" cy="6904080"/>
            <a:chOff x="0" y="0"/>
            <a:chExt cx="12193200" cy="690408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42480"/>
              <a:ext cx="506520" cy="50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0"/>
              <a:ext cx="107280" cy="633348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6280" y="0"/>
              <a:ext cx="389880" cy="633348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305040" y="954360"/>
              <a:ext cx="107280" cy="116686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163920" y="700560"/>
              <a:ext cx="389880" cy="1166868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15520" y="6388200"/>
              <a:ext cx="16074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6;p3"/>
          <p:cNvSpPr/>
          <p:nvPr/>
        </p:nvSpPr>
        <p:spPr>
          <a:xfrm>
            <a:off x="790560" y="304920"/>
            <a:ext cx="36720" cy="4388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27;p3"/>
          <p:cNvSpPr/>
          <p:nvPr/>
        </p:nvSpPr>
        <p:spPr>
          <a:xfrm>
            <a:off x="840240" y="304920"/>
            <a:ext cx="112680" cy="4388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" name="Google Shape;28;p3"/>
          <p:cNvGrpSpPr/>
          <p:nvPr/>
        </p:nvGrpSpPr>
        <p:grpSpPr>
          <a:xfrm>
            <a:off x="0" y="0"/>
            <a:ext cx="12193200" cy="6904080"/>
            <a:chOff x="0" y="0"/>
            <a:chExt cx="12193200" cy="6904080"/>
          </a:xfrm>
        </p:grpSpPr>
        <p:pic>
          <p:nvPicPr>
            <p:cNvPr id="93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42480"/>
              <a:ext cx="506520" cy="50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Google Shape;30;p3"/>
            <p:cNvSpPr/>
            <p:nvPr/>
          </p:nvSpPr>
          <p:spPr>
            <a:xfrm>
              <a:off x="0" y="0"/>
              <a:ext cx="107280" cy="633348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31;p3"/>
            <p:cNvSpPr/>
            <p:nvPr/>
          </p:nvSpPr>
          <p:spPr>
            <a:xfrm>
              <a:off x="116280" y="0"/>
              <a:ext cx="389880" cy="633348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32;p3"/>
            <p:cNvSpPr/>
            <p:nvPr/>
          </p:nvSpPr>
          <p:spPr>
            <a:xfrm rot="5400000">
              <a:off x="6305040" y="954360"/>
              <a:ext cx="107280" cy="116686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33;p3"/>
            <p:cNvSpPr/>
            <p:nvPr/>
          </p:nvSpPr>
          <p:spPr>
            <a:xfrm rot="5400000">
              <a:off x="6163920" y="700560"/>
              <a:ext cx="389880" cy="1166868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34;p3"/>
            <p:cNvSpPr/>
            <p:nvPr/>
          </p:nvSpPr>
          <p:spPr>
            <a:xfrm>
              <a:off x="515520" y="6388200"/>
              <a:ext cx="16074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00;p14" descr="Laptop em cima de teclado de computador&#10;&#10;Descrição gerada automaticamente"/>
          <p:cNvPicPr/>
          <p:nvPr/>
        </p:nvPicPr>
        <p:blipFill>
          <a:blip r:embed="rId1"/>
          <a:srcRect l="0" t="27652" r="0" b="27652"/>
          <a:stretch/>
        </p:blipFill>
        <p:spPr>
          <a:xfrm>
            <a:off x="0" y="0"/>
            <a:ext cx="12184200" cy="361044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23120" cy="15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23120" cy="6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2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196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0" name="Retângulo 3"/>
          <p:cNvSpPr/>
          <p:nvPr/>
        </p:nvSpPr>
        <p:spPr>
          <a:xfrm>
            <a:off x="756000" y="936000"/>
            <a:ext cx="11370240" cy="47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116;p 15"/>
          <p:cNvSpPr/>
          <p:nvPr/>
        </p:nvSpPr>
        <p:spPr>
          <a:xfrm>
            <a:off x="961920" y="980640"/>
            <a:ext cx="1102068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900000" y="1044000"/>
            <a:ext cx="1061820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Qual foi a principal finalidade do JS desde sua criação?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Qual empresa originou o JS e quando isso aconteceu?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196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4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4" name="Retângulo 4"/>
          <p:cNvSpPr/>
          <p:nvPr/>
        </p:nvSpPr>
        <p:spPr>
          <a:xfrm>
            <a:off x="756000" y="936000"/>
            <a:ext cx="11370240" cy="47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116;p 9"/>
          <p:cNvSpPr/>
          <p:nvPr/>
        </p:nvSpPr>
        <p:spPr>
          <a:xfrm>
            <a:off x="961920" y="980640"/>
            <a:ext cx="1102068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900000" y="1044000"/>
            <a:ext cx="1061820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O que são as variáveis em uma  linguagem de programação?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Dê um exemplo de um tipo de dado e o que este tipo irá representar.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196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8" name="Retângulo 2"/>
          <p:cNvSpPr/>
          <p:nvPr/>
        </p:nvSpPr>
        <p:spPr>
          <a:xfrm>
            <a:off x="756000" y="936000"/>
            <a:ext cx="11370240" cy="47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116;p 14"/>
          <p:cNvSpPr/>
          <p:nvPr/>
        </p:nvSpPr>
        <p:spPr>
          <a:xfrm>
            <a:off x="961920" y="980640"/>
            <a:ext cx="1102068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00000" y="1044000"/>
            <a:ext cx="1061820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JS é uma linguagem case-sensitive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JS é uma linguagem client-side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Operadores aritméticos e operadores lógicos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16;p 1"/>
          <p:cNvSpPr/>
          <p:nvPr/>
        </p:nvSpPr>
        <p:spPr>
          <a:xfrm>
            <a:off x="961920" y="980640"/>
            <a:ext cx="11020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7"/>
          <p:cNvSpPr/>
          <p:nvPr/>
        </p:nvSpPr>
        <p:spPr>
          <a:xfrm>
            <a:off x="839520" y="392040"/>
            <a:ext cx="1082196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2" name="Google Shape;116;p 3"/>
          <p:cNvSpPr/>
          <p:nvPr/>
        </p:nvSpPr>
        <p:spPr>
          <a:xfrm>
            <a:off x="961920" y="980640"/>
            <a:ext cx="11020680" cy="23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- O Como surgiu o JS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- O que é o JS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- O que posso fazer com o JS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- Compiladores e Interpretadores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16;p 18"/>
          <p:cNvSpPr/>
          <p:nvPr/>
        </p:nvSpPr>
        <p:spPr>
          <a:xfrm>
            <a:off x="961920" y="980640"/>
            <a:ext cx="11020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PlaceHolder 12"/>
          <p:cNvSpPr/>
          <p:nvPr/>
        </p:nvSpPr>
        <p:spPr>
          <a:xfrm>
            <a:off x="839520" y="392040"/>
            <a:ext cx="1082196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2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5" name="Google Shape;116;p 19"/>
          <p:cNvSpPr/>
          <p:nvPr/>
        </p:nvSpPr>
        <p:spPr>
          <a:xfrm>
            <a:off x="961920" y="980640"/>
            <a:ext cx="11020680" cy="23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900000" y="1415520"/>
            <a:ext cx="1061820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que são palavras reservadas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As Variáveis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Tipos de dados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Entrada e saída de dados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console.log( ) </a:t>
            </a:r>
            <a:endParaRPr b="0" lang="pt-BR" sz="32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6;p 2"/>
          <p:cNvSpPr/>
          <p:nvPr/>
        </p:nvSpPr>
        <p:spPr>
          <a:xfrm>
            <a:off x="961920" y="980640"/>
            <a:ext cx="11020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16;p 4"/>
          <p:cNvSpPr/>
          <p:nvPr/>
        </p:nvSpPr>
        <p:spPr>
          <a:xfrm>
            <a:off x="961920" y="980640"/>
            <a:ext cx="11020680" cy="51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Existem algumas palavras que pertencem ao </a:t>
            </a: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dicionário de códigos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 de uma linguagem de programação.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As </a:t>
            </a: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palavras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 reservadas também chamadas de keywords e geralmente são as mesmas nas diversas linguagens de programação. Veja um exemplo: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- var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- if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- else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- for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- while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- const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9" name="PlaceHolder 3"/>
          <p:cNvSpPr/>
          <p:nvPr/>
        </p:nvSpPr>
        <p:spPr>
          <a:xfrm>
            <a:off x="839520" y="392040"/>
            <a:ext cx="1082196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Palavras reservadas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6;p 10"/>
          <p:cNvSpPr/>
          <p:nvPr/>
        </p:nvSpPr>
        <p:spPr>
          <a:xfrm>
            <a:off x="961920" y="980640"/>
            <a:ext cx="11020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116;p 11"/>
          <p:cNvSpPr/>
          <p:nvPr/>
        </p:nvSpPr>
        <p:spPr>
          <a:xfrm>
            <a:off x="961920" y="980640"/>
            <a:ext cx="1102068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As variáveis são </a:t>
            </a: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ESPAÇOS RESERVADOS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 na memória. Todas as vezes se cria uma variável o interpretador irá se encarregar de reservar um determinado espaço na memória de acordo com seu tipo.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Quando se </a:t>
            </a: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DECLARA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 uma variável está se criando uma “instrução” que irá receber um determinado valor, que pode ser um número, uma palavra ou mesmo um espaço em branco.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O termo variável indica a alternância de valores que esta mesma pode ter durante a execução do programa.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2" name="PlaceHolder 8"/>
          <p:cNvSpPr/>
          <p:nvPr/>
        </p:nvSpPr>
        <p:spPr>
          <a:xfrm>
            <a:off x="839520" y="392040"/>
            <a:ext cx="1082196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 que são variáveis?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16;p 20"/>
          <p:cNvSpPr/>
          <p:nvPr/>
        </p:nvSpPr>
        <p:spPr>
          <a:xfrm>
            <a:off x="961920" y="980640"/>
            <a:ext cx="11020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116;p 21"/>
          <p:cNvSpPr/>
          <p:nvPr/>
        </p:nvSpPr>
        <p:spPr>
          <a:xfrm>
            <a:off x="961920" y="980640"/>
            <a:ext cx="1102068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Os TIPOS DE DADOS em JS são divididos em </a:t>
            </a:r>
            <a:r>
              <a:rPr b="1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PRIMITIVOS</a:t>
            </a:r>
            <a:r>
              <a:rPr b="0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 e </a:t>
            </a:r>
            <a:r>
              <a:rPr b="1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NÃO PRIMITIVOS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5" name="PlaceHolder 13"/>
          <p:cNvSpPr/>
          <p:nvPr/>
        </p:nvSpPr>
        <p:spPr>
          <a:xfrm>
            <a:off x="839520" y="392040"/>
            <a:ext cx="1082196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Tipos de Dados?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220000" y="1620000"/>
            <a:ext cx="1800000" cy="540000"/>
          </a:xfrm>
          <a:prstGeom prst="rect">
            <a:avLst/>
          </a:prstGeom>
          <a:solidFill>
            <a:srgbClr val="18a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TIPOS DE DADOS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20000" y="4320000"/>
            <a:ext cx="1800000" cy="540000"/>
          </a:xfrm>
          <a:prstGeom prst="rect">
            <a:avLst/>
          </a:prstGeom>
          <a:solidFill>
            <a:srgbClr val="18a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STRINGS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592000" y="4320000"/>
            <a:ext cx="1800000" cy="540000"/>
          </a:xfrm>
          <a:prstGeom prst="rect">
            <a:avLst/>
          </a:prstGeom>
          <a:solidFill>
            <a:srgbClr val="18a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NÚMEROS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464000" y="4320000"/>
            <a:ext cx="1800000" cy="540000"/>
          </a:xfrm>
          <a:prstGeom prst="rect">
            <a:avLst/>
          </a:prstGeom>
          <a:solidFill>
            <a:srgbClr val="18a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BOOLEAN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336000" y="4320000"/>
            <a:ext cx="1800000" cy="540000"/>
          </a:xfrm>
          <a:prstGeom prst="rect">
            <a:avLst/>
          </a:prstGeom>
          <a:solidFill>
            <a:srgbClr val="18a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UNDEFINED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8208000" y="4320000"/>
            <a:ext cx="1800000" cy="540000"/>
          </a:xfrm>
          <a:prstGeom prst="rect">
            <a:avLst/>
          </a:prstGeom>
          <a:solidFill>
            <a:srgbClr val="18a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NULL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052000" y="2808000"/>
            <a:ext cx="1800000" cy="540000"/>
          </a:xfrm>
          <a:prstGeom prst="rect">
            <a:avLst/>
          </a:prstGeom>
          <a:solidFill>
            <a:srgbClr val="8e03a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PRIMITIVOS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0080000" y="2808000"/>
            <a:ext cx="1800000" cy="540000"/>
          </a:xfrm>
          <a:prstGeom prst="rect">
            <a:avLst/>
          </a:prstGeom>
          <a:solidFill>
            <a:srgbClr val="8e03a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NÃO PRIMITIVOS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880000" y="3348000"/>
            <a:ext cx="2160000" cy="64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10116000" y="4300560"/>
            <a:ext cx="1800000" cy="540000"/>
          </a:xfrm>
          <a:prstGeom prst="rect">
            <a:avLst/>
          </a:prstGeom>
          <a:solidFill>
            <a:srgbClr val="18a30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Arial"/>
              </a:rPr>
              <a:t>OBJETOS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0980000" y="3348000"/>
            <a:ext cx="0" cy="952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6120000" y="2160000"/>
            <a:ext cx="396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 flipH="1">
            <a:off x="3852000" y="2160000"/>
            <a:ext cx="2268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540000" y="3996000"/>
            <a:ext cx="954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16;p 16"/>
          <p:cNvSpPr/>
          <p:nvPr/>
        </p:nvSpPr>
        <p:spPr>
          <a:xfrm>
            <a:off x="961920" y="980640"/>
            <a:ext cx="11020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116;p 17"/>
          <p:cNvSpPr/>
          <p:nvPr/>
        </p:nvSpPr>
        <p:spPr>
          <a:xfrm>
            <a:off x="961920" y="980640"/>
            <a:ext cx="1102068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Todas as linguagens de programação identificam uma variável por seu </a:t>
            </a:r>
            <a:r>
              <a:rPr b="1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TIPO DE DADO</a:t>
            </a:r>
            <a:r>
              <a:rPr b="0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Um tipo de dado representa o VALOR que uma VARIÁVEL pode ter e ser manipulado durante a execução de um programa.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Os tipos de dados mais comuns no JS são: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números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: que pode ser inteiros (</a:t>
            </a: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1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, </a:t>
            </a: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2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, </a:t>
            </a: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3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..) ou flutuantes (</a:t>
            </a: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1,2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; 1,5…)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strings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: Podemos dizer que “strings” é uma cadeia de carácteres, por exemplo: “adfs” e “casa” representam um cadeia de carácteres, portanto são strings.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undefined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: Toda variável em JS quando não possui um tipo de dado definido será do tipo UNDEFINED.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booleano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: é uma representação de um valor que pode ser verdadeiro ou falso.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Quicksand"/>
              </a:rPr>
              <a:t>Null: é a representação de um valor nulo ou “vazio”.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2" name="PlaceHolder 11"/>
          <p:cNvSpPr/>
          <p:nvPr/>
        </p:nvSpPr>
        <p:spPr>
          <a:xfrm>
            <a:off x="839520" y="392040"/>
            <a:ext cx="1082196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Tipos de Dados?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6;p 5"/>
          <p:cNvSpPr/>
          <p:nvPr/>
        </p:nvSpPr>
        <p:spPr>
          <a:xfrm>
            <a:off x="961920" y="980640"/>
            <a:ext cx="11020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116;p 6"/>
          <p:cNvSpPr/>
          <p:nvPr/>
        </p:nvSpPr>
        <p:spPr>
          <a:xfrm>
            <a:off x="961920" y="980640"/>
            <a:ext cx="110206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O JS é uma linguagem de programação chamada de DINAMICAMENTE TIPADA ou mesmo de fracamente TIPADA.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Isso quer dizer que não é necessário “declarar o tipo de dado” que uma variável irá receber e que 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TIPO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 de uma variável pode ser alterado no decorrer da execução do programa.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5" name="PlaceHolder 4"/>
          <p:cNvSpPr/>
          <p:nvPr/>
        </p:nvSpPr>
        <p:spPr>
          <a:xfrm>
            <a:off x="839520" y="392040"/>
            <a:ext cx="1082196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TIPAGEM DE DADOS (VARIÁVEIS)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16;p 7"/>
          <p:cNvSpPr/>
          <p:nvPr/>
        </p:nvSpPr>
        <p:spPr>
          <a:xfrm>
            <a:off x="961920" y="980640"/>
            <a:ext cx="11020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116;p 8"/>
          <p:cNvSpPr/>
          <p:nvPr/>
        </p:nvSpPr>
        <p:spPr>
          <a:xfrm>
            <a:off x="961920" y="980640"/>
            <a:ext cx="110206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Existem formas de usabilidade de uma variável em JS e isto dependerá 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escopo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 em que ela for criada.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Para declarar uma variável em JS basta usar a palavra reservada var e o nome da variável, ex.: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var n = “Pedro”;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var n = “João”;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var n = 1;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8" name="PlaceHolder 5"/>
          <p:cNvSpPr/>
          <p:nvPr/>
        </p:nvSpPr>
        <p:spPr>
          <a:xfrm>
            <a:off x="839520" y="392040"/>
            <a:ext cx="1082196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Declaração de VARIÁVEIS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Application>LibreOffice/7.2.0.4$Windows_X86_64 LibreOffice_project/9a9c6381e3f7a62afc1329bd359cc48accb6435b</Application>
  <AppVersion>15.0000</AppVersion>
  <Words>2470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2021-09-20T17:26:17Z</dcterms:modified>
  <cp:revision>673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