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wmf" ContentType="image/x-wmf"/>
  <Override PartName="/ppt/media/image5.wmf" ContentType="image/x-wmf"/>
  <Override PartName="/ppt/media/image6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1320" y="749880"/>
            <a:ext cx="35280" cy="642168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3160" y="847800"/>
            <a:ext cx="111240" cy="642168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88" r="0" b="16740"/>
          <a:stretch/>
        </p:blipFill>
        <p:spPr>
          <a:xfrm>
            <a:off x="1047600" y="4000320"/>
            <a:ext cx="2957040" cy="17359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6320" y="664200"/>
            <a:ext cx="170640" cy="12182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5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5280" cy="43740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11240" cy="43740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4280"/>
            <a:chOff x="0" y="-64440"/>
            <a:chExt cx="12420000" cy="697428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4440" cy="514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8000" cy="644976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5640" cy="644976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3840" y="906120"/>
              <a:ext cx="108000" cy="11884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0200" y="647280"/>
              <a:ext cx="395280" cy="1188432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54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35" r="0" b="27635"/>
          <a:stretch/>
        </p:blipFill>
        <p:spPr>
          <a:xfrm>
            <a:off x="0" y="0"/>
            <a:ext cx="12182760" cy="360900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21680" cy="153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21680" cy="63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4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520" cy="4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8" name="Retângulo 1"/>
          <p:cNvSpPr/>
          <p:nvPr/>
        </p:nvSpPr>
        <p:spPr>
          <a:xfrm>
            <a:off x="756000" y="936000"/>
            <a:ext cx="11368800" cy="47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116;p 2"/>
          <p:cNvSpPr/>
          <p:nvPr/>
        </p:nvSpPr>
        <p:spPr>
          <a:xfrm>
            <a:off x="961920" y="980640"/>
            <a:ext cx="110192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0" name="Caixa de Texto 129"/>
          <p:cNvSpPr/>
          <p:nvPr/>
        </p:nvSpPr>
        <p:spPr>
          <a:xfrm>
            <a:off x="1080000" y="936000"/>
            <a:ext cx="10514160" cy="31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1. Crie um algorítimo que verifique se o valor de uma determinada variável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é maior ou menor que o número 10.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a) Se o valor da variável for maior que 10, imprimir no console: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”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Valor maior que 10”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b) Se for menor que 10, imprimir no console: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”</a:t>
            </a: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Valor menor que 10” 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520" cy="4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2" name="Retângulo 3"/>
          <p:cNvSpPr/>
          <p:nvPr/>
        </p:nvSpPr>
        <p:spPr>
          <a:xfrm>
            <a:off x="756000" y="936000"/>
            <a:ext cx="11368800" cy="47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116;p 3"/>
          <p:cNvSpPr/>
          <p:nvPr/>
        </p:nvSpPr>
        <p:spPr>
          <a:xfrm>
            <a:off x="961920" y="980640"/>
            <a:ext cx="110192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4" name="Caixa de Texto 133"/>
          <p:cNvSpPr/>
          <p:nvPr/>
        </p:nvSpPr>
        <p:spPr>
          <a:xfrm>
            <a:off x="1080000" y="936000"/>
            <a:ext cx="6599160" cy="122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Concatenar strings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Saída e Entrada de dados com o “document”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924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205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3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9240" cy="23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Retângulo 95"/>
          <p:cNvSpPr/>
          <p:nvPr/>
        </p:nvSpPr>
        <p:spPr>
          <a:xfrm>
            <a:off x="900000" y="1564200"/>
            <a:ext cx="1061676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JS é uma linguagem case-sensitive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 JS é uma linguagem client-side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Boas práticas para se programar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Identação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Nome de arquivos e variáveis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CamelCase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Operadores aritméticos e operadores lógicos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924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4"/>
          <p:cNvSpPr/>
          <p:nvPr/>
        </p:nvSpPr>
        <p:spPr>
          <a:xfrm>
            <a:off x="839520" y="392040"/>
            <a:ext cx="108205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4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7"/>
          <p:cNvSpPr/>
          <p:nvPr/>
        </p:nvSpPr>
        <p:spPr>
          <a:xfrm>
            <a:off x="961920" y="980640"/>
            <a:ext cx="11019240" cy="23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Retângulo 99"/>
          <p:cNvSpPr/>
          <p:nvPr/>
        </p:nvSpPr>
        <p:spPr>
          <a:xfrm>
            <a:off x="900000" y="1384200"/>
            <a:ext cx="1061676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Controle de fluxo de informação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Os condicionantes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if / else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switch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6;p 1"/>
          <p:cNvSpPr/>
          <p:nvPr/>
        </p:nvSpPr>
        <p:spPr>
          <a:xfrm>
            <a:off x="961920" y="980640"/>
            <a:ext cx="1101924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6"/>
          <p:cNvSpPr/>
          <p:nvPr/>
        </p:nvSpPr>
        <p:spPr>
          <a:xfrm>
            <a:off x="839520" y="392040"/>
            <a:ext cx="108205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4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116;p 12"/>
          <p:cNvSpPr/>
          <p:nvPr/>
        </p:nvSpPr>
        <p:spPr>
          <a:xfrm>
            <a:off x="961920" y="980640"/>
            <a:ext cx="11019240" cy="23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aixa de Texto 103"/>
          <p:cNvSpPr/>
          <p:nvPr/>
        </p:nvSpPr>
        <p:spPr>
          <a:xfrm>
            <a:off x="1044000" y="836640"/>
            <a:ext cx="10726560" cy="20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CONTROLE DE FLUXO  IF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 linguagem JavaScript implementa as tradicionais estruturas para controle de fluxo do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Programa. Veja cada uma delas a seguir.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if:</a:t>
            </a: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permite definir a execução ou não de determinado bloco de código, de acordo com a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Condição  especificada.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5" name="Imagem 104" descr=""/>
          <p:cNvPicPr/>
          <p:nvPr/>
        </p:nvPicPr>
        <p:blipFill>
          <a:blip r:embed="rId1"/>
          <a:stretch/>
        </p:blipFill>
        <p:spPr>
          <a:xfrm>
            <a:off x="4712400" y="3420000"/>
            <a:ext cx="3207240" cy="276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16;p 5"/>
          <p:cNvSpPr/>
          <p:nvPr/>
        </p:nvSpPr>
        <p:spPr>
          <a:xfrm>
            <a:off x="961920" y="980640"/>
            <a:ext cx="1101924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5"/>
          <p:cNvSpPr/>
          <p:nvPr/>
        </p:nvSpPr>
        <p:spPr>
          <a:xfrm>
            <a:off x="839520" y="392040"/>
            <a:ext cx="108205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ELSE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8" name="Google Shape;116;p 8"/>
          <p:cNvSpPr/>
          <p:nvPr/>
        </p:nvSpPr>
        <p:spPr>
          <a:xfrm>
            <a:off x="961920" y="980640"/>
            <a:ext cx="11019240" cy="23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aixa de Texto 108"/>
          <p:cNvSpPr/>
          <p:nvPr/>
        </p:nvSpPr>
        <p:spPr>
          <a:xfrm>
            <a:off x="612000" y="756000"/>
            <a:ext cx="1097928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164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else: é um complemento da condicional IF, dessa forma o algorítimo irá direcionar para um outro fluxo.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 lvl="1" marL="43164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Portanto, quando a condição for FALSA (false) a instrução seguinte é executada. 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10" name="Imagem 109" descr=""/>
          <p:cNvPicPr/>
          <p:nvPr/>
        </p:nvPicPr>
        <p:blipFill>
          <a:blip r:embed="rId1"/>
          <a:stretch/>
        </p:blipFill>
        <p:spPr>
          <a:xfrm>
            <a:off x="3420000" y="3132000"/>
            <a:ext cx="5487480" cy="32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6;p 9"/>
          <p:cNvSpPr/>
          <p:nvPr/>
        </p:nvSpPr>
        <p:spPr>
          <a:xfrm>
            <a:off x="961920" y="980640"/>
            <a:ext cx="1101924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PlaceHolder 7"/>
          <p:cNvSpPr/>
          <p:nvPr/>
        </p:nvSpPr>
        <p:spPr>
          <a:xfrm>
            <a:off x="839520" y="392040"/>
            <a:ext cx="108205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ELSE IF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3" name="Google Shape;116;p 10"/>
          <p:cNvSpPr/>
          <p:nvPr/>
        </p:nvSpPr>
        <p:spPr>
          <a:xfrm>
            <a:off x="961920" y="980640"/>
            <a:ext cx="11019240" cy="23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aixa de Texto 113"/>
          <p:cNvSpPr/>
          <p:nvPr/>
        </p:nvSpPr>
        <p:spPr>
          <a:xfrm>
            <a:off x="900000" y="1404000"/>
            <a:ext cx="10979280" cy="23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>
              <a:lnSpc>
                <a:spcPct val="150000"/>
              </a:lnSpc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Else if</a:t>
            </a:r>
            <a:endParaRPr b="0" lang="pt-BR" sz="2400" spc="-1" strike="noStrike">
              <a:latin typeface="Arial"/>
            </a:endParaRPr>
          </a:p>
          <a:p>
            <a:pPr marL="216000">
              <a:lnSpc>
                <a:spcPct val="15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 instrução if/else verifica uma expressão e executa uma operação se for verdadeira ou uma segunda operação se for falsa, conforme o resultado. </a:t>
            </a:r>
            <a:endParaRPr b="0" lang="pt-BR" sz="1800" spc="-1" strike="noStrike">
              <a:latin typeface="Arial"/>
            </a:endParaRPr>
          </a:p>
          <a:p>
            <a:pPr marL="216000">
              <a:lnSpc>
                <a:spcPct val="15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216000">
              <a:lnSpc>
                <a:spcPct val="15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No  entanto quando for necessário executar um entre vários códigos? Um modo de fazer isso é com a instrução else if. </a:t>
            </a:r>
            <a:endParaRPr b="0" lang="pt-BR" sz="1800" spc="-1" strike="noStrike">
              <a:latin typeface="Arial"/>
            </a:endParaRPr>
          </a:p>
          <a:p>
            <a:pPr marL="216000">
              <a:lnSpc>
                <a:spcPct val="15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6;p 11"/>
          <p:cNvSpPr/>
          <p:nvPr/>
        </p:nvSpPr>
        <p:spPr>
          <a:xfrm>
            <a:off x="961920" y="980640"/>
            <a:ext cx="1101924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PlaceHolder 8"/>
          <p:cNvSpPr/>
          <p:nvPr/>
        </p:nvSpPr>
        <p:spPr>
          <a:xfrm>
            <a:off x="839520" y="392040"/>
            <a:ext cx="108205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SWITCH 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7" name="Google Shape;116;p 13"/>
          <p:cNvSpPr/>
          <p:nvPr/>
        </p:nvSpPr>
        <p:spPr>
          <a:xfrm>
            <a:off x="961920" y="980640"/>
            <a:ext cx="11019240" cy="23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aixa de Texto 117"/>
          <p:cNvSpPr/>
          <p:nvPr/>
        </p:nvSpPr>
        <p:spPr>
          <a:xfrm>
            <a:off x="900000" y="884880"/>
            <a:ext cx="109792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43164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Switch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 expressão de controle de fluxo SWITCH é uma excelente alternativa para o a expressão if else, pois a codificação é mais legível e a manipulação das informações ficam mais concisa.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6;p 15"/>
          <p:cNvSpPr/>
          <p:nvPr/>
        </p:nvSpPr>
        <p:spPr>
          <a:xfrm>
            <a:off x="961920" y="980640"/>
            <a:ext cx="1101924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9"/>
          <p:cNvSpPr/>
          <p:nvPr/>
        </p:nvSpPr>
        <p:spPr>
          <a:xfrm>
            <a:off x="839520" y="392040"/>
            <a:ext cx="108205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SWITCH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1" name="Google Shape;116;p 16"/>
          <p:cNvSpPr/>
          <p:nvPr/>
        </p:nvSpPr>
        <p:spPr>
          <a:xfrm>
            <a:off x="961920" y="980640"/>
            <a:ext cx="11019240" cy="23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Imagem 121" descr=""/>
          <p:cNvPicPr/>
          <p:nvPr/>
        </p:nvPicPr>
        <p:blipFill>
          <a:blip r:embed="rId1"/>
          <a:stretch/>
        </p:blipFill>
        <p:spPr>
          <a:xfrm>
            <a:off x="4860000" y="215640"/>
            <a:ext cx="3239280" cy="603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20520" cy="4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5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4" name="Retângulo 2"/>
          <p:cNvSpPr/>
          <p:nvPr/>
        </p:nvSpPr>
        <p:spPr>
          <a:xfrm>
            <a:off x="756000" y="936000"/>
            <a:ext cx="11368800" cy="47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16;p 14"/>
          <p:cNvSpPr/>
          <p:nvPr/>
        </p:nvSpPr>
        <p:spPr>
          <a:xfrm>
            <a:off x="961920" y="980640"/>
            <a:ext cx="1101924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26" name="Caixa de Texto 125"/>
          <p:cNvSpPr/>
          <p:nvPr/>
        </p:nvSpPr>
        <p:spPr>
          <a:xfrm>
            <a:off x="1080000" y="936000"/>
            <a:ext cx="10812960" cy="31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1. Dê um exemplo de uma variável obedecendo a boa prática camelCase.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2. Por padrão, qual o tipo de dado atribuído a uma variável quando esta não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recebe nenhum valor?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3. Quais são as duas categorias de tipos de dados do JS?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4. É verdade que o JS é uma linguagem server-side? Explique.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2021-09-23T11:30:12Z</dcterms:modified>
  <cp:revision>747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