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8.wmf" ContentType="image/x-wmf"/>
  <Override PartName="/ppt/media/image2.png" ContentType="image/png"/>
  <Override PartName="/ppt/media/image3.jpeg" ContentType="image/jpeg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1680" y="749520"/>
            <a:ext cx="34920" cy="642132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3520" y="847800"/>
            <a:ext cx="110880" cy="642132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84" r="0" b="16740"/>
          <a:stretch/>
        </p:blipFill>
        <p:spPr>
          <a:xfrm>
            <a:off x="1047600" y="4000320"/>
            <a:ext cx="2956680" cy="173556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6680" y="664200"/>
            <a:ext cx="170280" cy="12182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4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4920" cy="4370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0880" cy="4370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3920"/>
            <a:chOff x="0" y="-64440"/>
            <a:chExt cx="12420000" cy="697392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4080" cy="51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7640" cy="644940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5280" cy="644940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4200" y="905760"/>
              <a:ext cx="107640" cy="11883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0560" y="646920"/>
              <a:ext cx="394920" cy="1188396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5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32" r="0" b="27632"/>
          <a:stretch/>
        </p:blipFill>
        <p:spPr>
          <a:xfrm>
            <a:off x="0" y="0"/>
            <a:ext cx="12182400" cy="36086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132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1320" cy="6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5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160" cy="4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7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2" name="Retângulo 2"/>
          <p:cNvSpPr/>
          <p:nvPr/>
        </p:nvSpPr>
        <p:spPr>
          <a:xfrm>
            <a:off x="756000" y="936000"/>
            <a:ext cx="113684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16;p 9"/>
          <p:cNvSpPr/>
          <p:nvPr/>
        </p:nvSpPr>
        <p:spPr>
          <a:xfrm>
            <a:off x="961920" y="980640"/>
            <a:ext cx="110188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4" name="Caixa de Texto 1"/>
          <p:cNvSpPr/>
          <p:nvPr/>
        </p:nvSpPr>
        <p:spPr>
          <a:xfrm>
            <a:off x="1080000" y="936000"/>
            <a:ext cx="1051380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 algorítimo que ao carregar a página seja solicitado o nome do usuário. Em seguida a sua idade.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programa deverá “imprimir” na página o nome do usuário, sua idade e  informando se ele possui idade igual, maior ou menor de 18 anos.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Ex.: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Nome do usuário……: Fulano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Idade do usuário…….: 22. Você tem idade maior que 18 anos. 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160" cy="4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6" name="Retângulo 3"/>
          <p:cNvSpPr/>
          <p:nvPr/>
        </p:nvSpPr>
        <p:spPr>
          <a:xfrm>
            <a:off x="756000" y="936000"/>
            <a:ext cx="113684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16;p 3"/>
          <p:cNvSpPr/>
          <p:nvPr/>
        </p:nvSpPr>
        <p:spPr>
          <a:xfrm>
            <a:off x="961920" y="980640"/>
            <a:ext cx="110188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8" name="Caixa de Texto 133"/>
          <p:cNvSpPr/>
          <p:nvPr/>
        </p:nvSpPr>
        <p:spPr>
          <a:xfrm>
            <a:off x="1080000" y="936000"/>
            <a:ext cx="6598800" cy="12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Tipos de declarações de variáveis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Funções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4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888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tângulo 4"/>
          <p:cNvSpPr/>
          <p:nvPr/>
        </p:nvSpPr>
        <p:spPr>
          <a:xfrm>
            <a:off x="1080000" y="2157480"/>
            <a:ext cx="106164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Controle de fluxo de informação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Os condicionais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if / else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switch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5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888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tângulo 99"/>
          <p:cNvSpPr/>
          <p:nvPr/>
        </p:nvSpPr>
        <p:spPr>
          <a:xfrm>
            <a:off x="900000" y="1312200"/>
            <a:ext cx="106164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DOM (Document Object Model)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window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document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alert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confirm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prompt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write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Concatenação de Strings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DOM (Document Object Model)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12"/>
          <p:cNvSpPr/>
          <p:nvPr/>
        </p:nvSpPr>
        <p:spPr>
          <a:xfrm>
            <a:off x="961920" y="980640"/>
            <a:ext cx="1101888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090120" y="1844280"/>
            <a:ext cx="5789520" cy="36975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961920" y="2304000"/>
            <a:ext cx="4771800" cy="29026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025280" y="980640"/>
            <a:ext cx="9234360" cy="7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16;p 4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3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DOM (Document Object Model)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9" name="Google Shape;116;p 17"/>
          <p:cNvSpPr/>
          <p:nvPr/>
        </p:nvSpPr>
        <p:spPr>
          <a:xfrm>
            <a:off x="961920" y="980640"/>
            <a:ext cx="1101888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61920" y="1080000"/>
            <a:ext cx="11097720" cy="25542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463120" y="4287240"/>
            <a:ext cx="7271640" cy="14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6;p 5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5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DOM (Document Object Model)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4" name="Google Shape;116;p 8"/>
          <p:cNvSpPr/>
          <p:nvPr/>
        </p:nvSpPr>
        <p:spPr>
          <a:xfrm>
            <a:off x="961920" y="980640"/>
            <a:ext cx="1101888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20000" y="864000"/>
            <a:ext cx="1126080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alert:</a:t>
            </a:r>
            <a:r>
              <a:rPr b="0" lang="pt-BR" sz="1800" spc="-1" strike="noStrike">
                <a:latin typeface="Quicksand Book"/>
              </a:rPr>
              <a:t> o objeto “window” carrega uma caixa de mensagem como saída de informação, aceitando uma cadeia de strings como parâmetros.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prompt:</a:t>
            </a:r>
            <a:r>
              <a:rPr b="0" lang="pt-BR" sz="1800" spc="-1" strike="noStrike">
                <a:latin typeface="Quicksand Book"/>
              </a:rPr>
              <a:t> o objeto “window” carrega uma caixa de diálogo com um campo de entrada de dados.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latin typeface="Quicksand Book"/>
              </a:rPr>
              <a:t>confirm:</a:t>
            </a:r>
            <a:r>
              <a:rPr b="0" lang="pt-BR" sz="1800" spc="-1" strike="noStrike">
                <a:latin typeface="Quicksand Book"/>
              </a:rPr>
              <a:t> o objeto “window” carrega uma caixa de diálogo recebendo entrada de dados verdadeira ou falsa.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320000" y="3735360"/>
            <a:ext cx="4380840" cy="13042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58800" y="4932000"/>
            <a:ext cx="3489840" cy="141732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7620480" y="5076000"/>
            <a:ext cx="4295160" cy="12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 15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9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ALERT / PROMPT / CONFIRM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Google Shape;116;p 16"/>
          <p:cNvSpPr/>
          <p:nvPr/>
        </p:nvSpPr>
        <p:spPr>
          <a:xfrm>
            <a:off x="961920" y="980640"/>
            <a:ext cx="1101888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1080000" y="1296000"/>
            <a:ext cx="10619640" cy="46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latin typeface="Arial"/>
              </a:rPr>
              <a:t>alert( string 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8a303"/>
                </a:solidFill>
                <a:latin typeface="Arial"/>
              </a:rPr>
              <a:t>alert</a:t>
            </a: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(“Olá, seja bem vindo”)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prompt ( string 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8a303"/>
                </a:solidFill>
                <a:latin typeface="Arial"/>
              </a:rPr>
              <a:t>prompt</a:t>
            </a: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(“Digite seu nome”)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rial"/>
              </a:rPr>
              <a:t>confirm( string 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8a303"/>
                </a:solidFill>
                <a:latin typeface="Arial"/>
              </a:rPr>
              <a:t>confirm</a:t>
            </a: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(“Você deseja realmente sair?”)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window</a:t>
            </a: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.document.</a:t>
            </a:r>
            <a:r>
              <a:rPr b="0" lang="pt-BR" sz="2800" spc="-1" strike="noStrike">
                <a:solidFill>
                  <a:srgbClr val="18a303"/>
                </a:solidFill>
                <a:latin typeface="Arial"/>
              </a:rPr>
              <a:t>write</a:t>
            </a:r>
            <a:r>
              <a:rPr b="0" lang="pt-BR" sz="2800" spc="-1" strike="noStrike">
                <a:solidFill>
                  <a:srgbClr val="c9211e"/>
                </a:solidFill>
                <a:latin typeface="Arial"/>
              </a:rPr>
              <a:t>( string 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16;p 10"/>
          <p:cNvSpPr/>
          <p:nvPr/>
        </p:nvSpPr>
        <p:spPr>
          <a:xfrm>
            <a:off x="961920" y="980640"/>
            <a:ext cx="1101888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7"/>
          <p:cNvSpPr/>
          <p:nvPr/>
        </p:nvSpPr>
        <p:spPr>
          <a:xfrm>
            <a:off x="839520" y="392040"/>
            <a:ext cx="10820160" cy="4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Concatenar Strings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Google Shape;116;p 11"/>
          <p:cNvSpPr/>
          <p:nvPr/>
        </p:nvSpPr>
        <p:spPr>
          <a:xfrm>
            <a:off x="961920" y="980640"/>
            <a:ext cx="1101888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1080000" y="1296000"/>
            <a:ext cx="10619640" cy="46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Concatenar é o mesmo que unir ou juntar. É comum usar recursos de concatenação para “unir” informações. </a:t>
            </a: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Em JS para concatenar dados, como strings, usa-se o sinal de “+” adição.  Ex.: </a:t>
            </a: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Quicksand Book"/>
              </a:rPr>
              <a:t>var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 string1 = “Fulano ”;</a:t>
            </a: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Quicksand Book"/>
              </a:rPr>
              <a:t>var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 string2 = “De Tal”; </a:t>
            </a: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console.log(</a:t>
            </a:r>
            <a:r>
              <a:rPr b="0" lang="pt-BR" sz="2800" spc="-1" strike="noStrike">
                <a:solidFill>
                  <a:srgbClr val="106802"/>
                </a:solidFill>
                <a:latin typeface="Quicksand Book"/>
              </a:rPr>
              <a:t>string1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 + </a:t>
            </a:r>
            <a:r>
              <a:rPr b="0" lang="pt-BR" sz="2800" spc="-1" strike="noStrike">
                <a:solidFill>
                  <a:srgbClr val="106802"/>
                </a:solidFill>
                <a:latin typeface="Quicksand Book"/>
              </a:rPr>
              <a:t>string2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</a:rPr>
              <a:t>);// Fulano de Tal</a:t>
            </a: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160" cy="4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8" name="Retângulo 1"/>
          <p:cNvSpPr/>
          <p:nvPr/>
        </p:nvSpPr>
        <p:spPr>
          <a:xfrm>
            <a:off x="756000" y="936000"/>
            <a:ext cx="113684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16;p 2"/>
          <p:cNvSpPr/>
          <p:nvPr/>
        </p:nvSpPr>
        <p:spPr>
          <a:xfrm>
            <a:off x="961920" y="980640"/>
            <a:ext cx="1101888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0" name="Caixa de Texto 129"/>
          <p:cNvSpPr/>
          <p:nvPr/>
        </p:nvSpPr>
        <p:spPr>
          <a:xfrm>
            <a:off x="1080000" y="936000"/>
            <a:ext cx="1051380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 algorítimo que verifique se o valor de uma determinada variável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é maior ou menor que o número 10.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Se o valor da variável for maior que 10, imprimir no console: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Valor maior que 10”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Se for menor que 10, imprimir no console: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Valor menor que 10” 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2021-09-23T14:08:04Z</dcterms:modified>
  <cp:revision>781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