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3120" y="748080"/>
            <a:ext cx="33480" cy="64198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4960" y="847800"/>
            <a:ext cx="109440" cy="64198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69" r="0" b="16740"/>
          <a:stretch/>
        </p:blipFill>
        <p:spPr>
          <a:xfrm>
            <a:off x="1047600" y="4000320"/>
            <a:ext cx="2955240" cy="17341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8120" y="664200"/>
            <a:ext cx="168840" cy="12180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3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3480" cy="4356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9440" cy="4356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2480"/>
            <a:chOff x="0" y="-64440"/>
            <a:chExt cx="12420000" cy="69724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2640" cy="51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6200" cy="644796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3840" cy="644796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5640" y="904320"/>
              <a:ext cx="106200" cy="11882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2000" y="645480"/>
              <a:ext cx="393480" cy="1188252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3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20" r="0" b="27620"/>
          <a:stretch/>
        </p:blipFill>
        <p:spPr>
          <a:xfrm>
            <a:off x="0" y="0"/>
            <a:ext cx="12180960" cy="360720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9880" cy="15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9880" cy="63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8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7440" cy="32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872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7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744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tângulo 5"/>
          <p:cNvSpPr/>
          <p:nvPr/>
        </p:nvSpPr>
        <p:spPr>
          <a:xfrm>
            <a:off x="792000" y="931680"/>
            <a:ext cx="1061496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Tipos de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literais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anônimas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arrow functions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auto-executáveis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7440" cy="32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1872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8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744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aixa de Texto 3"/>
          <p:cNvSpPr/>
          <p:nvPr/>
        </p:nvSpPr>
        <p:spPr>
          <a:xfrm>
            <a:off x="828000" y="854280"/>
            <a:ext cx="1051128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Template strings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Estruturando strings para apresentação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Arrays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Coleção de dados por indexação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7440" cy="32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/>
          <p:nvPr/>
        </p:nvSpPr>
        <p:spPr>
          <a:xfrm>
            <a:off x="839520" y="392040"/>
            <a:ext cx="1081872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Template strings JS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12"/>
          <p:cNvSpPr/>
          <p:nvPr/>
        </p:nvSpPr>
        <p:spPr>
          <a:xfrm>
            <a:off x="961920" y="980640"/>
            <a:ext cx="110174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 Box 2"/>
          <p:cNvSpPr/>
          <p:nvPr/>
        </p:nvSpPr>
        <p:spPr>
          <a:xfrm>
            <a:off x="771120" y="1019160"/>
            <a:ext cx="108756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Template Strings é uma forma ELEGANTE e muito mais COMPACTA de se apresentar uma string, principalmente quando é necessário efetuar alguma concatenação.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Uma template strings é envolvida por (acentos graves) (` `) em vez de aspas simples ou duplas. As Template strings podem “marcar” uma variável se o uso do sinal de “+”. Para expor uma variável em uma T. S basta indicar por um cifrão seguido de chaves  ${expression}.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Exemplo de uma T.S: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str = `Aqui está um T.S sem variável`;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str2 = `Aqui está uma T.S com variável  e ${str} `;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16;p 2"/>
          <p:cNvSpPr/>
          <p:nvPr/>
        </p:nvSpPr>
        <p:spPr>
          <a:xfrm>
            <a:off x="961920" y="980640"/>
            <a:ext cx="11017440" cy="32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3"/>
          <p:cNvSpPr/>
          <p:nvPr/>
        </p:nvSpPr>
        <p:spPr>
          <a:xfrm>
            <a:off x="839520" y="392040"/>
            <a:ext cx="1081872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Arrays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Google Shape;116;p 4"/>
          <p:cNvSpPr/>
          <p:nvPr/>
        </p:nvSpPr>
        <p:spPr>
          <a:xfrm>
            <a:off x="961920" y="980640"/>
            <a:ext cx="110174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1"/>
          <p:cNvSpPr/>
          <p:nvPr/>
        </p:nvSpPr>
        <p:spPr>
          <a:xfrm>
            <a:off x="771120" y="1019160"/>
            <a:ext cx="10875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Array é uma coleção de dados, é uma espécie de variável que permite armazenar diversos valores de tipos diferentes em uma única variável.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Os dados “alocados’ em um arrays estão indexados e por isso é possível recuperar estas informações.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 indexação de um elemento dentro de um array em JS sempre começará em ZERO (0).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728000" y="3744000"/>
            <a:ext cx="8640000" cy="1440000"/>
          </a:xfrm>
          <a:prstGeom prst="rect">
            <a:avLst/>
          </a:prstGeom>
          <a:solidFill>
            <a:srgbClr val="81ac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2088000" y="4014000"/>
            <a:ext cx="1080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Fusca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0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467880" y="4014000"/>
            <a:ext cx="1080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Brasília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1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848120" y="4014000"/>
            <a:ext cx="1080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Gol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2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203880" y="4014000"/>
            <a:ext cx="1080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Santana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3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584120" y="4014000"/>
            <a:ext cx="1080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Opala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4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964000" y="4014000"/>
            <a:ext cx="1296000" cy="90000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Diplomata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dde8cb"/>
                </a:solidFill>
                <a:latin typeface="Arial"/>
              </a:rPr>
              <a:t>5</a:t>
            </a:r>
            <a:endParaRPr b="0" lang="pt-BR" sz="1800" spc="-1" strike="noStrike">
              <a:solidFill>
                <a:srgbClr val="dde8cb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5040000" y="33516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800" spc="-1" strike="noStrike">
                <a:latin typeface="Arial"/>
              </a:rPr>
              <a:t>CARROS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00000" y="5400000"/>
            <a:ext cx="990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let </a:t>
            </a:r>
            <a:r>
              <a:rPr b="1" lang="pt-BR" sz="1800" spc="-1" strike="noStrike">
                <a:latin typeface="Arial"/>
              </a:rPr>
              <a:t>carros</a:t>
            </a:r>
            <a:r>
              <a:rPr b="0" lang="pt-BR" sz="1800" spc="-1" strike="noStrike">
                <a:latin typeface="Arial"/>
              </a:rPr>
              <a:t> = [ “fusca”, “Brasília”, “Gol”, “Santana”, “Opala”, “Diplomata” 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  <a:ea typeface="Microsoft YaHei"/>
              </a:rPr>
              <a:t>let </a:t>
            </a:r>
            <a:r>
              <a:rPr b="1" lang="pt-BR" sz="1800" spc="-1" strike="noStrike">
                <a:latin typeface="Arial"/>
                <a:ea typeface="Microsoft YaHei"/>
              </a:rPr>
              <a:t>carros</a:t>
            </a:r>
            <a:r>
              <a:rPr b="0" lang="pt-BR" sz="1800" spc="-1" strike="noStrike">
                <a:latin typeface="Arial"/>
                <a:ea typeface="Microsoft YaHei"/>
              </a:rPr>
              <a:t> = </a:t>
            </a:r>
            <a:r>
              <a:rPr b="1" lang="pt-BR" sz="1800" spc="-1" strike="noStrike">
                <a:solidFill>
                  <a:srgbClr val="bf0041"/>
                </a:solidFill>
                <a:latin typeface="Arial"/>
                <a:ea typeface="Microsoft YaHei"/>
              </a:rPr>
              <a:t>new Array</a:t>
            </a:r>
            <a:r>
              <a:rPr b="0" lang="pt-BR" sz="1800" spc="-1" strike="noStrike">
                <a:latin typeface="Arial"/>
                <a:ea typeface="Microsoft YaHei"/>
              </a:rPr>
              <a:t>(</a:t>
            </a:r>
            <a:r>
              <a:rPr b="0" lang="pt-BR" sz="1800" spc="-1" strike="noStrike">
                <a:latin typeface="Arial"/>
              </a:rPr>
              <a:t>“fusca”, “Brasília”, “Gol”, “Santana”, “Opala”, “Diplomata” );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720" cy="4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9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9" name="Retângulo 2"/>
          <p:cNvSpPr/>
          <p:nvPr/>
        </p:nvSpPr>
        <p:spPr>
          <a:xfrm>
            <a:off x="756000" y="936000"/>
            <a:ext cx="11367000" cy="47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aixa de Texto 1"/>
          <p:cNvSpPr/>
          <p:nvPr/>
        </p:nvSpPr>
        <p:spPr>
          <a:xfrm>
            <a:off x="1080000" y="936000"/>
            <a:ext cx="1051236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Qual é a diferença entre as declarações de variáveis var, let e const?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É verdade que o uso de parâmetros em funções é obrigatório?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Selecione a opção verdadeira para inserir um arquivo js em um documento HTML: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a) &lt;link src=”nomeDoArquivo.js”&gt;&lt;/link&gt;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b) &lt;meta src=”nomeDoArquivo.js”&gt;&lt;/meta&gt;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c) &lt;script src=”nomeDoArquivo.js”&gt;&lt;/script&gt;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 &lt;a href=”nomeDoArquivo.js”&gt;&lt;/a&gt; 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720" cy="4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10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2" name="Retângulo 1"/>
          <p:cNvSpPr/>
          <p:nvPr/>
        </p:nvSpPr>
        <p:spPr>
          <a:xfrm>
            <a:off x="756000" y="936000"/>
            <a:ext cx="11367000" cy="47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aixa de Texto 2"/>
          <p:cNvSpPr/>
          <p:nvPr/>
        </p:nvSpPr>
        <p:spPr>
          <a:xfrm>
            <a:off x="1080000" y="936000"/>
            <a:ext cx="1051236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Crie uma função que irá pedir “use o prompt”: a altura, o peso e o Nome. Esta função deverá calcular o índice de IMC (fórmula peso dividido pelo dobro da altura). A função deverá apresentar os resultados escrito em uma página HTML. Exemplo: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Nome: Fulano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Altura: 1.80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Peso: 90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IMC: 27.80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720" cy="4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Retângulo 3"/>
          <p:cNvSpPr/>
          <p:nvPr/>
        </p:nvSpPr>
        <p:spPr>
          <a:xfrm>
            <a:off x="756000" y="936000"/>
            <a:ext cx="11367000" cy="47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16;p 3"/>
          <p:cNvSpPr/>
          <p:nvPr/>
        </p:nvSpPr>
        <p:spPr>
          <a:xfrm>
            <a:off x="961920" y="980640"/>
            <a:ext cx="110174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7" name="Caixa de Texto 133"/>
          <p:cNvSpPr/>
          <p:nvPr/>
        </p:nvSpPr>
        <p:spPr>
          <a:xfrm>
            <a:off x="1080000" y="936000"/>
            <a:ext cx="659736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2021-09-24T17:59:18Z</dcterms:modified>
  <cp:revision>855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