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3840" y="747360"/>
            <a:ext cx="32760" cy="64191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5680" y="847800"/>
            <a:ext cx="108720" cy="64191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61" r="0" b="16740"/>
          <a:stretch/>
        </p:blipFill>
        <p:spPr>
          <a:xfrm>
            <a:off x="1047600" y="4000320"/>
            <a:ext cx="2954520" cy="173340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18840" y="664200"/>
            <a:ext cx="168120" cy="12180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52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32760" cy="4348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8720" cy="4348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71760"/>
            <a:chOff x="0" y="-64440"/>
            <a:chExt cx="12420000" cy="697176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11920" cy="511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5480" cy="644724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93120" cy="644724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6360" y="903600"/>
              <a:ext cx="105480" cy="118818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2720" y="644760"/>
              <a:ext cx="392760" cy="1188180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329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614" r="0" b="27614"/>
          <a:stretch/>
        </p:blipFill>
        <p:spPr>
          <a:xfrm>
            <a:off x="0" y="0"/>
            <a:ext cx="12180240" cy="36064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9160" cy="153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9160" cy="6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9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672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800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8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672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aixa de Texto 4"/>
          <p:cNvSpPr/>
          <p:nvPr/>
        </p:nvSpPr>
        <p:spPr>
          <a:xfrm>
            <a:off x="828000" y="942120"/>
            <a:ext cx="1051056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Template strings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Estruturando strings para apresentação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Arrays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Coleção de dados por indexação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672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4"/>
          <p:cNvSpPr/>
          <p:nvPr/>
        </p:nvSpPr>
        <p:spPr>
          <a:xfrm>
            <a:off x="839520" y="392040"/>
            <a:ext cx="1081800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9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7"/>
          <p:cNvSpPr/>
          <p:nvPr/>
        </p:nvSpPr>
        <p:spPr>
          <a:xfrm>
            <a:off x="961920" y="980640"/>
            <a:ext cx="1101672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aixa de Texto 3"/>
          <p:cNvSpPr/>
          <p:nvPr/>
        </p:nvSpPr>
        <p:spPr>
          <a:xfrm>
            <a:off x="1143000" y="976680"/>
            <a:ext cx="65966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Quantidade de elementos de um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Inserir um novo elemento no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Remover elemento de um array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Unir arrays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16;p 2"/>
          <p:cNvSpPr/>
          <p:nvPr/>
        </p:nvSpPr>
        <p:spPr>
          <a:xfrm>
            <a:off x="961920" y="980640"/>
            <a:ext cx="1101672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PlaceHolder 3"/>
          <p:cNvSpPr/>
          <p:nvPr/>
        </p:nvSpPr>
        <p:spPr>
          <a:xfrm>
            <a:off x="839520" y="392040"/>
            <a:ext cx="1081800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Arrays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116;p 4"/>
          <p:cNvSpPr/>
          <p:nvPr/>
        </p:nvSpPr>
        <p:spPr>
          <a:xfrm>
            <a:off x="961920" y="980640"/>
            <a:ext cx="1101672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268000" y="1764000"/>
            <a:ext cx="8639280" cy="1439280"/>
          </a:xfrm>
          <a:prstGeom prst="rect">
            <a:avLst/>
          </a:prstGeom>
          <a:solidFill>
            <a:srgbClr val="81aca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2628000" y="2034000"/>
            <a:ext cx="1079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Fusca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007880" y="2034000"/>
            <a:ext cx="1079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Brasília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5388120" y="2034000"/>
            <a:ext cx="1079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Gol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743880" y="2034000"/>
            <a:ext cx="1079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Santana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8124120" y="2034000"/>
            <a:ext cx="1079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Opala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4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9504000" y="2034000"/>
            <a:ext cx="1295280" cy="899280"/>
          </a:xfrm>
          <a:prstGeom prst="rect">
            <a:avLst/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Diplomata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dde8cb"/>
                </a:solidFill>
                <a:latin typeface="Arial"/>
                <a:ea typeface="DejaVu Sans"/>
              </a:rPr>
              <a:t>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580000" y="1371600"/>
            <a:ext cx="19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CARROS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224000" y="3780000"/>
            <a:ext cx="1079964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let </a:t>
            </a: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carros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= [ “fusca”, “Brasília”, “Gol”, “Santana”, “Opala”, “Diplomata” ];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6;p 1"/>
          <p:cNvSpPr/>
          <p:nvPr/>
        </p:nvSpPr>
        <p:spPr>
          <a:xfrm>
            <a:off x="961920" y="980640"/>
            <a:ext cx="11016720" cy="32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PlaceHolder 5"/>
          <p:cNvSpPr/>
          <p:nvPr/>
        </p:nvSpPr>
        <p:spPr>
          <a:xfrm>
            <a:off x="839520" y="392040"/>
            <a:ext cx="1081800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Arrays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5" name="Google Shape;116;p 5"/>
          <p:cNvSpPr/>
          <p:nvPr/>
        </p:nvSpPr>
        <p:spPr>
          <a:xfrm>
            <a:off x="961920" y="980640"/>
            <a:ext cx="1101672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15080" y="1080000"/>
            <a:ext cx="9844560" cy="51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00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10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8" name="Retângulo 1"/>
          <p:cNvSpPr/>
          <p:nvPr/>
        </p:nvSpPr>
        <p:spPr>
          <a:xfrm>
            <a:off x="756000" y="936000"/>
            <a:ext cx="113662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aixa de Texto 2"/>
          <p:cNvSpPr/>
          <p:nvPr/>
        </p:nvSpPr>
        <p:spPr>
          <a:xfrm>
            <a:off x="900000" y="936000"/>
            <a:ext cx="10691640" cy="31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Crie uma função que irá pedir “use o prompt”: a altura, o peso e o Nome. Esta função deverá calcular o índice de IMC (fórmula peso dividido pelo dobro da altura). A função deverá apresentar os resultados escrito em uma página HTML. Exemplo: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Nome: Fulano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Altura: 1.80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Peso: 90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IMC: 27.80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00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1" name="Retângulo 2"/>
          <p:cNvSpPr/>
          <p:nvPr/>
        </p:nvSpPr>
        <p:spPr>
          <a:xfrm>
            <a:off x="756000" y="936000"/>
            <a:ext cx="113662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aixa de Texto 1"/>
          <p:cNvSpPr/>
          <p:nvPr/>
        </p:nvSpPr>
        <p:spPr>
          <a:xfrm>
            <a:off x="900000" y="936000"/>
            <a:ext cx="10691640" cy="31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Criar um array de uma lista de nomes com o mínimo de 5 elementos;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Criar uma função que receberá: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parâmetros; um parâmetro será para enviar o array, o segundo parâmetros será para enviar um novo nome para o array, que deverá ser inserido na lista de nomes. O terceiro parâmetro será enviado um número inteiro, que servirá de índice para que seja impresso no console um determinado nome que está na lista do array. 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saída da função deverá ser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Quantidade de elementos do array…: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Você escolheu o índice 2 que é o elemento Mariana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quantidade atual de elementos do array é de..: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8000" cy="4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4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4" name="Retângulo 3"/>
          <p:cNvSpPr/>
          <p:nvPr/>
        </p:nvSpPr>
        <p:spPr>
          <a:xfrm>
            <a:off x="756000" y="936000"/>
            <a:ext cx="11366280" cy="47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Google Shape;116;p 3"/>
          <p:cNvSpPr/>
          <p:nvPr/>
        </p:nvSpPr>
        <p:spPr>
          <a:xfrm>
            <a:off x="961920" y="980640"/>
            <a:ext cx="1101672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26" name="Caixa de Texto 133"/>
          <p:cNvSpPr/>
          <p:nvPr/>
        </p:nvSpPr>
        <p:spPr>
          <a:xfrm>
            <a:off x="1080000" y="936000"/>
            <a:ext cx="659664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strings com JS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2021-09-25T16:04:58Z</dcterms:modified>
  <cp:revision>871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