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58" r:id="rId5"/>
    <p:sldId id="259" r:id="rId6"/>
    <p:sldId id="265" r:id="rId7"/>
    <p:sldId id="266" r:id="rId8"/>
    <p:sldId id="268" r:id="rId9"/>
    <p:sldId id="270" r:id="rId10"/>
    <p:sldId id="260" r:id="rId11"/>
    <p:sldId id="272" r:id="rId12"/>
    <p:sldId id="273" r:id="rId13"/>
    <p:sldId id="274" r:id="rId14"/>
    <p:sldId id="275" r:id="rId15"/>
    <p:sldId id="276" r:id="rId16"/>
    <p:sldId id="301" r:id="rId17"/>
    <p:sldId id="306" r:id="rId18"/>
    <p:sldId id="305" r:id="rId19"/>
    <p:sldId id="308" r:id="rId20"/>
    <p:sldId id="298" r:id="rId21"/>
    <p:sldId id="261" r:id="rId22"/>
    <p:sldId id="262" r:id="rId23"/>
    <p:sldId id="267" r:id="rId24"/>
    <p:sldId id="271" r:id="rId25"/>
    <p:sldId id="277" r:id="rId26"/>
    <p:sldId id="280" r:id="rId27"/>
    <p:sldId id="278" r:id="rId28"/>
    <p:sldId id="281" r:id="rId29"/>
    <p:sldId id="279" r:id="rId30"/>
    <p:sldId id="282" r:id="rId31"/>
    <p:sldId id="302" r:id="rId32"/>
    <p:sldId id="304" r:id="rId33"/>
    <p:sldId id="300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29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B7511-42DF-4662-A467-A4414ACFB037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A1A9-988C-4E4C-84B9-0DA559A21F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meko/6.344-Proj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Edge Detection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6.344 Final Project</a:t>
            </a:r>
          </a:p>
          <a:p>
            <a:r>
              <a:rPr lang="en-US" sz="2800" dirty="0" smtClean="0"/>
              <a:t>Michael Mekonnen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6" name="Picture 5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5" name="Picture 4" descr="lena_gradient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4" name="Picture 3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4" name="Picture 3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4" name="Picture 3" descr="mandrill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</a:t>
            </a:r>
            <a:r>
              <a:rPr lang="el-GR" dirty="0" smtClean="0"/>
              <a:t>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 </a:t>
            </a:r>
            <a:r>
              <a:rPr lang="el-GR" dirty="0" smtClean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</a:t>
            </a:r>
            <a:r>
              <a:rPr lang="el-GR" dirty="0" smtClean="0"/>
              <a:t>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 </a:t>
            </a:r>
            <a:r>
              <a:rPr lang="el-GR" dirty="0" smtClean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1.5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</a:t>
            </a:r>
            <a:r>
              <a:rPr lang="el-GR" dirty="0" smtClean="0"/>
              <a:t>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 </a:t>
            </a:r>
            <a:r>
              <a:rPr lang="el-GR" dirty="0" smtClean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 of </a:t>
            </a:r>
            <a:r>
              <a:rPr lang="el-GR" dirty="0" smtClean="0"/>
              <a:t>α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l-GR" dirty="0" smtClean="0"/>
              <a:t> </a:t>
            </a:r>
            <a:r>
              <a:rPr lang="el-GR" dirty="0" smtClean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=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Gradient-based method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Examples</a:t>
            </a:r>
          </a:p>
          <a:p>
            <a:r>
              <a:rPr lang="en-US" dirty="0" smtClean="0"/>
              <a:t>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Laplacian</a:t>
            </a: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-based</a:t>
            </a:r>
            <a:r>
              <a:rPr kumimoji="0" lang="en-US" sz="6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4572000" cy="1957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f_deriva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160928"/>
            <a:ext cx="4572000" cy="1926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715000" y="2514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f(x)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488846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b="1" baseline="30000" dirty="0" smtClean="0"/>
              <a:t>2</a:t>
            </a:r>
            <a:r>
              <a:rPr lang="en-US" b="1" dirty="0" smtClean="0"/>
              <a:t>f(x)/dx</a:t>
            </a:r>
            <a:r>
              <a:rPr lang="en-US" b="1" baseline="30000" dirty="0" smtClean="0"/>
              <a:t>2</a:t>
            </a:r>
            <a:endParaRPr lang="en-US" b="1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73170"/>
            <a:ext cx="9144000" cy="2311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4000" cy="23116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47800" y="295681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191000"/>
            <a:ext cx="28289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Laplacian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144000" cy="23116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800600" y="28956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000500"/>
            <a:ext cx="4286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791200"/>
            <a:ext cx="52673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6402" y="4419600"/>
            <a:ext cx="5318798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6" name="Picture 5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1</a:t>
            </a:r>
            <a:endParaRPr lang="en-US" dirty="0"/>
          </a:p>
        </p:txBody>
      </p:sp>
      <p:pic>
        <p:nvPicPr>
          <p:cNvPr id="4" name="Picture 3" descr="lena_laplacian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2</a:t>
            </a:r>
            <a:endParaRPr lang="en-US" dirty="0"/>
          </a:p>
        </p:txBody>
      </p:sp>
      <p:pic>
        <p:nvPicPr>
          <p:cNvPr id="4" name="Picture 3" descr="stata_center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4" name="Picture 3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Gradient-based method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Example 3</a:t>
            </a:r>
            <a:endParaRPr lang="en-US" dirty="0"/>
          </a:p>
        </p:txBody>
      </p:sp>
      <p:pic>
        <p:nvPicPr>
          <p:cNvPr id="5" name="Picture 4" descr="mandrill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Need for variance fix</a:t>
            </a:r>
            <a:br>
              <a:rPr lang="en-US" dirty="0" smtClean="0"/>
            </a:b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 variance fix</a:t>
            </a:r>
            <a:endParaRPr lang="en-US" dirty="0"/>
          </a:p>
        </p:txBody>
      </p:sp>
      <p:pic>
        <p:nvPicPr>
          <p:cNvPr id="5" name="Picture 4" descr="stata_center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Need for variance fix</a:t>
            </a:r>
            <a:br>
              <a:rPr lang="en-US" dirty="0" smtClean="0"/>
            </a:b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Without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 variance fix</a:t>
            </a:r>
            <a:endParaRPr lang="en-US" dirty="0"/>
          </a:p>
        </p:txBody>
      </p:sp>
      <p:pic>
        <p:nvPicPr>
          <p:cNvPr id="3" name="Picture 2" descr="stata_center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lena_gradient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lena_laplacian_ed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4478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stata_center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stata_center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Motivation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4572000" cy="1957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f_derivati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4038600"/>
            <a:ext cx="4572000" cy="217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715000" y="25146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f(x)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488846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df</a:t>
            </a:r>
            <a:r>
              <a:rPr lang="en-US" b="1" dirty="0" smtClean="0"/>
              <a:t>(x)/</a:t>
            </a:r>
            <a:r>
              <a:rPr lang="en-US" b="1" dirty="0" err="1" smtClean="0"/>
              <a:t>dx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17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mandrill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170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mandrill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0750" y="16002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green_buil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Gradient-based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green_building_gradient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sz="3100" dirty="0" err="1" smtClean="0">
                <a:solidFill>
                  <a:schemeClr val="bg1">
                    <a:lumMod val="50000"/>
                  </a:schemeClr>
                </a:solidFill>
              </a:rPr>
              <a:t>Laplacian</a:t>
            </a: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-based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green_building_laplacian_ed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len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5240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Enhanced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lena_enhanc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524000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stata_ce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Enhanced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stata_center_enhanc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1524000"/>
            <a:ext cx="37719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Steps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21417"/>
            <a:ext cx="9144000" cy="2215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mandri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6764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Enhanced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mandrill_enhanc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1676400"/>
            <a:ext cx="47625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Original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green_buil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bg1">
                    <a:lumMod val="50000"/>
                  </a:schemeClr>
                </a:solidFill>
              </a:rPr>
              <a:t>Enhanced</a:t>
            </a:r>
            <a:endParaRPr lang="en-US" sz="3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green_building_enhanc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1524000"/>
            <a:ext cx="33528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854" y="3200400"/>
            <a:ext cx="8550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hlinkClick r:id="rId2"/>
              </a:rPr>
              <a:t>https://github.com/mikemeko/6.344-Project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962400"/>
            <a:ext cx="27432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600200" y="14478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600200" y="27432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1338" y="3914775"/>
            <a:ext cx="29813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2434"/>
            <a:ext cx="9144000" cy="221516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54580" y="205740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572000"/>
            <a:ext cx="4371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Gradient-based method</a:t>
            </a:r>
            <a:br>
              <a:rPr lang="en-US" dirty="0" smtClean="0"/>
            </a:b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Computing Derivatives</a:t>
            </a:r>
            <a:endParaRPr lang="en-US" dirty="0"/>
          </a:p>
        </p:txBody>
      </p:sp>
      <p:pic>
        <p:nvPicPr>
          <p:cNvPr id="4" name="Picture 3" descr="GradientMetho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9144000" cy="221516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315200" y="2087380"/>
            <a:ext cx="990600" cy="914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343400"/>
            <a:ext cx="5248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810000"/>
            <a:ext cx="4286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5734050"/>
            <a:ext cx="54197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120</Words>
  <Application>Microsoft Office PowerPoint</Application>
  <PresentationFormat>On-screen Show (4:3)</PresentationFormat>
  <Paragraphs>68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Edge Detection</vt:lpstr>
      <vt:lpstr>Outline</vt:lpstr>
      <vt:lpstr>Slide 3</vt:lpstr>
      <vt:lpstr>Gradient-based method Motivation</vt:lpstr>
      <vt:lpstr>Gradient-based method Steps</vt:lpstr>
      <vt:lpstr>Gradient-based method Computing Derivatives</vt:lpstr>
      <vt:lpstr>Gradient-based method Computing Derivatives</vt:lpstr>
      <vt:lpstr>Gradient-based method Computing Derivatives</vt:lpstr>
      <vt:lpstr>Gradient-based method Computing Derivatives</vt:lpstr>
      <vt:lpstr>Gradient-based method Example 1</vt:lpstr>
      <vt:lpstr>Gradient-based method Example 1</vt:lpstr>
      <vt:lpstr>Gradient-based method Example 2</vt:lpstr>
      <vt:lpstr>Gradient-based method Example 2</vt:lpstr>
      <vt:lpstr>Gradient-based method Example 3</vt:lpstr>
      <vt:lpstr>Gradient-based method Example 3</vt:lpstr>
      <vt:lpstr>Effect of α  α = 1</vt:lpstr>
      <vt:lpstr>Effect of α  α = 1.5</vt:lpstr>
      <vt:lpstr>Effect of α  α = 2</vt:lpstr>
      <vt:lpstr>Effect of α  α = 3</vt:lpstr>
      <vt:lpstr>Slide 20</vt:lpstr>
      <vt:lpstr>Laplacian-based method Motivation</vt:lpstr>
      <vt:lpstr>Laplacian-based method Steps</vt:lpstr>
      <vt:lpstr>Laplacian-based method Steps</vt:lpstr>
      <vt:lpstr>Laplacian-based method Steps</vt:lpstr>
      <vt:lpstr>Laplacian-based method Example 1</vt:lpstr>
      <vt:lpstr>Laplacian-based method Example 1</vt:lpstr>
      <vt:lpstr>Laplacian-based method Example 2</vt:lpstr>
      <vt:lpstr>Laplacian-based method Example 2</vt:lpstr>
      <vt:lpstr>Laplacian-based method Example 3</vt:lpstr>
      <vt:lpstr>Laplacian-based method Example 3</vt:lpstr>
      <vt:lpstr>Need for variance fix With variance fix</vt:lpstr>
      <vt:lpstr>Need for variance fix Without variance fix</vt:lpstr>
      <vt:lpstr>Slide 33</vt:lpstr>
      <vt:lpstr>Comparison Original</vt:lpstr>
      <vt:lpstr>Comparison Gradient-based</vt:lpstr>
      <vt:lpstr>Comparison Laplacian-based</vt:lpstr>
      <vt:lpstr>Comparison Original</vt:lpstr>
      <vt:lpstr>Comparison Gradient-based</vt:lpstr>
      <vt:lpstr>Comparison Laplacian-based</vt:lpstr>
      <vt:lpstr>Comparison Original</vt:lpstr>
      <vt:lpstr>Comparison Gradient-based</vt:lpstr>
      <vt:lpstr>Comparison Laplacian-based</vt:lpstr>
      <vt:lpstr>Comparison Original</vt:lpstr>
      <vt:lpstr>Comparison Gradient-based</vt:lpstr>
      <vt:lpstr>Comparison Laplacian-based</vt:lpstr>
      <vt:lpstr>Application Original</vt:lpstr>
      <vt:lpstr>Application Enhanced</vt:lpstr>
      <vt:lpstr>Application Original</vt:lpstr>
      <vt:lpstr>Application Enhanced</vt:lpstr>
      <vt:lpstr>Application Original</vt:lpstr>
      <vt:lpstr>Application Enhanced</vt:lpstr>
      <vt:lpstr>Application Original</vt:lpstr>
      <vt:lpstr>Application Enhanced</vt:lpstr>
      <vt:lpstr>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34</cp:revision>
  <dcterms:created xsi:type="dcterms:W3CDTF">2013-04-29T17:10:11Z</dcterms:created>
  <dcterms:modified xsi:type="dcterms:W3CDTF">2013-05-13T22:20:23Z</dcterms:modified>
</cp:coreProperties>
</file>