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70" r:id="rId9"/>
    <p:sldId id="260" r:id="rId10"/>
    <p:sldId id="272" r:id="rId11"/>
    <p:sldId id="273" r:id="rId12"/>
    <p:sldId id="274" r:id="rId13"/>
    <p:sldId id="275" r:id="rId14"/>
    <p:sldId id="276" r:id="rId15"/>
    <p:sldId id="261" r:id="rId16"/>
    <p:sldId id="262" r:id="rId17"/>
    <p:sldId id="267" r:id="rId18"/>
    <p:sldId id="271" r:id="rId19"/>
    <p:sldId id="277" r:id="rId20"/>
    <p:sldId id="280" r:id="rId21"/>
    <p:sldId id="278" r:id="rId22"/>
    <p:sldId id="281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meko/6.344-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Edge Detection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6" name="Picture 5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295681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82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00600" y="28956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5720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0005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791200"/>
            <a:ext cx="526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54" y="3200400"/>
            <a:ext cx="8550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https://github.com/mikemeko/6.344-Project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14478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27432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3914775"/>
            <a:ext cx="2981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34"/>
            <a:ext cx="9144000" cy="221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54580" y="20574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0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15200" y="208738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100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6975" y="5676900"/>
            <a:ext cx="46196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On-screen Show (4:3)</PresentationFormat>
  <Paragraphs>51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Edge Detection</vt:lpstr>
      <vt:lpstr>Outline</vt:lpstr>
      <vt:lpstr>Gradient-based method Motivation</vt:lpstr>
      <vt:lpstr>Gradient-based method Steps</vt:lpstr>
      <vt:lpstr>Gradient-based method Computing Derivatives</vt:lpstr>
      <vt:lpstr>Gradient-based method Computing Derivatives</vt:lpstr>
      <vt:lpstr>Gradient-based method Computing Derivatives</vt:lpstr>
      <vt:lpstr>Gradient-based method Computing Derivatives</vt:lpstr>
      <vt:lpstr>Gradient-based method Example 1</vt:lpstr>
      <vt:lpstr>Gradient-based method Example 1</vt:lpstr>
      <vt:lpstr>Gradient-based method Example 2</vt:lpstr>
      <vt:lpstr>Gradient-based method Example 2</vt:lpstr>
      <vt:lpstr>Gradient-based method Example 3</vt:lpstr>
      <vt:lpstr>Gradient-based method Example 3</vt:lpstr>
      <vt:lpstr>Laplacian-based method Motivation</vt:lpstr>
      <vt:lpstr>Laplacian-based method Steps</vt:lpstr>
      <vt:lpstr>Laplacian-based method Steps</vt:lpstr>
      <vt:lpstr>Laplacian-based method Steps</vt:lpstr>
      <vt:lpstr>Laplacian-based method Example 1</vt:lpstr>
      <vt:lpstr>Laplacian-based method Example 1</vt:lpstr>
      <vt:lpstr>Laplacian-based method Example 2</vt:lpstr>
      <vt:lpstr>Laplacian-based method Example 2</vt:lpstr>
      <vt:lpstr>Laplacian-based method Example 3</vt:lpstr>
      <vt:lpstr>Laplacian-based method Example 3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18</cp:revision>
  <dcterms:created xsi:type="dcterms:W3CDTF">2013-04-29T17:10:11Z</dcterms:created>
  <dcterms:modified xsi:type="dcterms:W3CDTF">2013-04-30T16:10:31Z</dcterms:modified>
</cp:coreProperties>
</file>