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Edge Detection</vt:lpstr>
      <vt:lpstr>Outline</vt:lpstr>
      <vt:lpstr>Gradient-based method Motivation</vt:lpstr>
      <vt:lpstr>Gradient-based method Steps</vt:lpstr>
      <vt:lpstr>Gradient-based method Examples</vt:lpstr>
      <vt:lpstr>Laplacian-based method Motivation</vt:lpstr>
      <vt:lpstr>Laplacian-based method Steps</vt:lpstr>
      <vt:lpstr>Laplacian-based method Examples</vt:lpstr>
      <vt:lpstr>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9</cp:revision>
  <dcterms:created xsi:type="dcterms:W3CDTF">2013-04-29T17:10:11Z</dcterms:created>
  <dcterms:modified xsi:type="dcterms:W3CDTF">2013-04-29T17:41:22Z</dcterms:modified>
</cp:coreProperties>
</file>