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58" r:id="rId5"/>
    <p:sldId id="259" r:id="rId6"/>
    <p:sldId id="265" r:id="rId7"/>
    <p:sldId id="266" r:id="rId8"/>
    <p:sldId id="268" r:id="rId9"/>
    <p:sldId id="270" r:id="rId10"/>
    <p:sldId id="260" r:id="rId11"/>
    <p:sldId id="272" r:id="rId12"/>
    <p:sldId id="273" r:id="rId13"/>
    <p:sldId id="274" r:id="rId14"/>
    <p:sldId id="275" r:id="rId15"/>
    <p:sldId id="276" r:id="rId16"/>
    <p:sldId id="301" r:id="rId17"/>
    <p:sldId id="306" r:id="rId18"/>
    <p:sldId id="305" r:id="rId19"/>
    <p:sldId id="308" r:id="rId20"/>
    <p:sldId id="298" r:id="rId21"/>
    <p:sldId id="261" r:id="rId22"/>
    <p:sldId id="262" r:id="rId23"/>
    <p:sldId id="267" r:id="rId24"/>
    <p:sldId id="271" r:id="rId25"/>
    <p:sldId id="277" r:id="rId26"/>
    <p:sldId id="280" r:id="rId27"/>
    <p:sldId id="278" r:id="rId28"/>
    <p:sldId id="281" r:id="rId29"/>
    <p:sldId id="279" r:id="rId30"/>
    <p:sldId id="282" r:id="rId31"/>
    <p:sldId id="302" r:id="rId32"/>
    <p:sldId id="304" r:id="rId33"/>
    <p:sldId id="300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meko/6.344-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Edge Detection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6.344 Final Project</a:t>
            </a:r>
          </a:p>
          <a:p>
            <a:r>
              <a:rPr lang="en-US" sz="2800" dirty="0" smtClean="0"/>
              <a:t>Michael Mekonnen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5" name="Picture 4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1.5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Laplacian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-based</a:t>
            </a:r>
            <a:r>
              <a:rPr kumimoji="0" lang="en-US" sz="6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60928"/>
            <a:ext cx="4572000" cy="1926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48884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30000" dirty="0" smtClean="0"/>
              <a:t>2</a:t>
            </a:r>
            <a:r>
              <a:rPr lang="en-US" b="1" dirty="0" smtClean="0"/>
              <a:t>f(x)/dx</a:t>
            </a:r>
            <a:r>
              <a:rPr lang="en-US" b="1" baseline="30000" dirty="0" smtClean="0"/>
              <a:t>2</a:t>
            </a:r>
            <a:endParaRPr lang="en-US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73170"/>
            <a:ext cx="9144000" cy="231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47800" y="295681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191000"/>
            <a:ext cx="28289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00600" y="28956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0005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791200"/>
            <a:ext cx="5267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6402" y="4419600"/>
            <a:ext cx="531879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Gradient-based method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5" name="Picture 4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 for variance fix</a:t>
            </a:r>
            <a:br>
              <a:rPr lang="en-US" dirty="0" smtClean="0"/>
            </a:b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variance fix</a:t>
            </a:r>
            <a:endParaRPr lang="en-US" dirty="0"/>
          </a:p>
        </p:txBody>
      </p:sp>
      <p:pic>
        <p:nvPicPr>
          <p:cNvPr id="5" name="Picture 4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 for variance fix</a:t>
            </a:r>
            <a:br>
              <a:rPr lang="en-US" dirty="0" smtClean="0"/>
            </a:b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variance fix</a:t>
            </a:r>
            <a:endParaRPr lang="en-US" dirty="0"/>
          </a:p>
        </p:txBody>
      </p:sp>
      <p:pic>
        <p:nvPicPr>
          <p:cNvPr id="3" name="Picture 2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038600"/>
            <a:ext cx="4572000" cy="217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8884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df</a:t>
            </a:r>
            <a:r>
              <a:rPr lang="en-US" b="1" dirty="0" smtClean="0"/>
              <a:t>(x)/</a:t>
            </a:r>
            <a:r>
              <a:rPr lang="en-US" b="1" dirty="0" err="1" smtClean="0"/>
              <a:t>dx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17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17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een_buil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een_building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54" y="3200400"/>
            <a:ext cx="8550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hlinkClick r:id="rId2"/>
              </a:rPr>
              <a:t>https://github.com/mikemeko/6.344-Project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21417"/>
            <a:ext cx="9144000" cy="221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962400"/>
            <a:ext cx="2743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600200" y="14478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00200" y="27432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8" y="3914775"/>
            <a:ext cx="2981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2434"/>
            <a:ext cx="9144000" cy="221516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54580" y="20574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572000"/>
            <a:ext cx="4371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15200" y="208738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343400"/>
            <a:ext cx="5248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8100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5734050"/>
            <a:ext cx="5419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112</Words>
  <Application>Microsoft Office PowerPoint</Application>
  <PresentationFormat>On-screen Show (4:3)</PresentationFormat>
  <Paragraphs>60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Edge Detection</vt:lpstr>
      <vt:lpstr>Outline</vt:lpstr>
      <vt:lpstr>Slide 3</vt:lpstr>
      <vt:lpstr>Gradient-based method Motivation</vt:lpstr>
      <vt:lpstr>Gradient-based method Steps</vt:lpstr>
      <vt:lpstr>Gradient-based method Computing Derivatives</vt:lpstr>
      <vt:lpstr>Gradient-based method Computing Derivatives</vt:lpstr>
      <vt:lpstr>Gradient-based method Computing Derivatives</vt:lpstr>
      <vt:lpstr>Gradient-based method Computing Derivatives</vt:lpstr>
      <vt:lpstr>Gradient-based method Example 1</vt:lpstr>
      <vt:lpstr>Gradient-based method Example 1</vt:lpstr>
      <vt:lpstr>Gradient-based method Example 2</vt:lpstr>
      <vt:lpstr>Gradient-based method Example 2</vt:lpstr>
      <vt:lpstr>Gradient-based method Example 3</vt:lpstr>
      <vt:lpstr>Gradient-based method Example 3</vt:lpstr>
      <vt:lpstr>Effect of α  α = 1</vt:lpstr>
      <vt:lpstr>Effect of α  α = 1.5</vt:lpstr>
      <vt:lpstr>Effect of α  α = 2</vt:lpstr>
      <vt:lpstr>Effect of α  α = 3</vt:lpstr>
      <vt:lpstr>Slide 20</vt:lpstr>
      <vt:lpstr>Laplacian-based method Motivation</vt:lpstr>
      <vt:lpstr>Laplacian-based method Steps</vt:lpstr>
      <vt:lpstr>Laplacian-based method Steps</vt:lpstr>
      <vt:lpstr>Laplacian-based method Steps</vt:lpstr>
      <vt:lpstr>Laplacian-based method Example 1</vt:lpstr>
      <vt:lpstr>Laplacian-based method Example 1</vt:lpstr>
      <vt:lpstr>Laplacian-based method Example 2</vt:lpstr>
      <vt:lpstr>Laplacian-based method Example 2</vt:lpstr>
      <vt:lpstr>Laplacian-based method Example 3</vt:lpstr>
      <vt:lpstr>Laplacian-based method Example 3</vt:lpstr>
      <vt:lpstr>Need for variance fix With variance fix</vt:lpstr>
      <vt:lpstr>Need for variance fix Without variance fix</vt:lpstr>
      <vt:lpstr>Slide 33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30</cp:revision>
  <dcterms:created xsi:type="dcterms:W3CDTF">2013-04-29T17:10:11Z</dcterms:created>
  <dcterms:modified xsi:type="dcterms:W3CDTF">2013-05-13T17:28:59Z</dcterms:modified>
</cp:coreProperties>
</file>