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70" r:id="rId9"/>
    <p:sldId id="260" r:id="rId10"/>
    <p:sldId id="272" r:id="rId11"/>
    <p:sldId id="273" r:id="rId12"/>
    <p:sldId id="274" r:id="rId13"/>
    <p:sldId id="275" r:id="rId14"/>
    <p:sldId id="276" r:id="rId15"/>
    <p:sldId id="261" r:id="rId16"/>
    <p:sldId id="262" r:id="rId17"/>
    <p:sldId id="267" r:id="rId18"/>
    <p:sldId id="271" r:id="rId19"/>
    <p:sldId id="277" r:id="rId20"/>
    <p:sldId id="280" r:id="rId21"/>
    <p:sldId id="278" r:id="rId22"/>
    <p:sldId id="281" r:id="rId23"/>
    <p:sldId id="279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Edge Detection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6.344 Final Project</a:t>
            </a:r>
          </a:p>
          <a:p>
            <a:r>
              <a:rPr lang="en-US" sz="2800" dirty="0" smtClean="0"/>
              <a:t>Michael Mekonnen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6" name="Picture 5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60928"/>
            <a:ext cx="4572000" cy="1926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8884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f(x)/dx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3170"/>
            <a:ext cx="9144000" cy="231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7800" y="295681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8289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00600" y="28956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5720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0005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3150" y="5867400"/>
            <a:ext cx="52768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7526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038600"/>
            <a:ext cx="4572000" cy="217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888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df</a:t>
            </a:r>
            <a:r>
              <a:rPr lang="en-US" b="1" dirty="0" smtClean="0"/>
              <a:t>(x)/</a:t>
            </a:r>
            <a:r>
              <a:rPr lang="en-US" b="1" dirty="0" err="1" smtClean="0"/>
              <a:t>dx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21417"/>
            <a:ext cx="9144000" cy="221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62400"/>
            <a:ext cx="2743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00200" y="14478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00200" y="27432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3914775"/>
            <a:ext cx="2981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2434"/>
            <a:ext cx="9144000" cy="22151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54580" y="20574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572000"/>
            <a:ext cx="4371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15200" y="208738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3434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715000"/>
            <a:ext cx="47339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8100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74</Words>
  <Application>Microsoft Office PowerPoint</Application>
  <PresentationFormat>On-screen Show (4:3)</PresentationFormat>
  <Paragraphs>40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Edge Detection</vt:lpstr>
      <vt:lpstr>Outline</vt:lpstr>
      <vt:lpstr>Gradient-based method Motivation</vt:lpstr>
      <vt:lpstr>Gradient-based method Steps</vt:lpstr>
      <vt:lpstr>Gradient-based method Computing Derivatives</vt:lpstr>
      <vt:lpstr>Gradient-based method Computing Derivatives</vt:lpstr>
      <vt:lpstr>Gradient-based method Computing Derivatives</vt:lpstr>
      <vt:lpstr>Gradient-based method Computing Derivatives</vt:lpstr>
      <vt:lpstr>Gradient-based method Example 1</vt:lpstr>
      <vt:lpstr>Gradient-based method Example 1</vt:lpstr>
      <vt:lpstr>Gradient-based method Example 2</vt:lpstr>
      <vt:lpstr>Gradient-based method Example 2</vt:lpstr>
      <vt:lpstr>Gradient-based method Example 3</vt:lpstr>
      <vt:lpstr>Gradient-based method Example 3</vt:lpstr>
      <vt:lpstr>Laplacian-based method Motivation</vt:lpstr>
      <vt:lpstr>Laplacian-based method Steps</vt:lpstr>
      <vt:lpstr>Laplacian-based method Steps</vt:lpstr>
      <vt:lpstr>Laplacian-based method Steps</vt:lpstr>
      <vt:lpstr>Laplacian-based method Example 1</vt:lpstr>
      <vt:lpstr>Laplacian-based method Example 1</vt:lpstr>
      <vt:lpstr>Laplacian-based method Example 2</vt:lpstr>
      <vt:lpstr>Laplacian-based method Example 2</vt:lpstr>
      <vt:lpstr>Laplacian-based method Example 3</vt:lpstr>
      <vt:lpstr>Laplacian-based method Example 3</vt:lpstr>
      <vt:lpstr>Comparison Original</vt:lpstr>
      <vt:lpstr>Comparison Gradient-based</vt:lpstr>
      <vt:lpstr>Comparison Laplacian-based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16</cp:revision>
  <dcterms:created xsi:type="dcterms:W3CDTF">2013-04-29T17:10:11Z</dcterms:created>
  <dcterms:modified xsi:type="dcterms:W3CDTF">2013-04-29T21:04:12Z</dcterms:modified>
</cp:coreProperties>
</file>