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70" r:id="rId9"/>
    <p:sldId id="260" r:id="rId10"/>
    <p:sldId id="272" r:id="rId11"/>
    <p:sldId id="273" r:id="rId12"/>
    <p:sldId id="274" r:id="rId13"/>
    <p:sldId id="275" r:id="rId14"/>
    <p:sldId id="276" r:id="rId15"/>
    <p:sldId id="261" r:id="rId16"/>
    <p:sldId id="262" r:id="rId17"/>
    <p:sldId id="267" r:id="rId18"/>
    <p:sldId id="271" r:id="rId19"/>
    <p:sldId id="277" r:id="rId20"/>
    <p:sldId id="280" r:id="rId21"/>
    <p:sldId id="278" r:id="rId22"/>
    <p:sldId id="281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Edge Detection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5720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3150" y="5867400"/>
            <a:ext cx="52768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715000"/>
            <a:ext cx="47339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87</Words>
  <Application>Microsoft Office PowerPoint</Application>
  <PresentationFormat>On-screen Show (4:3)</PresentationFormat>
  <Paragraphs>51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Edge Detection</vt:lpstr>
      <vt:lpstr>Outline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17</cp:revision>
  <dcterms:created xsi:type="dcterms:W3CDTF">2013-04-29T17:10:11Z</dcterms:created>
  <dcterms:modified xsi:type="dcterms:W3CDTF">2013-04-30T15:59:15Z</dcterms:modified>
</cp:coreProperties>
</file>