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5" r:id="rId7"/>
    <p:sldId id="266" r:id="rId8"/>
    <p:sldId id="268" r:id="rId9"/>
    <p:sldId id="270" r:id="rId10"/>
    <p:sldId id="260" r:id="rId11"/>
    <p:sldId id="272" r:id="rId12"/>
    <p:sldId id="273" r:id="rId13"/>
    <p:sldId id="274" r:id="rId14"/>
    <p:sldId id="275" r:id="rId15"/>
    <p:sldId id="276" r:id="rId16"/>
    <p:sldId id="298" r:id="rId17"/>
    <p:sldId id="261" r:id="rId18"/>
    <p:sldId id="262" r:id="rId19"/>
    <p:sldId id="267" r:id="rId20"/>
    <p:sldId id="271" r:id="rId21"/>
    <p:sldId id="277" r:id="rId22"/>
    <p:sldId id="280" r:id="rId23"/>
    <p:sldId id="278" r:id="rId24"/>
    <p:sldId id="281" r:id="rId25"/>
    <p:sldId id="279" r:id="rId26"/>
    <p:sldId id="282" r:id="rId27"/>
    <p:sldId id="30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Edge Detection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Laplacian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-based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791200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6402" y="4419600"/>
            <a:ext cx="53187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Gradient-based 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734050"/>
            <a:ext cx="5419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On-screen Show (4:3)</PresentationFormat>
  <Paragraphs>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Edge Detection</vt:lpstr>
      <vt:lpstr>Outline</vt:lpstr>
      <vt:lpstr>Slide 3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Slide 16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Slide 27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24</cp:revision>
  <dcterms:created xsi:type="dcterms:W3CDTF">2013-04-29T17:10:11Z</dcterms:created>
  <dcterms:modified xsi:type="dcterms:W3CDTF">2013-04-30T16:48:44Z</dcterms:modified>
</cp:coreProperties>
</file>