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Solucionario de Examen del hito 2 de PDM-1ra gestión del 2020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Estudiante: Glenn </a:t>
            </a:r>
            <a:r>
              <a:rPr lang="es-ES" dirty="0" err="1" smtClean="0"/>
              <a:t>Julian</a:t>
            </a:r>
            <a:r>
              <a:rPr lang="es-ES" dirty="0" smtClean="0"/>
              <a:t> Castro Duarte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05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/>
              <a:t>CVCasos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Se debe generar un componente manejando el </a:t>
            </a:r>
            <a:r>
              <a:rPr lang="es-ES" dirty="0" err="1" smtClean="0"/>
              <a:t>componenet</a:t>
            </a:r>
            <a:r>
              <a:rPr lang="es-ES" dirty="0" smtClean="0"/>
              <a:t> </a:t>
            </a:r>
            <a:r>
              <a:rPr lang="es-ES" dirty="0" err="1" smtClean="0"/>
              <a:t>TextInput</a:t>
            </a:r>
            <a:r>
              <a:rPr lang="es-ES" dirty="0" smtClean="0"/>
              <a:t>, que será capaz de recibir datos introducidos por el usuario y un texto que funcionara como enunciado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placeholder</a:t>
            </a:r>
            <a:r>
              <a:rPr lang="es-ES" dirty="0" smtClean="0"/>
              <a:t> o Texto de pista, deberá indicar para ambos inputs el texto “”</a:t>
            </a:r>
            <a:r>
              <a:rPr lang="es-ES" dirty="0" err="1" smtClean="0"/>
              <a:t>Nro</a:t>
            </a:r>
            <a:r>
              <a:rPr lang="es-ES" dirty="0" smtClean="0"/>
              <a:t> de casos”</a:t>
            </a:r>
          </a:p>
          <a:p>
            <a:r>
              <a:rPr lang="es-ES" dirty="0" smtClean="0"/>
              <a:t>El texto que Acompañara al primer Input será “Caso Confirmado” seguido por el segundo que será “Caso Sospechoso”</a:t>
            </a:r>
          </a:p>
          <a:p>
            <a:r>
              <a:rPr lang="es-ES" dirty="0" err="1" smtClean="0"/>
              <a:t>Debera</a:t>
            </a:r>
            <a:r>
              <a:rPr lang="es-ES" dirty="0" smtClean="0"/>
              <a:t> prepararse la recepción de variables que serán definidas posteriormente en los siguientes componentes como ser: </a:t>
            </a:r>
            <a:r>
              <a:rPr lang="en-US" dirty="0" err="1"/>
              <a:t>typeCase</a:t>
            </a:r>
            <a:r>
              <a:rPr lang="en-US" dirty="0"/>
              <a:t>, placeholder, </a:t>
            </a:r>
            <a:r>
              <a:rPr lang="en-US" dirty="0" err="1"/>
              <a:t>onChangeText</a:t>
            </a:r>
            <a:r>
              <a:rPr lang="en-US" dirty="0"/>
              <a:t>, </a:t>
            </a:r>
            <a:r>
              <a:rPr lang="en-US" dirty="0" err="1"/>
              <a:t>secureTextEntry</a:t>
            </a:r>
            <a:r>
              <a:rPr lang="en-US" dirty="0"/>
              <a:t>, </a:t>
            </a:r>
            <a:r>
              <a:rPr lang="en-US" dirty="0" err="1" smtClean="0"/>
              <a:t>autoCorrect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82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 smtClean="0"/>
              <a:t>CVCaso</a:t>
            </a:r>
            <a:r>
              <a:rPr lang="es-ES" dirty="0" smtClean="0"/>
              <a:t> </a:t>
            </a:r>
            <a:r>
              <a:rPr lang="es-ES" dirty="0"/>
              <a:t>: Librerías usadas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</a:t>
            </a:r>
            <a:r>
              <a:rPr lang="es-ES" dirty="0" err="1"/>
              <a:t>Component</a:t>
            </a:r>
            <a:r>
              <a:rPr lang="es-ES" dirty="0"/>
              <a:t>, </a:t>
            </a:r>
            <a:r>
              <a:rPr lang="es-ES" dirty="0" err="1"/>
              <a:t>useState</a:t>
            </a:r>
            <a:r>
              <a:rPr lang="es-ES" dirty="0"/>
              <a:t>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{</a:t>
            </a:r>
            <a:r>
              <a:rPr lang="es-ES" dirty="0" err="1"/>
              <a:t>StyleSheet,View,Text,TextInput,Image</a:t>
            </a:r>
            <a:r>
              <a:rPr lang="es-ES" dirty="0"/>
              <a:t>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PropTypes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prop-types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Colors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Colors</a:t>
            </a:r>
            <a:r>
              <a:rPr lang="es-ES" dirty="0"/>
              <a:t>';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45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CVCaso</a:t>
            </a:r>
            <a:r>
              <a:rPr lang="es-ES" dirty="0"/>
              <a:t> </a:t>
            </a:r>
            <a:r>
              <a:rPr lang="es-ES" dirty="0" smtClean="0"/>
              <a:t>:</a:t>
            </a:r>
            <a:r>
              <a:rPr lang="es-ES" dirty="0" err="1" smtClean="0"/>
              <a:t>Const</a:t>
            </a:r>
            <a:r>
              <a:rPr lang="es-ES" dirty="0" smtClean="0"/>
              <a:t> </a:t>
            </a:r>
            <a:r>
              <a:rPr lang="es-ES" dirty="0" err="1" smtClean="0"/>
              <a:t>CVcaso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86376"/>
            <a:ext cx="9613861" cy="4520485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CVcasos</a:t>
            </a:r>
            <a:r>
              <a:rPr lang="es-ES" dirty="0"/>
              <a:t>=(</a:t>
            </a:r>
            <a:r>
              <a:rPr lang="es-ES" dirty="0" err="1"/>
              <a:t>props</a:t>
            </a:r>
            <a:r>
              <a:rPr lang="es-ES" dirty="0"/>
              <a:t>)=&gt;{</a:t>
            </a:r>
          </a:p>
          <a:p>
            <a:r>
              <a:rPr lang="es-ES" dirty="0"/>
              <a:t>    </a:t>
            </a:r>
            <a:r>
              <a:rPr lang="es-ES" dirty="0" err="1"/>
              <a:t>const</a:t>
            </a:r>
            <a:r>
              <a:rPr lang="es-ES" dirty="0"/>
              <a:t> {</a:t>
            </a:r>
            <a:r>
              <a:rPr lang="es-ES" dirty="0" err="1"/>
              <a:t>typeCase</a:t>
            </a:r>
            <a:r>
              <a:rPr lang="es-ES" dirty="0"/>
              <a:t>, </a:t>
            </a:r>
            <a:r>
              <a:rPr lang="es-ES" dirty="0" err="1"/>
              <a:t>placeholder</a:t>
            </a:r>
            <a:r>
              <a:rPr lang="es-ES" dirty="0"/>
              <a:t>, </a:t>
            </a:r>
            <a:r>
              <a:rPr lang="es-ES" dirty="0" err="1"/>
              <a:t>onChangeText</a:t>
            </a:r>
            <a:r>
              <a:rPr lang="es-ES" dirty="0"/>
              <a:t>, </a:t>
            </a:r>
            <a:r>
              <a:rPr lang="es-ES" dirty="0" err="1"/>
              <a:t>secureTextEntry</a:t>
            </a:r>
            <a:r>
              <a:rPr lang="es-ES" dirty="0"/>
              <a:t>, </a:t>
            </a:r>
            <a:r>
              <a:rPr lang="es-ES" dirty="0" err="1"/>
              <a:t>autoCorrect</a:t>
            </a:r>
            <a:r>
              <a:rPr lang="es-ES" dirty="0"/>
              <a:t>}=</a:t>
            </a:r>
            <a:r>
              <a:rPr lang="es-ES" dirty="0" err="1"/>
              <a:t>props</a:t>
            </a:r>
            <a:r>
              <a:rPr lang="es-ES" dirty="0" smtClean="0"/>
              <a:t>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</a:t>
            </a:r>
            <a:r>
              <a:rPr lang="es-ES" dirty="0" err="1"/>
              <a:t>return</a:t>
            </a:r>
            <a:r>
              <a:rPr lang="es-ES" dirty="0" smtClean="0"/>
              <a:t>(</a:t>
            </a:r>
            <a:r>
              <a:rPr lang="es-ES" dirty="0"/>
              <a:t>        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/>
              <a:t>View&gt;</a:t>
            </a:r>
          </a:p>
          <a:p>
            <a:r>
              <a:rPr lang="es-ES" dirty="0"/>
              <a:t>            &lt;Text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stylesTextInput.inlineImg</a:t>
            </a:r>
            <a:r>
              <a:rPr lang="es-ES" dirty="0"/>
              <a:t>}&gt;{</a:t>
            </a:r>
            <a:r>
              <a:rPr lang="es-ES" dirty="0" err="1"/>
              <a:t>typeCase</a:t>
            </a:r>
            <a:r>
              <a:rPr lang="es-ES" dirty="0"/>
              <a:t>} &lt;/Text</a:t>
            </a:r>
            <a:r>
              <a:rPr lang="es-ES" dirty="0" smtClean="0"/>
              <a:t>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    &lt;</a:t>
            </a:r>
            <a:r>
              <a:rPr lang="es-ES" dirty="0" err="1"/>
              <a:t>TextInput</a:t>
            </a:r>
            <a:endParaRPr lang="es-ES" dirty="0"/>
          </a:p>
          <a:p>
            <a:r>
              <a:rPr lang="es-ES" dirty="0"/>
              <a:t>                   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stylesTextInput.textInput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onChangeText</a:t>
            </a:r>
            <a:r>
              <a:rPr lang="es-ES" dirty="0"/>
              <a:t>={</a:t>
            </a:r>
            <a:r>
              <a:rPr lang="es-ES" dirty="0" err="1"/>
              <a:t>onChangeText</a:t>
            </a:r>
            <a:r>
              <a:rPr lang="es-ES" dirty="0"/>
              <a:t>}                    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selectionColor</a:t>
            </a:r>
            <a:r>
              <a:rPr lang="es-ES" dirty="0"/>
              <a:t>={</a:t>
            </a:r>
            <a:r>
              <a:rPr lang="es-ES" dirty="0" err="1"/>
              <a:t>Colors.blue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placeholder</a:t>
            </a:r>
            <a:r>
              <a:rPr lang="es-ES" dirty="0"/>
              <a:t>={</a:t>
            </a:r>
            <a:r>
              <a:rPr lang="es-ES" dirty="0" err="1"/>
              <a:t>placeholder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secureTextEntry</a:t>
            </a:r>
            <a:r>
              <a:rPr lang="es-ES" dirty="0"/>
              <a:t>={</a:t>
            </a:r>
            <a:r>
              <a:rPr lang="es-ES" dirty="0" err="1"/>
              <a:t>secureTextEntry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autoCorrect</a:t>
            </a:r>
            <a:r>
              <a:rPr lang="es-ES" dirty="0"/>
              <a:t>={</a:t>
            </a:r>
            <a:r>
              <a:rPr lang="es-ES" dirty="0" err="1"/>
              <a:t>autoCorrect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placeholderTextColor</a:t>
            </a:r>
            <a:r>
              <a:rPr lang="es-ES" dirty="0"/>
              <a:t>={"#</a:t>
            </a:r>
            <a:r>
              <a:rPr lang="es-ES" dirty="0" err="1"/>
              <a:t>ffffff</a:t>
            </a:r>
            <a:r>
              <a:rPr lang="es-ES" dirty="0"/>
              <a:t>"}</a:t>
            </a:r>
          </a:p>
          <a:p>
            <a:r>
              <a:rPr lang="es-ES" dirty="0"/>
              <a:t>                    </a:t>
            </a:r>
            <a:r>
              <a:rPr lang="es-ES" dirty="0" err="1"/>
              <a:t>underlineColorAndroid</a:t>
            </a:r>
            <a:r>
              <a:rPr lang="es-ES" dirty="0"/>
              <a:t>="</a:t>
            </a:r>
            <a:r>
              <a:rPr lang="es-ES" dirty="0" err="1"/>
              <a:t>transparent</a:t>
            </a:r>
            <a:r>
              <a:rPr lang="es-ES" dirty="0" smtClean="0"/>
              <a:t>"</a:t>
            </a:r>
            <a:r>
              <a:rPr lang="es-ES" dirty="0"/>
              <a:t>     </a:t>
            </a:r>
          </a:p>
          <a:p>
            <a:r>
              <a:rPr lang="es-ES" dirty="0"/>
              <a:t>                </a:t>
            </a:r>
            <a:r>
              <a:rPr lang="es-ES" dirty="0" smtClean="0"/>
              <a:t>/&gt;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&lt;/View</a:t>
            </a:r>
            <a:r>
              <a:rPr lang="es-ES" dirty="0" smtClean="0"/>
              <a:t>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</a:t>
            </a:r>
            <a:r>
              <a:rPr lang="es-ES" dirty="0" smtClean="0"/>
              <a:t>)};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27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CVCaso</a:t>
            </a:r>
            <a:r>
              <a:rPr lang="es-ES" dirty="0"/>
              <a:t> </a:t>
            </a:r>
            <a:r>
              <a:rPr lang="es-ES" dirty="0" smtClean="0"/>
              <a:t>: </a:t>
            </a:r>
            <a:r>
              <a:rPr lang="es-ES" dirty="0" err="1" smtClean="0"/>
              <a:t>PropTypes</a:t>
            </a:r>
            <a:r>
              <a:rPr lang="es-ES" dirty="0" smtClean="0"/>
              <a:t> requeridos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CVcasos.propTypes</a:t>
            </a:r>
            <a:r>
              <a:rPr lang="es-ES" dirty="0"/>
              <a:t>={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</a:t>
            </a:r>
            <a:r>
              <a:rPr lang="es-ES" dirty="0" err="1"/>
              <a:t>onChangeText</a:t>
            </a:r>
            <a:r>
              <a:rPr lang="es-ES" dirty="0"/>
              <a:t>: </a:t>
            </a:r>
            <a:r>
              <a:rPr lang="es-ES" dirty="0" err="1"/>
              <a:t>PropTypes.func.isRequired</a:t>
            </a:r>
            <a:r>
              <a:rPr lang="es-ES" dirty="0"/>
              <a:t>,</a:t>
            </a:r>
          </a:p>
          <a:p>
            <a:r>
              <a:rPr lang="es-ES" dirty="0"/>
              <a:t>    </a:t>
            </a:r>
            <a:r>
              <a:rPr lang="es-ES" dirty="0" err="1"/>
              <a:t>placeholder</a:t>
            </a:r>
            <a:r>
              <a:rPr lang="es-ES" dirty="0"/>
              <a:t>: </a:t>
            </a:r>
            <a:r>
              <a:rPr lang="es-ES" dirty="0" err="1"/>
              <a:t>PropTypes.string.isRequired</a:t>
            </a:r>
            <a:r>
              <a:rPr lang="es-ES" dirty="0"/>
              <a:t>,</a:t>
            </a:r>
          </a:p>
          <a:p>
            <a:r>
              <a:rPr lang="es-ES" dirty="0"/>
              <a:t>    </a:t>
            </a:r>
            <a:r>
              <a:rPr lang="es-ES" dirty="0" err="1"/>
              <a:t>autoCorrect</a:t>
            </a:r>
            <a:r>
              <a:rPr lang="es-ES" dirty="0"/>
              <a:t>: </a:t>
            </a:r>
            <a:r>
              <a:rPr lang="es-ES" dirty="0" err="1"/>
              <a:t>PropTypes.bool</a:t>
            </a:r>
            <a:r>
              <a:rPr lang="es-ES" dirty="0"/>
              <a:t>,</a:t>
            </a:r>
          </a:p>
          <a:p>
            <a:r>
              <a:rPr lang="es-ES" dirty="0"/>
              <a:t>    </a:t>
            </a:r>
            <a:r>
              <a:rPr lang="es-ES" dirty="0" err="1"/>
              <a:t>secureTextEntry</a:t>
            </a:r>
            <a:r>
              <a:rPr lang="es-ES" dirty="0"/>
              <a:t>: </a:t>
            </a:r>
            <a:r>
              <a:rPr lang="es-ES" dirty="0" err="1"/>
              <a:t>PropTypes.bool</a:t>
            </a:r>
            <a:r>
              <a:rPr lang="es-ES" dirty="0"/>
              <a:t>,</a:t>
            </a:r>
          </a:p>
          <a:p>
            <a:r>
              <a:rPr lang="es-ES" dirty="0"/>
              <a:t>};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CVCaso</a:t>
            </a:r>
            <a:r>
              <a:rPr lang="es-ES" dirty="0"/>
              <a:t> </a:t>
            </a:r>
            <a:r>
              <a:rPr lang="es-ES" dirty="0" smtClean="0"/>
              <a:t>:CSS utilizado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21983"/>
            <a:ext cx="9613861" cy="4507606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stylesTextInput</a:t>
            </a:r>
            <a:r>
              <a:rPr lang="es-ES" dirty="0"/>
              <a:t> = </a:t>
            </a:r>
            <a:r>
              <a:rPr lang="es-ES" dirty="0" err="1"/>
              <a:t>StyleSheet.create</a:t>
            </a:r>
            <a:r>
              <a:rPr lang="es-ES" dirty="0"/>
              <a:t>({</a:t>
            </a:r>
          </a:p>
          <a:p>
            <a:r>
              <a:rPr lang="es-ES" dirty="0"/>
              <a:t>    </a:t>
            </a:r>
            <a:r>
              <a:rPr lang="es-ES" dirty="0" err="1"/>
              <a:t>textInput</a:t>
            </a:r>
            <a:r>
              <a:rPr lang="es-ES" dirty="0"/>
              <a:t>: </a:t>
            </a:r>
            <a:r>
              <a:rPr lang="es-ES" dirty="0" smtClean="0"/>
              <a:t>{</a:t>
            </a:r>
            <a:r>
              <a:rPr lang="es-ES" dirty="0"/>
              <a:t>      </a:t>
            </a:r>
            <a:r>
              <a:rPr lang="es-ES" dirty="0" err="1"/>
              <a:t>backgroundColor</a:t>
            </a:r>
            <a:r>
              <a:rPr lang="es-ES" dirty="0"/>
              <a:t>: '</a:t>
            </a:r>
            <a:r>
              <a:rPr lang="es-ES" dirty="0" err="1"/>
              <a:t>rgba</a:t>
            </a:r>
            <a:r>
              <a:rPr lang="es-ES" dirty="0"/>
              <a:t>(255, 255, 255, 0.4)',</a:t>
            </a:r>
          </a:p>
          <a:p>
            <a:r>
              <a:rPr lang="es-ES" dirty="0"/>
              <a:t>      </a:t>
            </a:r>
            <a:r>
              <a:rPr lang="es-ES" dirty="0" err="1"/>
              <a:t>alignItems</a:t>
            </a:r>
            <a:r>
              <a:rPr lang="es-ES" dirty="0"/>
              <a:t>: 'center',</a:t>
            </a:r>
          </a:p>
          <a:p>
            <a:r>
              <a:rPr lang="es-ES" dirty="0"/>
              <a:t>      </a:t>
            </a:r>
            <a:r>
              <a:rPr lang="es-ES" dirty="0" err="1"/>
              <a:t>height</a:t>
            </a:r>
            <a:r>
              <a:rPr lang="es-ES" dirty="0"/>
              <a:t>: 40,</a:t>
            </a:r>
          </a:p>
          <a:p>
            <a:r>
              <a:rPr lang="es-ES" dirty="0"/>
              <a:t>      </a:t>
            </a:r>
            <a:r>
              <a:rPr lang="es-ES" dirty="0" err="1"/>
              <a:t>borderColor</a:t>
            </a:r>
            <a:r>
              <a:rPr lang="es-ES" dirty="0"/>
              <a:t>: </a:t>
            </a:r>
            <a:r>
              <a:rPr lang="es-ES" dirty="0" err="1"/>
              <a:t>Colors.red</a:t>
            </a:r>
            <a:r>
              <a:rPr lang="es-ES" dirty="0"/>
              <a:t>,</a:t>
            </a:r>
          </a:p>
          <a:p>
            <a:r>
              <a:rPr lang="es-ES" dirty="0"/>
              <a:t>      </a:t>
            </a:r>
            <a:r>
              <a:rPr lang="es-ES" dirty="0" err="1"/>
              <a:t>paddingLeft</a:t>
            </a:r>
            <a:r>
              <a:rPr lang="es-ES" dirty="0"/>
              <a:t>: 40,</a:t>
            </a:r>
          </a:p>
          <a:p>
            <a:r>
              <a:rPr lang="es-ES" dirty="0"/>
              <a:t>      </a:t>
            </a:r>
            <a:r>
              <a:rPr lang="es-ES" dirty="0" err="1"/>
              <a:t>borderRadius</a:t>
            </a:r>
            <a:r>
              <a:rPr lang="es-ES" dirty="0"/>
              <a:t>: 15,</a:t>
            </a:r>
          </a:p>
          <a:p>
            <a:r>
              <a:rPr lang="es-ES" dirty="0"/>
              <a:t>      </a:t>
            </a:r>
            <a:r>
              <a:rPr lang="es-ES" dirty="0" err="1"/>
              <a:t>borderBottomWidth</a:t>
            </a:r>
            <a:r>
              <a:rPr lang="es-ES" dirty="0"/>
              <a:t>: </a:t>
            </a:r>
            <a:r>
              <a:rPr lang="es-ES" dirty="0" err="1"/>
              <a:t>StyleSheet.hairlineWidth</a:t>
            </a:r>
            <a:r>
              <a:rPr lang="es-ES" dirty="0"/>
              <a:t>,</a:t>
            </a:r>
          </a:p>
          <a:p>
            <a:r>
              <a:rPr lang="es-ES" dirty="0"/>
              <a:t>      </a:t>
            </a:r>
            <a:r>
              <a:rPr lang="es-ES" dirty="0" err="1"/>
              <a:t>marginBottom</a:t>
            </a:r>
            <a:r>
              <a:rPr lang="es-ES" dirty="0"/>
              <a:t>: 15,</a:t>
            </a:r>
          </a:p>
          <a:p>
            <a:r>
              <a:rPr lang="es-ES" dirty="0"/>
              <a:t>      marginLeft:50,</a:t>
            </a:r>
          </a:p>
          <a:p>
            <a:r>
              <a:rPr lang="es-ES" dirty="0"/>
              <a:t>    </a:t>
            </a:r>
            <a:r>
              <a:rPr lang="es-ES" dirty="0" smtClean="0"/>
              <a:t>},</a:t>
            </a:r>
            <a:r>
              <a:rPr lang="es-ES" dirty="0"/>
              <a:t>    </a:t>
            </a:r>
            <a:r>
              <a:rPr lang="es-ES" dirty="0" err="1"/>
              <a:t>inlineImg</a:t>
            </a:r>
            <a:r>
              <a:rPr lang="es-ES" dirty="0"/>
              <a:t>: {</a:t>
            </a:r>
          </a:p>
          <a:p>
            <a:r>
              <a:rPr lang="es-ES" dirty="0"/>
              <a:t>      position: '</a:t>
            </a:r>
            <a:r>
              <a:rPr lang="es-ES" dirty="0" err="1"/>
              <a:t>absolute</a:t>
            </a:r>
            <a:r>
              <a:rPr lang="es-ES" dirty="0" smtClean="0"/>
              <a:t>',</a:t>
            </a:r>
            <a:r>
              <a:rPr lang="es-ES" dirty="0"/>
              <a:t>      </a:t>
            </a:r>
            <a:r>
              <a:rPr lang="es-ES" dirty="0" err="1"/>
              <a:t>zIndex</a:t>
            </a:r>
            <a:r>
              <a:rPr lang="es-ES" dirty="0"/>
              <a:t>: 99</a:t>
            </a:r>
            <a:r>
              <a:rPr lang="es-ES" dirty="0" smtClean="0"/>
              <a:t>,</a:t>
            </a:r>
            <a:r>
              <a:rPr lang="es-ES" dirty="0"/>
              <a:t>      </a:t>
            </a:r>
            <a:r>
              <a:rPr lang="es-ES" dirty="0" err="1"/>
              <a:t>width</a:t>
            </a:r>
            <a:r>
              <a:rPr lang="es-ES" dirty="0"/>
              <a:t>: 100</a:t>
            </a:r>
            <a:r>
              <a:rPr lang="es-ES" dirty="0" smtClean="0"/>
              <a:t>,</a:t>
            </a:r>
            <a:r>
              <a:rPr lang="es-ES" dirty="0"/>
              <a:t>      </a:t>
            </a:r>
            <a:r>
              <a:rPr lang="es-ES" dirty="0" err="1"/>
              <a:t>height</a:t>
            </a:r>
            <a:r>
              <a:rPr lang="es-ES" dirty="0"/>
              <a:t>: 100</a:t>
            </a:r>
            <a:r>
              <a:rPr lang="es-ES" dirty="0" smtClean="0"/>
              <a:t>,</a:t>
            </a:r>
            <a:r>
              <a:rPr lang="es-ES" dirty="0"/>
              <a:t>      </a:t>
            </a:r>
            <a:r>
              <a:rPr lang="es-ES" dirty="0" err="1"/>
              <a:t>left</a:t>
            </a:r>
            <a:r>
              <a:rPr lang="es-ES" dirty="0"/>
              <a:t>: -40</a:t>
            </a:r>
            <a:r>
              <a:rPr lang="es-ES" dirty="0" smtClean="0"/>
              <a:t>,</a:t>
            </a:r>
            <a:r>
              <a:rPr lang="es-ES" dirty="0"/>
              <a:t>      top: 0,</a:t>
            </a:r>
          </a:p>
          <a:p>
            <a:r>
              <a:rPr lang="es-ES" dirty="0"/>
              <a:t>      color:'</a:t>
            </a:r>
            <a:r>
              <a:rPr lang="es-ES" dirty="0" err="1"/>
              <a:t>white</a:t>
            </a:r>
            <a:r>
              <a:rPr lang="es-ES" dirty="0"/>
              <a:t>',</a:t>
            </a:r>
          </a:p>
          <a:p>
            <a:r>
              <a:rPr lang="es-ES" dirty="0"/>
              <a:t>    },</a:t>
            </a:r>
          </a:p>
          <a:p>
            <a:r>
              <a:rPr lang="es-ES" dirty="0"/>
              <a:t>   });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535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 smtClean="0"/>
              <a:t>CVCiudad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5" b="18925"/>
          <a:stretch/>
        </p:blipFill>
        <p:spPr>
          <a:xfrm>
            <a:off x="3712483" y="2384387"/>
            <a:ext cx="3549536" cy="3990656"/>
          </a:xfrm>
        </p:spPr>
      </p:pic>
    </p:spTree>
    <p:extLst>
      <p:ext uri="{BB962C8B-B14F-4D97-AF65-F5344CB8AC3E}">
        <p14:creationId xmlns:p14="http://schemas.microsoft.com/office/powerpoint/2010/main" val="197304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/>
              <a:t>CVCiudad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deberá generar un componente que haga uso del componente </a:t>
            </a:r>
            <a:r>
              <a:rPr lang="es-ES" dirty="0" err="1" smtClean="0"/>
              <a:t>Cvcasos</a:t>
            </a:r>
            <a:r>
              <a:rPr lang="es-ES" dirty="0" smtClean="0"/>
              <a:t>, añadiéndole el nombre de una ciudad que se desea representar</a:t>
            </a:r>
          </a:p>
          <a:p>
            <a:r>
              <a:rPr lang="es-ES" dirty="0" smtClean="0"/>
              <a:t>Como se hizo en el anterior componente, deberá definirse las variables de recepción de este </a:t>
            </a:r>
            <a:r>
              <a:rPr lang="es-ES" dirty="0" err="1" smtClean="0"/>
              <a:t>comonente</a:t>
            </a:r>
            <a:r>
              <a:rPr lang="es-ES" dirty="0" smtClean="0"/>
              <a:t> que serán: </a:t>
            </a:r>
            <a:r>
              <a:rPr lang="es-ES" dirty="0" err="1"/>
              <a:t>ciudad,onChangeTextConf,onChangeTextSosp</a:t>
            </a:r>
            <a:endParaRPr lang="es-ES" dirty="0"/>
          </a:p>
          <a:p>
            <a:r>
              <a:rPr lang="es-ES" dirty="0" smtClean="0"/>
              <a:t>Deberá también dar seguimiento y valor a las variables </a:t>
            </a:r>
            <a:r>
              <a:rPr lang="es-ES" dirty="0" err="1" smtClean="0"/>
              <a:t>definidad</a:t>
            </a:r>
            <a:r>
              <a:rPr lang="es-ES" dirty="0" smtClean="0"/>
              <a:t> en el componente </a:t>
            </a:r>
            <a:r>
              <a:rPr lang="es-ES" dirty="0" err="1" smtClean="0"/>
              <a:t>CVCasos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49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 smtClean="0"/>
              <a:t>CVCiudad</a:t>
            </a:r>
            <a:r>
              <a:rPr lang="es-ES" dirty="0" smtClean="0"/>
              <a:t> </a:t>
            </a:r>
            <a:r>
              <a:rPr lang="es-ES" dirty="0"/>
              <a:t>: Librerías usadas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{</a:t>
            </a:r>
            <a:r>
              <a:rPr lang="es-ES" dirty="0" err="1"/>
              <a:t>StyleSheet,View,Text</a:t>
            </a:r>
            <a:r>
              <a:rPr lang="es-ES" dirty="0"/>
              <a:t>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 smtClean="0"/>
              <a:t>';</a:t>
            </a:r>
          </a:p>
          <a:p>
            <a:r>
              <a:rPr lang="es-ES" dirty="0" err="1" smtClean="0"/>
              <a:t>import</a:t>
            </a:r>
            <a:r>
              <a:rPr lang="es-ES" dirty="0" smtClean="0"/>
              <a:t> </a:t>
            </a:r>
            <a:r>
              <a:rPr lang="es-ES" dirty="0" err="1" smtClean="0"/>
              <a:t>Colors</a:t>
            </a:r>
            <a:r>
              <a:rPr lang="es-ES" dirty="0" smtClean="0"/>
              <a:t> </a:t>
            </a:r>
            <a:r>
              <a:rPr lang="es-ES" dirty="0" err="1" smtClean="0"/>
              <a:t>from</a:t>
            </a:r>
            <a:r>
              <a:rPr lang="es-ES" dirty="0" smtClean="0"/>
              <a:t> '../../</a:t>
            </a:r>
            <a:r>
              <a:rPr lang="es-ES" dirty="0" err="1" smtClean="0"/>
              <a:t>Config</a:t>
            </a:r>
            <a:r>
              <a:rPr lang="es-ES" dirty="0" smtClean="0"/>
              <a:t>/</a:t>
            </a:r>
            <a:r>
              <a:rPr lang="es-ES" dirty="0" err="1" smtClean="0"/>
              <a:t>Colors</a:t>
            </a:r>
            <a:r>
              <a:rPr lang="es-ES" dirty="0" smtClean="0"/>
              <a:t>';</a:t>
            </a:r>
          </a:p>
          <a:p>
            <a:r>
              <a:rPr lang="es-ES" dirty="0" err="1" smtClean="0"/>
              <a:t>import</a:t>
            </a:r>
            <a:r>
              <a:rPr lang="es-ES" dirty="0"/>
              <a:t> </a:t>
            </a:r>
            <a:r>
              <a:rPr lang="es-ES" dirty="0" err="1"/>
              <a:t>CVcasos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Components</a:t>
            </a:r>
            <a:r>
              <a:rPr lang="es-ES" dirty="0"/>
              <a:t>/corona/</a:t>
            </a:r>
            <a:r>
              <a:rPr lang="es-ES" dirty="0" err="1"/>
              <a:t>CVcasosing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Constants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constants</a:t>
            </a:r>
            <a:r>
              <a:rPr lang="es-ES" dirty="0"/>
              <a:t>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03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CVCiudad</a:t>
            </a:r>
            <a:r>
              <a:rPr lang="es-ES" dirty="0"/>
              <a:t> : </a:t>
            </a:r>
            <a:r>
              <a:rPr lang="es-ES" dirty="0" err="1" smtClean="0"/>
              <a:t>Const</a:t>
            </a:r>
            <a:r>
              <a:rPr lang="es-ES" dirty="0" smtClean="0"/>
              <a:t> </a:t>
            </a:r>
            <a:r>
              <a:rPr lang="es-ES" dirty="0" err="1" smtClean="0"/>
              <a:t>CVCiudad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47740"/>
            <a:ext cx="10382631" cy="4417454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CVciudad</a:t>
            </a:r>
            <a:r>
              <a:rPr lang="es-ES" dirty="0"/>
              <a:t>=(</a:t>
            </a:r>
            <a:r>
              <a:rPr lang="es-ES" dirty="0" err="1"/>
              <a:t>props</a:t>
            </a:r>
            <a:r>
              <a:rPr lang="es-ES" dirty="0"/>
              <a:t>)=&gt; {</a:t>
            </a:r>
          </a:p>
          <a:p>
            <a:r>
              <a:rPr lang="es-ES" dirty="0"/>
              <a:t>    </a:t>
            </a:r>
            <a:r>
              <a:rPr lang="es-ES" dirty="0" err="1"/>
              <a:t>const</a:t>
            </a:r>
            <a:r>
              <a:rPr lang="es-ES" dirty="0"/>
              <a:t> {</a:t>
            </a:r>
            <a:r>
              <a:rPr lang="es-ES" dirty="0" err="1"/>
              <a:t>ciudad,onChangeTextConf,onChangeTextSosp</a:t>
            </a:r>
            <a:r>
              <a:rPr lang="es-ES" dirty="0"/>
              <a:t>}=</a:t>
            </a:r>
            <a:r>
              <a:rPr lang="es-ES" dirty="0" err="1"/>
              <a:t>props</a:t>
            </a:r>
            <a:r>
              <a:rPr lang="es-ES" dirty="0"/>
              <a:t>;</a:t>
            </a:r>
          </a:p>
          <a:p>
            <a:r>
              <a:rPr lang="es-ES" dirty="0"/>
              <a:t>    </a:t>
            </a:r>
            <a:r>
              <a:rPr lang="es-ES" dirty="0" err="1"/>
              <a:t>return</a:t>
            </a:r>
            <a:r>
              <a:rPr lang="es-ES" dirty="0"/>
              <a:t>(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&lt;View&gt;</a:t>
            </a:r>
          </a:p>
          <a:p>
            <a:r>
              <a:rPr lang="es-ES" dirty="0"/>
              <a:t>            &lt;Text&gt;{ciudad}&lt;/Text&gt;</a:t>
            </a:r>
          </a:p>
          <a:p>
            <a:r>
              <a:rPr lang="es-ES" dirty="0"/>
              <a:t>            &lt;</a:t>
            </a:r>
            <a:r>
              <a:rPr lang="es-ES" dirty="0" err="1" smtClean="0"/>
              <a:t>Cvcasos</a:t>
            </a:r>
            <a:r>
              <a:rPr lang="es-ES" dirty="0" smtClean="0"/>
              <a:t> </a:t>
            </a:r>
            <a:r>
              <a:rPr lang="es-ES" dirty="0"/>
              <a:t>            </a:t>
            </a:r>
            <a:r>
              <a:rPr lang="es-ES" dirty="0" err="1"/>
              <a:t>onChangeText</a:t>
            </a:r>
            <a:r>
              <a:rPr lang="es-ES" dirty="0"/>
              <a:t>={</a:t>
            </a:r>
            <a:r>
              <a:rPr lang="es-ES" dirty="0" err="1"/>
              <a:t>onChangeTextConf</a:t>
            </a:r>
            <a:r>
              <a:rPr lang="es-ES" dirty="0" smtClean="0"/>
              <a:t>} </a:t>
            </a:r>
            <a:r>
              <a:rPr lang="es-ES" dirty="0"/>
              <a:t>            </a:t>
            </a:r>
            <a:r>
              <a:rPr lang="es-ES" dirty="0" err="1"/>
              <a:t>placeholder</a:t>
            </a:r>
            <a:r>
              <a:rPr lang="es-ES" dirty="0"/>
              <a:t>={</a:t>
            </a:r>
            <a:r>
              <a:rPr lang="es-ES" dirty="0" err="1"/>
              <a:t>Constants.nro</a:t>
            </a:r>
            <a:r>
              <a:rPr lang="es-ES" dirty="0"/>
              <a:t>}</a:t>
            </a:r>
          </a:p>
          <a:p>
            <a:r>
              <a:rPr lang="es-ES" dirty="0"/>
              <a:t>            </a:t>
            </a:r>
            <a:r>
              <a:rPr lang="es-ES" dirty="0" err="1"/>
              <a:t>autoCorrect</a:t>
            </a:r>
            <a:r>
              <a:rPr lang="es-ES" dirty="0"/>
              <a:t>={false</a:t>
            </a:r>
            <a:r>
              <a:rPr lang="es-ES" dirty="0" smtClean="0"/>
              <a:t>}            </a:t>
            </a:r>
            <a:r>
              <a:rPr lang="es-ES" dirty="0" err="1" smtClean="0"/>
              <a:t>secureTextEntry</a:t>
            </a:r>
            <a:r>
              <a:rPr lang="es-ES" dirty="0" smtClean="0"/>
              <a:t>={false}</a:t>
            </a:r>
            <a:r>
              <a:rPr lang="es-ES" dirty="0"/>
              <a:t>            </a:t>
            </a:r>
            <a:r>
              <a:rPr lang="es-ES" dirty="0" err="1"/>
              <a:t>typeCase</a:t>
            </a:r>
            <a:r>
              <a:rPr lang="es-ES" dirty="0"/>
              <a:t>={</a:t>
            </a:r>
            <a:r>
              <a:rPr lang="es-ES" dirty="0" err="1"/>
              <a:t>Constants.CONFIRMA</a:t>
            </a:r>
            <a:r>
              <a:rPr lang="es-ES" dirty="0"/>
              <a:t>}</a:t>
            </a:r>
          </a:p>
          <a:p>
            <a:r>
              <a:rPr lang="es-ES" dirty="0"/>
              <a:t>            /&gt;</a:t>
            </a:r>
          </a:p>
          <a:p>
            <a:r>
              <a:rPr lang="es-ES" dirty="0"/>
              <a:t>            &lt;</a:t>
            </a:r>
            <a:r>
              <a:rPr lang="es-ES" dirty="0" err="1" smtClean="0"/>
              <a:t>CVcasos</a:t>
            </a:r>
            <a:r>
              <a:rPr lang="es-ES" dirty="0"/>
              <a:t>            </a:t>
            </a:r>
            <a:r>
              <a:rPr lang="es-ES" dirty="0" err="1"/>
              <a:t>onChangeText</a:t>
            </a:r>
            <a:r>
              <a:rPr lang="es-ES" dirty="0"/>
              <a:t>={</a:t>
            </a:r>
            <a:r>
              <a:rPr lang="es-ES" dirty="0" err="1"/>
              <a:t>onChangeTextSosp</a:t>
            </a:r>
            <a:r>
              <a:rPr lang="es-ES" dirty="0" smtClean="0"/>
              <a:t>} </a:t>
            </a:r>
            <a:r>
              <a:rPr lang="es-ES" dirty="0"/>
              <a:t>            </a:t>
            </a:r>
            <a:r>
              <a:rPr lang="es-ES" dirty="0" err="1"/>
              <a:t>placeholder</a:t>
            </a:r>
            <a:r>
              <a:rPr lang="es-ES" dirty="0"/>
              <a:t>={</a:t>
            </a:r>
            <a:r>
              <a:rPr lang="es-ES" dirty="0" err="1"/>
              <a:t>Constants.nro</a:t>
            </a:r>
            <a:r>
              <a:rPr lang="es-ES" dirty="0" smtClean="0"/>
              <a:t>}</a:t>
            </a:r>
            <a:r>
              <a:rPr lang="es-ES" dirty="0"/>
              <a:t>         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   </a:t>
            </a:r>
            <a:r>
              <a:rPr lang="es-ES" dirty="0"/>
              <a:t>   </a:t>
            </a:r>
            <a:r>
              <a:rPr lang="es-ES" dirty="0" err="1"/>
              <a:t>autoCorrect</a:t>
            </a:r>
            <a:r>
              <a:rPr lang="es-ES" dirty="0"/>
              <a:t>={false</a:t>
            </a:r>
            <a:r>
              <a:rPr lang="es-ES" dirty="0" smtClean="0"/>
              <a:t>}</a:t>
            </a:r>
            <a:r>
              <a:rPr lang="es-ES" dirty="0"/>
              <a:t>            </a:t>
            </a:r>
            <a:r>
              <a:rPr lang="es-ES" dirty="0" err="1"/>
              <a:t>secureTextEntry</a:t>
            </a:r>
            <a:r>
              <a:rPr lang="es-ES" dirty="0"/>
              <a:t>={false</a:t>
            </a:r>
            <a:r>
              <a:rPr lang="es-ES" dirty="0" smtClean="0"/>
              <a:t>}</a:t>
            </a:r>
            <a:r>
              <a:rPr lang="es-ES" dirty="0"/>
              <a:t>            </a:t>
            </a:r>
            <a:r>
              <a:rPr lang="es-ES" dirty="0" err="1"/>
              <a:t>typeCase</a:t>
            </a:r>
            <a:r>
              <a:rPr lang="es-ES" dirty="0"/>
              <a:t>={</a:t>
            </a:r>
            <a:r>
              <a:rPr lang="es-ES" dirty="0" err="1"/>
              <a:t>Constants.SOSPECHA</a:t>
            </a:r>
            <a:r>
              <a:rPr lang="es-ES" dirty="0"/>
              <a:t>}</a:t>
            </a:r>
          </a:p>
          <a:p>
            <a:r>
              <a:rPr lang="es-ES" dirty="0"/>
              <a:t>            </a:t>
            </a:r>
            <a:r>
              <a:rPr lang="es-ES" dirty="0" smtClean="0"/>
              <a:t>/&gt;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&lt;/View</a:t>
            </a:r>
            <a:r>
              <a:rPr lang="es-ES" dirty="0" smtClean="0"/>
              <a:t>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</a:t>
            </a:r>
            <a:r>
              <a:rPr lang="es-ES" dirty="0" smtClean="0"/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};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26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CVCiudad</a:t>
            </a:r>
            <a:r>
              <a:rPr lang="es-ES" dirty="0"/>
              <a:t> </a:t>
            </a:r>
            <a:r>
              <a:rPr lang="es-ES" dirty="0" smtClean="0"/>
              <a:t>:CSS utilizado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styles</a:t>
            </a:r>
            <a:r>
              <a:rPr lang="es-ES" dirty="0"/>
              <a:t> = </a:t>
            </a:r>
            <a:r>
              <a:rPr lang="es-ES" dirty="0" err="1"/>
              <a:t>StyleSheet.create</a:t>
            </a:r>
            <a:r>
              <a:rPr lang="es-ES" dirty="0"/>
              <a:t>({</a:t>
            </a:r>
          </a:p>
          <a:p>
            <a:r>
              <a:rPr lang="es-ES" dirty="0"/>
              <a:t>    </a:t>
            </a:r>
            <a:r>
              <a:rPr lang="es-ES" dirty="0" err="1"/>
              <a:t>text</a:t>
            </a:r>
            <a:r>
              <a:rPr lang="es-ES" dirty="0"/>
              <a:t>:{</a:t>
            </a:r>
          </a:p>
          <a:p>
            <a:r>
              <a:rPr lang="es-ES" dirty="0"/>
              <a:t>        position: '</a:t>
            </a:r>
            <a:r>
              <a:rPr lang="es-ES" dirty="0" err="1"/>
              <a:t>absolute</a:t>
            </a:r>
            <a:r>
              <a:rPr lang="es-ES" dirty="0" smtClean="0"/>
              <a:t>',</a:t>
            </a:r>
            <a:r>
              <a:rPr lang="es-ES" dirty="0"/>
              <a:t>        </a:t>
            </a:r>
          </a:p>
          <a:p>
            <a:r>
              <a:rPr lang="es-ES" dirty="0"/>
              <a:t>        </a:t>
            </a:r>
            <a:r>
              <a:rPr lang="es-ES" dirty="0" err="1"/>
              <a:t>fontWeight</a:t>
            </a:r>
            <a:r>
              <a:rPr lang="es-ES" dirty="0"/>
              <a:t>:'</a:t>
            </a:r>
            <a:r>
              <a:rPr lang="es-ES" dirty="0" err="1"/>
              <a:t>bold</a:t>
            </a:r>
            <a:r>
              <a:rPr lang="es-ES" dirty="0"/>
              <a:t>',</a:t>
            </a:r>
          </a:p>
          <a:p>
            <a:r>
              <a:rPr lang="es-ES" dirty="0"/>
              <a:t>        color: </a:t>
            </a:r>
            <a:r>
              <a:rPr lang="es-ES" dirty="0" err="1"/>
              <a:t>Colors.black</a:t>
            </a:r>
            <a:r>
              <a:rPr lang="es-ES" dirty="0" smtClean="0"/>
              <a:t>,</a:t>
            </a:r>
            <a:br>
              <a:rPr lang="es-ES" dirty="0" smtClean="0"/>
            </a:br>
            <a:r>
              <a:rPr lang="es-ES" dirty="0"/>
              <a:t>    },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});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12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Dado </a:t>
            </a:r>
            <a:r>
              <a:rPr lang="es-ES" dirty="0"/>
              <a:t>el contexto social de nuestro planeta que va atravesando por este virus viral se toma como caso de uso para la presente defensa correspondiente al hito 2.</a:t>
            </a:r>
          </a:p>
          <a:p>
            <a:r>
              <a:rPr lang="es-ES" dirty="0"/>
              <a:t>Debe generar un aplicación que permita saber en que ciudad se tiene mas casos confirmados o la cantidad de mas casos sospechosos.</a:t>
            </a:r>
          </a:p>
          <a:p>
            <a:r>
              <a:rPr lang="es-ES" dirty="0"/>
              <a:t>Para poder dar </a:t>
            </a:r>
            <a:r>
              <a:rPr lang="es-ES" dirty="0" err="1"/>
              <a:t>solucion</a:t>
            </a:r>
            <a:r>
              <a:rPr lang="es-ES" dirty="0"/>
              <a:t> a este problema se debe de </a:t>
            </a:r>
            <a:r>
              <a:rPr lang="es-ES" dirty="0" err="1"/>
              <a:t>utlizar</a:t>
            </a:r>
            <a:r>
              <a:rPr lang="es-ES" dirty="0"/>
              <a:t> la </a:t>
            </a:r>
            <a:r>
              <a:rPr lang="es-ES" dirty="0" err="1"/>
              <a:t>tecnologia</a:t>
            </a:r>
            <a:r>
              <a:rPr lang="es-ES" dirty="0"/>
              <a:t> REACT NATIVE utilizando el manejo de </a:t>
            </a:r>
            <a:r>
              <a:rPr lang="es-ES" dirty="0" err="1"/>
              <a:t>componenetes</a:t>
            </a:r>
            <a:r>
              <a:rPr lang="es-ES" dirty="0"/>
              <a:t>, eventos y las buenas practicas de desarrollo.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33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 smtClean="0"/>
              <a:t>CVScreen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8" y="1923866"/>
            <a:ext cx="2441953" cy="442050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924" r="1771" b="25590"/>
          <a:stretch/>
        </p:blipFill>
        <p:spPr>
          <a:xfrm>
            <a:off x="4520485" y="2446984"/>
            <a:ext cx="6503831" cy="3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5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/>
              <a:t>CVScreen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Se deberá generar un componente que haga uso de los componentes previamente generados para darle funcionalidad de comparar los valores datos, ubicados en los </a:t>
            </a:r>
            <a:r>
              <a:rPr lang="es-ES" dirty="0" err="1" smtClean="0"/>
              <a:t>TextInput</a:t>
            </a:r>
            <a:r>
              <a:rPr lang="es-ES" dirty="0" smtClean="0"/>
              <a:t>, y generar un resultado</a:t>
            </a:r>
          </a:p>
          <a:p>
            <a:r>
              <a:rPr lang="es-ES" dirty="0" smtClean="0"/>
              <a:t>Se manejara el uso de estados y funciones para las variables que cambiaran cada que se cambie el texto en los </a:t>
            </a:r>
            <a:r>
              <a:rPr lang="es-ES" dirty="0" err="1" smtClean="0"/>
              <a:t>TextInput</a:t>
            </a:r>
            <a:endParaRPr lang="es-ES" dirty="0" smtClean="0"/>
          </a:p>
          <a:p>
            <a:r>
              <a:rPr lang="es-ES" dirty="0" smtClean="0"/>
              <a:t>Haciendo uso de un “</a:t>
            </a:r>
            <a:r>
              <a:rPr lang="es-ES" dirty="0" err="1" smtClean="0"/>
              <a:t>Search”Input</a:t>
            </a:r>
            <a:r>
              <a:rPr lang="es-ES" dirty="0" smtClean="0"/>
              <a:t> se definirá el tipo de búsqueda que será “confirmados” o “sospechosos”</a:t>
            </a:r>
          </a:p>
          <a:p>
            <a:r>
              <a:rPr lang="es-ES" dirty="0" err="1" smtClean="0"/>
              <a:t>Tambien</a:t>
            </a:r>
            <a:r>
              <a:rPr lang="es-ES" dirty="0" smtClean="0"/>
              <a:t> se empleara un botón que ejecute la función de </a:t>
            </a:r>
            <a:r>
              <a:rPr lang="es-ES" dirty="0" err="1" smtClean="0"/>
              <a:t>compararcion</a:t>
            </a:r>
            <a:r>
              <a:rPr lang="es-ES" dirty="0" smtClean="0"/>
              <a:t> de los valores para emitir un 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19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CVCiudad</a:t>
            </a:r>
            <a:r>
              <a:rPr lang="es-ES" dirty="0"/>
              <a:t> : Librerías usadas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 </a:t>
            </a:r>
            <a:r>
              <a:rPr lang="es-ES" dirty="0" err="1"/>
              <a:t>Component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{ </a:t>
            </a:r>
            <a:r>
              <a:rPr lang="es-ES" dirty="0" err="1"/>
              <a:t>StyleSheet</a:t>
            </a:r>
            <a:r>
              <a:rPr lang="es-ES" dirty="0"/>
              <a:t>, View, </a:t>
            </a:r>
            <a:r>
              <a:rPr lang="es-ES" dirty="0" err="1"/>
              <a:t>TextInput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Button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Components</a:t>
            </a:r>
            <a:r>
              <a:rPr lang="es-ES" dirty="0"/>
              <a:t>/corona/</a:t>
            </a:r>
            <a:r>
              <a:rPr lang="es-ES" dirty="0" err="1"/>
              <a:t>Button</a:t>
            </a:r>
            <a:r>
              <a:rPr lang="es-ES" dirty="0"/>
              <a:t>';</a:t>
            </a:r>
          </a:p>
          <a:p>
            <a:r>
              <a:rPr lang="es-ES" dirty="0" err="1" smtClean="0"/>
              <a:t>import</a:t>
            </a:r>
            <a:r>
              <a:rPr lang="es-ES" dirty="0"/>
              <a:t> </a:t>
            </a:r>
            <a:r>
              <a:rPr lang="es-ES" dirty="0" err="1"/>
              <a:t>CVciudad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Components</a:t>
            </a:r>
            <a:r>
              <a:rPr lang="es-ES" dirty="0"/>
              <a:t>/corona/</a:t>
            </a:r>
            <a:r>
              <a:rPr lang="es-ES" dirty="0" err="1"/>
              <a:t>CVciudading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LogoLogin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Components</a:t>
            </a:r>
            <a:r>
              <a:rPr lang="es-ES" dirty="0"/>
              <a:t>/corona/</a:t>
            </a:r>
            <a:r>
              <a:rPr lang="es-ES" dirty="0" err="1"/>
              <a:t>CVlogo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Constants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constants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Colors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Colors</a:t>
            </a:r>
            <a:r>
              <a:rPr lang="es-ES" dirty="0"/>
              <a:t>';</a:t>
            </a:r>
          </a:p>
          <a:p>
            <a:r>
              <a:rPr lang="es-ES" dirty="0" err="1" smtClean="0"/>
              <a:t>import</a:t>
            </a:r>
            <a:r>
              <a:rPr lang="es-ES" dirty="0"/>
              <a:t> ciudades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Config</a:t>
            </a:r>
            <a:r>
              <a:rPr lang="es-ES" dirty="0"/>
              <a:t>/ciudades';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15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 smtClean="0"/>
              <a:t>CVCiudad</a:t>
            </a:r>
            <a:r>
              <a:rPr lang="es-ES" dirty="0" smtClean="0"/>
              <a:t>: </a:t>
            </a:r>
            <a:r>
              <a:rPr lang="es-ES" dirty="0" err="1" smtClean="0"/>
              <a:t>Bind</a:t>
            </a:r>
            <a:r>
              <a:rPr lang="es-ES" dirty="0" smtClean="0"/>
              <a:t> y declaración de variables de calculo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34862"/>
            <a:ext cx="9613861" cy="4636393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 constructor(</a:t>
            </a:r>
            <a:r>
              <a:rPr lang="es-ES" dirty="0" err="1"/>
              <a:t>props</a:t>
            </a:r>
            <a:r>
              <a:rPr lang="es-ES" dirty="0"/>
              <a:t>) {</a:t>
            </a:r>
          </a:p>
          <a:p>
            <a:r>
              <a:rPr lang="es-ES" dirty="0"/>
              <a:t>        </a:t>
            </a:r>
            <a:r>
              <a:rPr lang="es-ES" dirty="0" err="1"/>
              <a:t>super</a:t>
            </a:r>
            <a:r>
              <a:rPr lang="es-ES" dirty="0"/>
              <a:t>(</a:t>
            </a:r>
            <a:r>
              <a:rPr lang="es-ES" dirty="0" err="1"/>
              <a:t>props</a:t>
            </a:r>
            <a:r>
              <a:rPr lang="es-ES" dirty="0"/>
              <a:t>);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this.state</a:t>
            </a:r>
            <a:r>
              <a:rPr lang="es-ES" dirty="0"/>
              <a:t> = {</a:t>
            </a:r>
          </a:p>
          <a:p>
            <a:r>
              <a:rPr lang="es-ES" dirty="0"/>
              <a:t>            </a:t>
            </a:r>
            <a:r>
              <a:rPr lang="es-ES" dirty="0" err="1"/>
              <a:t>confCB</a:t>
            </a:r>
            <a:r>
              <a:rPr lang="es-ES" dirty="0"/>
              <a:t>: </a:t>
            </a:r>
            <a:r>
              <a:rPr lang="es-ES" dirty="0" smtClean="0"/>
              <a:t>0,</a:t>
            </a:r>
            <a:r>
              <a:rPr lang="es-ES" dirty="0"/>
              <a:t>         </a:t>
            </a:r>
            <a:r>
              <a:rPr lang="es-ES" dirty="0" err="1"/>
              <a:t>sospCB</a:t>
            </a:r>
            <a:r>
              <a:rPr lang="es-ES" dirty="0"/>
              <a:t>: 0</a:t>
            </a:r>
            <a:r>
              <a:rPr lang="es-ES" dirty="0" smtClean="0"/>
              <a:t>, </a:t>
            </a:r>
            <a:r>
              <a:rPr lang="es-ES" dirty="0"/>
              <a:t>            </a:t>
            </a:r>
            <a:r>
              <a:rPr lang="es-ES" dirty="0" err="1"/>
              <a:t>confSC</a:t>
            </a:r>
            <a:r>
              <a:rPr lang="es-ES" dirty="0"/>
              <a:t>: 0</a:t>
            </a:r>
            <a:r>
              <a:rPr lang="es-ES" dirty="0" smtClean="0"/>
              <a:t>,</a:t>
            </a:r>
            <a:r>
              <a:rPr lang="es-ES" dirty="0"/>
              <a:t>            </a:t>
            </a:r>
            <a:r>
              <a:rPr lang="es-ES" dirty="0" err="1"/>
              <a:t>sospSC</a:t>
            </a:r>
            <a:r>
              <a:rPr lang="es-ES" dirty="0"/>
              <a:t>: 0</a:t>
            </a:r>
            <a:r>
              <a:rPr lang="es-ES" dirty="0" smtClean="0"/>
              <a:t>,</a:t>
            </a:r>
            <a:r>
              <a:rPr lang="es-ES" dirty="0"/>
              <a:t>            </a:t>
            </a:r>
            <a:r>
              <a:rPr lang="es-ES" dirty="0" err="1"/>
              <a:t>confOR</a:t>
            </a:r>
            <a:r>
              <a:rPr lang="es-ES" dirty="0"/>
              <a:t>: 0</a:t>
            </a:r>
            <a:r>
              <a:rPr lang="es-ES" dirty="0" smtClean="0"/>
              <a:t>,</a:t>
            </a:r>
            <a:r>
              <a:rPr lang="es-ES" dirty="0"/>
              <a:t>            </a:t>
            </a:r>
            <a:r>
              <a:rPr lang="es-ES" dirty="0" err="1"/>
              <a:t>sospOR</a:t>
            </a:r>
            <a:r>
              <a:rPr lang="es-ES" dirty="0"/>
              <a:t>: 0,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    </a:t>
            </a:r>
            <a:r>
              <a:rPr lang="es-ES" dirty="0" err="1"/>
              <a:t>search</a:t>
            </a:r>
            <a:r>
              <a:rPr lang="es-ES" dirty="0"/>
              <a:t>: ' '</a:t>
            </a:r>
          </a:p>
          <a:p>
            <a:r>
              <a:rPr lang="es-ES" dirty="0"/>
              <a:t>        };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onChangeTextConfCB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onChangeTextConfCB.bind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onChangeTextSospCB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onChangeTextSospCB.bind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onChangeTextConfSC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onChangeTextConfSC.bind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onChangeTextSospSC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onChangeTextSospSC.bind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onChangeTextConfOR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onChangeTextConfOR.bind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onChangeTextSospOR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onChangeTextSospOR.bind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onChangeTextInputSearch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onChangeTextInputSearch.bind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onPressCalcular</a:t>
            </a:r>
            <a:r>
              <a:rPr lang="es-ES" dirty="0"/>
              <a:t>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onPressCalcular.bind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    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90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 smtClean="0"/>
              <a:t>CVCiudad</a:t>
            </a:r>
            <a:r>
              <a:rPr lang="es-ES" dirty="0" smtClean="0"/>
              <a:t>: funciones de asignación de variable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105053"/>
            <a:ext cx="9613861" cy="4398778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_</a:t>
            </a:r>
            <a:r>
              <a:rPr lang="es-ES" dirty="0" err="1"/>
              <a:t>onChangeTextConfCB</a:t>
            </a:r>
            <a:r>
              <a:rPr lang="es-ES" dirty="0"/>
              <a:t>(</a:t>
            </a:r>
            <a:r>
              <a:rPr lang="es-ES" dirty="0" err="1"/>
              <a:t>confCB</a:t>
            </a:r>
            <a:r>
              <a:rPr lang="es-ES" dirty="0"/>
              <a:t>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confCB</a:t>
            </a:r>
            <a:r>
              <a:rPr lang="es-ES" dirty="0"/>
              <a:t>: </a:t>
            </a:r>
            <a:r>
              <a:rPr lang="es-ES" dirty="0" err="1" smtClean="0"/>
              <a:t>confCB</a:t>
            </a:r>
            <a:r>
              <a:rPr lang="es-ES" dirty="0"/>
              <a:t>        });</a:t>
            </a:r>
          </a:p>
          <a:p>
            <a:r>
              <a:rPr lang="es-ES" dirty="0"/>
              <a:t>    }</a:t>
            </a:r>
          </a:p>
          <a:p>
            <a:r>
              <a:rPr lang="es-ES" dirty="0"/>
              <a:t>    _</a:t>
            </a:r>
            <a:r>
              <a:rPr lang="es-ES" dirty="0" err="1"/>
              <a:t>onChangeTextSospCB</a:t>
            </a:r>
            <a:r>
              <a:rPr lang="es-ES" dirty="0"/>
              <a:t>(</a:t>
            </a:r>
            <a:r>
              <a:rPr lang="es-ES" dirty="0" err="1"/>
              <a:t>sospCB</a:t>
            </a:r>
            <a:r>
              <a:rPr lang="es-ES" dirty="0"/>
              <a:t>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sospCB</a:t>
            </a:r>
            <a:r>
              <a:rPr lang="es-ES" dirty="0"/>
              <a:t>: </a:t>
            </a:r>
            <a:r>
              <a:rPr lang="es-ES" dirty="0" err="1" smtClean="0"/>
              <a:t>sospCB</a:t>
            </a:r>
            <a:r>
              <a:rPr lang="es-ES" dirty="0" smtClean="0"/>
              <a:t> </a:t>
            </a:r>
            <a:r>
              <a:rPr lang="es-ES" dirty="0"/>
              <a:t>       });</a:t>
            </a:r>
          </a:p>
          <a:p>
            <a:r>
              <a:rPr lang="es-ES" dirty="0"/>
              <a:t>    }</a:t>
            </a:r>
          </a:p>
          <a:p>
            <a:r>
              <a:rPr lang="es-ES" dirty="0"/>
              <a:t>    _</a:t>
            </a:r>
            <a:r>
              <a:rPr lang="es-ES" dirty="0" err="1"/>
              <a:t>onChangeTextConfSC</a:t>
            </a:r>
            <a:r>
              <a:rPr lang="es-ES" dirty="0"/>
              <a:t>(</a:t>
            </a:r>
            <a:r>
              <a:rPr lang="es-ES" dirty="0" err="1"/>
              <a:t>confSC</a:t>
            </a:r>
            <a:r>
              <a:rPr lang="es-ES" dirty="0"/>
              <a:t>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confSC</a:t>
            </a:r>
            <a:r>
              <a:rPr lang="es-ES" dirty="0"/>
              <a:t>: </a:t>
            </a:r>
            <a:r>
              <a:rPr lang="es-ES" dirty="0" err="1" smtClean="0"/>
              <a:t>confSC</a:t>
            </a:r>
            <a:r>
              <a:rPr lang="es-ES" dirty="0"/>
              <a:t>        });</a:t>
            </a:r>
          </a:p>
          <a:p>
            <a:r>
              <a:rPr lang="es-ES" dirty="0"/>
              <a:t>    }</a:t>
            </a:r>
          </a:p>
          <a:p>
            <a:r>
              <a:rPr lang="es-ES" dirty="0"/>
              <a:t>    _</a:t>
            </a:r>
            <a:r>
              <a:rPr lang="es-ES" dirty="0" err="1"/>
              <a:t>onChangeTextSospSC</a:t>
            </a:r>
            <a:r>
              <a:rPr lang="es-ES" dirty="0"/>
              <a:t>(</a:t>
            </a:r>
            <a:r>
              <a:rPr lang="es-ES" dirty="0" err="1"/>
              <a:t>sospSC</a:t>
            </a:r>
            <a:r>
              <a:rPr lang="es-ES" dirty="0"/>
              <a:t>) </a:t>
            </a:r>
            <a:r>
              <a:rPr lang="es-ES" dirty="0" smtClean="0"/>
              <a:t>{        </a:t>
            </a:r>
            <a:r>
              <a:rPr lang="es-ES" dirty="0" err="1" smtClean="0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sospSC</a:t>
            </a:r>
            <a:r>
              <a:rPr lang="es-ES" dirty="0"/>
              <a:t>: </a:t>
            </a:r>
            <a:r>
              <a:rPr lang="es-ES" dirty="0" err="1" smtClean="0"/>
              <a:t>sospSC</a:t>
            </a:r>
            <a:r>
              <a:rPr lang="es-ES" dirty="0"/>
              <a:t>        });</a:t>
            </a:r>
          </a:p>
          <a:p>
            <a:r>
              <a:rPr lang="es-ES" dirty="0"/>
              <a:t>    }</a:t>
            </a:r>
          </a:p>
          <a:p>
            <a:r>
              <a:rPr lang="es-ES" dirty="0"/>
              <a:t>    _</a:t>
            </a:r>
            <a:r>
              <a:rPr lang="es-ES" dirty="0" err="1"/>
              <a:t>onChangeTextConfOR</a:t>
            </a:r>
            <a:r>
              <a:rPr lang="es-ES" dirty="0"/>
              <a:t>(</a:t>
            </a:r>
            <a:r>
              <a:rPr lang="es-ES" dirty="0" err="1"/>
              <a:t>confOR</a:t>
            </a:r>
            <a:r>
              <a:rPr lang="es-ES" dirty="0"/>
              <a:t>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confOR</a:t>
            </a:r>
            <a:r>
              <a:rPr lang="es-ES" dirty="0"/>
              <a:t>: </a:t>
            </a:r>
            <a:r>
              <a:rPr lang="es-ES" dirty="0" err="1" smtClean="0"/>
              <a:t>confOR</a:t>
            </a:r>
            <a:r>
              <a:rPr lang="es-ES" dirty="0"/>
              <a:t>        });</a:t>
            </a:r>
          </a:p>
          <a:p>
            <a:r>
              <a:rPr lang="es-ES" dirty="0"/>
              <a:t>    }</a:t>
            </a:r>
          </a:p>
          <a:p>
            <a:r>
              <a:rPr lang="es-ES" dirty="0"/>
              <a:t>    _</a:t>
            </a:r>
            <a:r>
              <a:rPr lang="es-ES" dirty="0" err="1"/>
              <a:t>onChangeTextSospOR</a:t>
            </a:r>
            <a:r>
              <a:rPr lang="es-ES" dirty="0"/>
              <a:t>(</a:t>
            </a:r>
            <a:r>
              <a:rPr lang="es-ES" dirty="0" err="1"/>
              <a:t>sospOR</a:t>
            </a:r>
            <a:r>
              <a:rPr lang="es-ES" dirty="0"/>
              <a:t>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sospOR</a:t>
            </a:r>
            <a:r>
              <a:rPr lang="es-ES" dirty="0"/>
              <a:t>: </a:t>
            </a:r>
            <a:r>
              <a:rPr lang="es-ES" dirty="0" err="1" smtClean="0"/>
              <a:t>sospOR</a:t>
            </a:r>
            <a:r>
              <a:rPr lang="es-ES" dirty="0"/>
              <a:t>        });</a:t>
            </a:r>
          </a:p>
          <a:p>
            <a:r>
              <a:rPr lang="es-ES" dirty="0"/>
              <a:t>    </a:t>
            </a:r>
            <a:r>
              <a:rPr lang="es-ES" dirty="0" smtClean="0"/>
              <a:t>}</a:t>
            </a:r>
          </a:p>
          <a:p>
            <a:r>
              <a:rPr lang="es-ES" dirty="0"/>
              <a:t>_</a:t>
            </a:r>
            <a:r>
              <a:rPr lang="es-ES" dirty="0" err="1"/>
              <a:t>onChangeTextInputSearch</a:t>
            </a:r>
            <a:r>
              <a:rPr lang="es-ES" dirty="0"/>
              <a:t>(</a:t>
            </a:r>
            <a:r>
              <a:rPr lang="es-ES" dirty="0" err="1"/>
              <a:t>search</a:t>
            </a:r>
            <a:r>
              <a:rPr lang="es-ES" dirty="0" smtClean="0"/>
              <a:t>){</a:t>
            </a:r>
            <a:r>
              <a:rPr lang="es-ES" dirty="0"/>
              <a:t>        </a:t>
            </a:r>
            <a:r>
              <a:rPr lang="es-ES" dirty="0" err="1"/>
              <a:t>this.setState</a:t>
            </a:r>
            <a:r>
              <a:rPr lang="es-ES" dirty="0" smtClean="0"/>
              <a:t>({</a:t>
            </a:r>
            <a:r>
              <a:rPr lang="es-ES" dirty="0"/>
              <a:t>            </a:t>
            </a:r>
            <a:r>
              <a:rPr lang="es-ES" dirty="0" err="1"/>
              <a:t>search</a:t>
            </a:r>
            <a:r>
              <a:rPr lang="es-ES" dirty="0"/>
              <a:t>: </a:t>
            </a:r>
            <a:r>
              <a:rPr lang="es-ES" dirty="0" err="1"/>
              <a:t>search</a:t>
            </a:r>
            <a:r>
              <a:rPr lang="es-ES" dirty="0"/>
              <a:t>         });</a:t>
            </a:r>
          </a:p>
          <a:p>
            <a:r>
              <a:rPr lang="es-ES" dirty="0"/>
              <a:t>    }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944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CVCiudad</a:t>
            </a:r>
            <a:r>
              <a:rPr lang="es-ES" dirty="0" smtClean="0"/>
              <a:t>: Función de comparación de valores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50772"/>
            <a:ext cx="9613861" cy="4546242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_</a:t>
            </a:r>
            <a:r>
              <a:rPr lang="es-ES" dirty="0" err="1"/>
              <a:t>onPressCalcular</a:t>
            </a:r>
            <a:r>
              <a:rPr lang="es-ES" dirty="0" smtClean="0"/>
              <a:t>(){</a:t>
            </a:r>
            <a:r>
              <a:rPr lang="es-ES" dirty="0"/>
              <a:t>        </a:t>
            </a:r>
            <a:r>
              <a:rPr lang="es-ES" dirty="0" err="1"/>
              <a:t>let</a:t>
            </a:r>
            <a:r>
              <a:rPr lang="es-ES" dirty="0"/>
              <a:t> n1CB, n2SC, n3OR, </a:t>
            </a:r>
            <a:r>
              <a:rPr lang="es-ES" dirty="0" err="1"/>
              <a:t>busqueda</a:t>
            </a:r>
            <a:r>
              <a:rPr lang="es-ES" dirty="0" smtClean="0"/>
              <a:t>;</a:t>
            </a:r>
            <a:r>
              <a:rPr lang="es-ES" dirty="0"/>
              <a:t>       </a:t>
            </a:r>
          </a:p>
          <a:p>
            <a:r>
              <a:rPr lang="es-ES" dirty="0"/>
              <a:t>        </a:t>
            </a:r>
            <a:r>
              <a:rPr lang="es-ES" dirty="0" err="1"/>
              <a:t>if</a:t>
            </a:r>
            <a:r>
              <a:rPr lang="es-ES" dirty="0"/>
              <a:t> ( </a:t>
            </a:r>
            <a:r>
              <a:rPr lang="es-ES" dirty="0" err="1"/>
              <a:t>this.state.search</a:t>
            </a:r>
            <a:r>
              <a:rPr lang="es-ES" dirty="0"/>
              <a:t> === '</a:t>
            </a:r>
            <a:r>
              <a:rPr lang="es-ES" dirty="0" err="1"/>
              <a:t>Conf</a:t>
            </a:r>
            <a:r>
              <a:rPr lang="es-ES" dirty="0"/>
              <a:t>'){</a:t>
            </a:r>
          </a:p>
          <a:p>
            <a:r>
              <a:rPr lang="es-ES" dirty="0"/>
              <a:t>            n1CB= 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this.state.confCB</a:t>
            </a:r>
            <a:r>
              <a:rPr lang="es-ES" dirty="0"/>
              <a:t>);</a:t>
            </a:r>
          </a:p>
          <a:p>
            <a:r>
              <a:rPr lang="es-ES" dirty="0"/>
              <a:t>            n2SC= 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this.state.confSC</a:t>
            </a:r>
            <a:r>
              <a:rPr lang="es-ES" dirty="0"/>
              <a:t>);</a:t>
            </a:r>
          </a:p>
          <a:p>
            <a:r>
              <a:rPr lang="es-ES" dirty="0"/>
              <a:t>            n3OR= 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this.state.confOR</a:t>
            </a:r>
            <a:r>
              <a:rPr lang="es-ES" dirty="0" smtClean="0"/>
              <a:t>);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}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this.state.search</a:t>
            </a:r>
            <a:r>
              <a:rPr lang="es-ES" dirty="0"/>
              <a:t> === '</a:t>
            </a:r>
            <a:r>
              <a:rPr lang="es-ES" dirty="0" err="1"/>
              <a:t>Sosp</a:t>
            </a:r>
            <a:r>
              <a:rPr lang="es-ES" dirty="0" smtClean="0"/>
              <a:t>'){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    n1CB=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this.state.sospCB</a:t>
            </a:r>
            <a:r>
              <a:rPr lang="es-ES" dirty="0"/>
              <a:t>);</a:t>
            </a:r>
          </a:p>
          <a:p>
            <a:r>
              <a:rPr lang="es-ES" dirty="0"/>
              <a:t>            n2SC= 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this.state.sospSC</a:t>
            </a:r>
            <a:r>
              <a:rPr lang="es-ES" dirty="0"/>
              <a:t>);</a:t>
            </a:r>
          </a:p>
          <a:p>
            <a:r>
              <a:rPr lang="es-ES" dirty="0"/>
              <a:t>            n3OR= 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this.state.sospSC</a:t>
            </a:r>
            <a:r>
              <a:rPr lang="es-ES" dirty="0"/>
              <a:t>);</a:t>
            </a:r>
          </a:p>
          <a:p>
            <a:r>
              <a:rPr lang="es-ES" dirty="0"/>
              <a:t>        }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let</a:t>
            </a:r>
            <a:r>
              <a:rPr lang="es-ES" dirty="0"/>
              <a:t> mayor = </a:t>
            </a:r>
            <a:r>
              <a:rPr lang="es-ES" dirty="0" err="1"/>
              <a:t>Math.max</a:t>
            </a:r>
            <a:r>
              <a:rPr lang="es-ES" dirty="0"/>
              <a:t>(n1CB, n2SC, n3OR</a:t>
            </a:r>
            <a:r>
              <a:rPr lang="es-ES" dirty="0" smtClean="0"/>
              <a:t>);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console.log('</a:t>
            </a:r>
            <a:r>
              <a:rPr lang="es-ES" dirty="0" err="1"/>
              <a:t>boton</a:t>
            </a:r>
            <a:r>
              <a:rPr lang="es-ES" dirty="0"/>
              <a:t> calcular');</a:t>
            </a:r>
          </a:p>
          <a:p>
            <a:r>
              <a:rPr lang="es-ES" dirty="0"/>
              <a:t>        console.log(</a:t>
            </a:r>
            <a:r>
              <a:rPr lang="es-ES" dirty="0" err="1"/>
              <a:t>this.state</a:t>
            </a:r>
            <a:r>
              <a:rPr lang="es-ES" dirty="0"/>
              <a:t>);</a:t>
            </a:r>
          </a:p>
          <a:p>
            <a:r>
              <a:rPr lang="es-ES" dirty="0"/>
              <a:t>        console.log(mayor</a:t>
            </a:r>
            <a:r>
              <a:rPr lang="es-ES" dirty="0" smtClean="0"/>
              <a:t>);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43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 smtClean="0"/>
              <a:t>CVCiudad:Propiedad</a:t>
            </a:r>
            <a:r>
              <a:rPr lang="es-ES" dirty="0" smtClean="0"/>
              <a:t> </a:t>
            </a:r>
            <a:r>
              <a:rPr lang="es-ES" dirty="0" err="1" smtClean="0"/>
              <a:t>render</a:t>
            </a:r>
            <a:r>
              <a:rPr lang="es-ES" dirty="0" smtClean="0"/>
              <a:t> dentro de la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CVScreen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845" y="2099257"/>
            <a:ext cx="10599591" cy="4507605"/>
          </a:xfrm>
        </p:spPr>
        <p:txBody>
          <a:bodyPr>
            <a:normAutofit fontScale="40000" lnSpcReduction="20000"/>
          </a:bodyPr>
          <a:lstStyle/>
          <a:p>
            <a:r>
              <a:rPr lang="es-ES" dirty="0" err="1"/>
              <a:t>render</a:t>
            </a:r>
            <a:r>
              <a:rPr lang="es-ES" dirty="0"/>
              <a:t>()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return</a:t>
            </a:r>
            <a:r>
              <a:rPr lang="es-ES" dirty="0"/>
              <a:t> (</a:t>
            </a:r>
          </a:p>
          <a:p>
            <a:r>
              <a:rPr lang="es-ES" dirty="0"/>
              <a:t>            &lt;View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styles.container</a:t>
            </a:r>
            <a:r>
              <a:rPr lang="es-ES" dirty="0" smtClean="0"/>
              <a:t>}&gt;</a:t>
            </a:r>
            <a:r>
              <a:rPr lang="es-ES" dirty="0"/>
              <a:t>                &lt;</a:t>
            </a:r>
            <a:r>
              <a:rPr lang="es-ES" dirty="0" err="1"/>
              <a:t>LogoLogin</a:t>
            </a:r>
            <a:r>
              <a:rPr lang="es-ES" dirty="0"/>
              <a:t>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styles.logo</a:t>
            </a:r>
            <a:r>
              <a:rPr lang="es-ES" dirty="0"/>
              <a:t>} /&gt;</a:t>
            </a:r>
          </a:p>
          <a:p>
            <a:r>
              <a:rPr lang="es-ES" dirty="0"/>
              <a:t>                &lt;View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                    &lt;</a:t>
            </a:r>
            <a:r>
              <a:rPr lang="es-ES" dirty="0" err="1" smtClean="0"/>
              <a:t>CVciudad</a:t>
            </a:r>
            <a:r>
              <a:rPr lang="es-ES" dirty="0" smtClean="0"/>
              <a:t>  ciudad={</a:t>
            </a:r>
            <a:r>
              <a:rPr lang="es-ES" dirty="0" err="1" smtClean="0"/>
              <a:t>ciudades.COCHA</a:t>
            </a:r>
            <a:r>
              <a:rPr lang="es-ES" dirty="0" smtClean="0"/>
              <a:t>}          </a:t>
            </a:r>
            <a:r>
              <a:rPr lang="es-ES" dirty="0" err="1" smtClean="0"/>
              <a:t>onChangeTextConf</a:t>
            </a:r>
            <a:r>
              <a:rPr lang="es-ES" dirty="0" smtClean="0"/>
              <a:t>={</a:t>
            </a:r>
            <a:r>
              <a:rPr lang="es-ES" dirty="0" err="1" smtClean="0"/>
              <a:t>this</a:t>
            </a:r>
            <a:r>
              <a:rPr lang="es-ES" dirty="0" smtClean="0"/>
              <a:t>._</a:t>
            </a:r>
            <a:r>
              <a:rPr lang="es-ES" dirty="0" err="1" smtClean="0"/>
              <a:t>onChangeTextConfCB</a:t>
            </a:r>
            <a:r>
              <a:rPr lang="es-ES" dirty="0" smtClean="0"/>
              <a:t>}                        </a:t>
            </a:r>
            <a:r>
              <a:rPr lang="es-ES" dirty="0" err="1" smtClean="0"/>
              <a:t>onChangeTextSosp</a:t>
            </a:r>
            <a:r>
              <a:rPr lang="es-ES" dirty="0" smtClean="0"/>
              <a:t>={</a:t>
            </a:r>
            <a:r>
              <a:rPr lang="es-ES" dirty="0" err="1" smtClean="0"/>
              <a:t>this</a:t>
            </a:r>
            <a:r>
              <a:rPr lang="es-ES" dirty="0" smtClean="0"/>
              <a:t>._</a:t>
            </a:r>
            <a:r>
              <a:rPr lang="es-ES" dirty="0" err="1" smtClean="0"/>
              <a:t>onChangeTextSospCB</a:t>
            </a:r>
            <a:r>
              <a:rPr lang="es-ES" dirty="0" smtClean="0"/>
              <a:t>}&gt;</a:t>
            </a:r>
          </a:p>
          <a:p>
            <a:r>
              <a:rPr lang="es-ES" dirty="0"/>
              <a:t>                    &lt;/</a:t>
            </a:r>
            <a:r>
              <a:rPr lang="es-ES" dirty="0" err="1"/>
              <a:t>CVciudad</a:t>
            </a:r>
            <a:r>
              <a:rPr lang="es-ES" dirty="0"/>
              <a:t>&gt;</a:t>
            </a:r>
          </a:p>
          <a:p>
            <a:r>
              <a:rPr lang="es-ES" dirty="0"/>
              <a:t>                    &lt;</a:t>
            </a:r>
            <a:r>
              <a:rPr lang="es-ES" dirty="0" err="1"/>
              <a:t>CVciudad</a:t>
            </a:r>
            <a:endParaRPr lang="es-ES" dirty="0"/>
          </a:p>
          <a:p>
            <a:r>
              <a:rPr lang="es-ES" dirty="0"/>
              <a:t>                        ciudad={</a:t>
            </a:r>
            <a:r>
              <a:rPr lang="es-ES" dirty="0" err="1"/>
              <a:t>ciudades.SANTA</a:t>
            </a:r>
            <a:r>
              <a:rPr lang="es-ES" dirty="0" smtClean="0"/>
              <a:t>}</a:t>
            </a:r>
            <a:r>
              <a:rPr lang="es-ES" dirty="0"/>
              <a:t>                        </a:t>
            </a:r>
            <a:r>
              <a:rPr lang="es-ES" dirty="0" err="1"/>
              <a:t>onChangeTextConf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onChangeTextConfSC</a:t>
            </a:r>
            <a:r>
              <a:rPr lang="es-ES" dirty="0" smtClean="0"/>
              <a:t>}</a:t>
            </a:r>
            <a:r>
              <a:rPr lang="es-ES" dirty="0"/>
              <a:t>                        </a:t>
            </a:r>
            <a:r>
              <a:rPr lang="es-ES" dirty="0" err="1"/>
              <a:t>onChangeTextSosp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onChangeTextSospSC</a:t>
            </a:r>
            <a:r>
              <a:rPr lang="es-ES" dirty="0"/>
              <a:t>}&gt;</a:t>
            </a:r>
          </a:p>
          <a:p>
            <a:r>
              <a:rPr lang="es-ES" dirty="0"/>
              <a:t>                    &lt;/</a:t>
            </a:r>
            <a:r>
              <a:rPr lang="es-ES" dirty="0" err="1"/>
              <a:t>CVciudad</a:t>
            </a:r>
            <a:r>
              <a:rPr lang="es-ES" dirty="0"/>
              <a:t>&gt;</a:t>
            </a:r>
          </a:p>
          <a:p>
            <a:r>
              <a:rPr lang="es-ES" dirty="0"/>
              <a:t>                    &lt;</a:t>
            </a:r>
            <a:r>
              <a:rPr lang="es-ES" dirty="0" err="1"/>
              <a:t>CVciudad</a:t>
            </a:r>
            <a:endParaRPr lang="es-ES" dirty="0"/>
          </a:p>
          <a:p>
            <a:r>
              <a:rPr lang="es-ES" dirty="0"/>
              <a:t>                        ciudad={</a:t>
            </a:r>
            <a:r>
              <a:rPr lang="es-ES" dirty="0" err="1"/>
              <a:t>ciudades.ORURO</a:t>
            </a:r>
            <a:r>
              <a:rPr lang="es-ES" dirty="0" smtClean="0"/>
              <a:t>}</a:t>
            </a:r>
            <a:r>
              <a:rPr lang="es-ES" dirty="0"/>
              <a:t>                        </a:t>
            </a:r>
            <a:r>
              <a:rPr lang="es-ES" dirty="0" err="1"/>
              <a:t>onChangeTextConf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onChangeTextConfOR</a:t>
            </a:r>
            <a:r>
              <a:rPr lang="es-ES" dirty="0" smtClean="0"/>
              <a:t>}</a:t>
            </a:r>
            <a:r>
              <a:rPr lang="es-ES" dirty="0"/>
              <a:t>                        </a:t>
            </a:r>
            <a:r>
              <a:rPr lang="es-ES" dirty="0" err="1"/>
              <a:t>onChangeTextSosp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onChangeTextSospOR</a:t>
            </a:r>
            <a:r>
              <a:rPr lang="es-ES" dirty="0"/>
              <a:t>}&gt;</a:t>
            </a:r>
          </a:p>
          <a:p>
            <a:r>
              <a:rPr lang="es-ES" dirty="0"/>
              <a:t>                    &lt;/</a:t>
            </a:r>
            <a:r>
              <a:rPr lang="es-ES" dirty="0" err="1"/>
              <a:t>CVciudad</a:t>
            </a:r>
            <a:r>
              <a:rPr lang="es-ES" dirty="0" smtClean="0"/>
              <a:t>&gt;</a:t>
            </a:r>
            <a:r>
              <a:rPr lang="es-ES" dirty="0"/>
              <a:t>                    </a:t>
            </a:r>
          </a:p>
          <a:p>
            <a:r>
              <a:rPr lang="es-ES" dirty="0"/>
              <a:t>                &lt;/View&gt;</a:t>
            </a:r>
          </a:p>
          <a:p>
            <a:r>
              <a:rPr lang="es-ES" dirty="0"/>
              <a:t>                &lt;</a:t>
            </a:r>
            <a:r>
              <a:rPr lang="es-ES" dirty="0" err="1"/>
              <a:t>TextInput</a:t>
            </a:r>
            <a:endParaRPr lang="es-ES" dirty="0"/>
          </a:p>
          <a:p>
            <a:r>
              <a:rPr lang="es-ES" dirty="0"/>
              <a:t>                   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styles.textInput</a:t>
            </a:r>
            <a:r>
              <a:rPr lang="es-ES" dirty="0" smtClean="0"/>
              <a:t>}</a:t>
            </a:r>
            <a:r>
              <a:rPr lang="es-ES" dirty="0"/>
              <a:t>        </a:t>
            </a:r>
            <a:r>
              <a:rPr lang="es-ES" dirty="0" err="1"/>
              <a:t>onChangeText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onChangeTextInputSearch</a:t>
            </a:r>
            <a:r>
              <a:rPr lang="es-ES" dirty="0"/>
              <a:t>}     </a:t>
            </a:r>
            <a:r>
              <a:rPr lang="es-ES" dirty="0" err="1" smtClean="0"/>
              <a:t>selectionColor</a:t>
            </a:r>
            <a:r>
              <a:rPr lang="es-ES" dirty="0"/>
              <a:t>={</a:t>
            </a:r>
            <a:r>
              <a:rPr lang="es-ES" dirty="0" err="1"/>
              <a:t>Colors.blue</a:t>
            </a:r>
            <a:r>
              <a:rPr lang="es-ES" dirty="0" smtClean="0"/>
              <a:t>}</a:t>
            </a:r>
            <a:r>
              <a:rPr lang="es-ES" dirty="0"/>
              <a:t>   </a:t>
            </a:r>
            <a:r>
              <a:rPr lang="es-ES" dirty="0" err="1" smtClean="0"/>
              <a:t>placeholder</a:t>
            </a:r>
            <a:r>
              <a:rPr lang="es-ES" dirty="0"/>
              <a:t>={</a:t>
            </a:r>
            <a:r>
              <a:rPr lang="es-ES" dirty="0" err="1"/>
              <a:t>Constants.BUSQUEDA</a:t>
            </a:r>
            <a:r>
              <a:rPr lang="es-ES" dirty="0" smtClean="0"/>
              <a:t>}</a:t>
            </a:r>
            <a:r>
              <a:rPr lang="es-ES" dirty="0"/>
              <a:t>               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           </a:t>
            </a:r>
            <a:r>
              <a:rPr lang="es-ES" dirty="0"/>
              <a:t>     </a:t>
            </a:r>
            <a:r>
              <a:rPr lang="es-ES" dirty="0" err="1"/>
              <a:t>secureTextEntry</a:t>
            </a:r>
            <a:r>
              <a:rPr lang="es-ES" dirty="0"/>
              <a:t>={false</a:t>
            </a:r>
            <a:r>
              <a:rPr lang="es-ES" dirty="0" smtClean="0"/>
              <a:t>}</a:t>
            </a:r>
            <a:r>
              <a:rPr lang="es-ES" dirty="0"/>
              <a:t>                    </a:t>
            </a:r>
            <a:r>
              <a:rPr lang="es-ES" dirty="0" err="1"/>
              <a:t>autoCorrect</a:t>
            </a:r>
            <a:r>
              <a:rPr lang="es-ES" dirty="0"/>
              <a:t>={false</a:t>
            </a:r>
            <a:r>
              <a:rPr lang="es-ES" dirty="0" smtClean="0"/>
              <a:t>}</a:t>
            </a:r>
            <a:r>
              <a:rPr lang="es-ES" dirty="0"/>
              <a:t>                    </a:t>
            </a:r>
            <a:r>
              <a:rPr lang="es-ES" dirty="0" err="1"/>
              <a:t>placeholderTextColor</a:t>
            </a:r>
            <a:r>
              <a:rPr lang="es-ES" dirty="0"/>
              <a:t>={"#</a:t>
            </a:r>
            <a:r>
              <a:rPr lang="es-ES" dirty="0" err="1"/>
              <a:t>ffffff</a:t>
            </a:r>
            <a:r>
              <a:rPr lang="es-ES" dirty="0" smtClean="0"/>
              <a:t>"}</a:t>
            </a:r>
            <a:r>
              <a:rPr lang="es-ES" dirty="0"/>
              <a:t>                    </a:t>
            </a:r>
            <a:r>
              <a:rPr lang="es-ES" dirty="0" err="1"/>
              <a:t>underlineColorAndroid</a:t>
            </a:r>
            <a:r>
              <a:rPr lang="es-ES" dirty="0"/>
              <a:t>="</a:t>
            </a:r>
            <a:r>
              <a:rPr lang="es-ES" dirty="0" err="1"/>
              <a:t>transparent</a:t>
            </a:r>
            <a:r>
              <a:rPr lang="es-ES" dirty="0" smtClean="0"/>
              <a:t>"</a:t>
            </a:r>
            <a:r>
              <a:rPr lang="es-ES" dirty="0"/>
              <a:t>  </a:t>
            </a:r>
            <a:r>
              <a:rPr lang="es-ES" dirty="0" smtClean="0"/>
              <a:t>/&gt;</a:t>
            </a:r>
            <a:endParaRPr lang="es-ES" dirty="0"/>
          </a:p>
          <a:p>
            <a:r>
              <a:rPr lang="es-ES" dirty="0"/>
              <a:t>                &lt;</a:t>
            </a:r>
            <a:r>
              <a:rPr lang="es-ES" dirty="0" err="1" smtClean="0"/>
              <a:t>Button</a:t>
            </a:r>
            <a:r>
              <a:rPr lang="es-ES" dirty="0"/>
              <a:t>                </a:t>
            </a:r>
            <a:r>
              <a:rPr lang="es-ES" dirty="0" err="1"/>
              <a:t>onPress</a:t>
            </a:r>
            <a:r>
              <a:rPr lang="es-ES" dirty="0"/>
              <a:t>={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onPressCalcular</a:t>
            </a:r>
            <a:r>
              <a:rPr lang="es-ES" dirty="0" smtClean="0"/>
              <a:t>}</a:t>
            </a:r>
            <a:r>
              <a:rPr lang="es-ES" dirty="0"/>
              <a:t>                </a:t>
            </a:r>
            <a:r>
              <a:rPr lang="es-ES" dirty="0" err="1"/>
              <a:t>titleButton</a:t>
            </a:r>
            <a:r>
              <a:rPr lang="es-ES" dirty="0"/>
              <a:t>={</a:t>
            </a:r>
            <a:r>
              <a:rPr lang="es-ES" dirty="0" err="1"/>
              <a:t>Constants.CALCULAR</a:t>
            </a:r>
            <a:r>
              <a:rPr lang="es-ES" dirty="0" smtClean="0"/>
              <a:t>}</a:t>
            </a:r>
            <a:r>
              <a:rPr lang="es-ES" dirty="0"/>
              <a:t>               </a:t>
            </a:r>
            <a:r>
              <a:rPr lang="es-ES" dirty="0" smtClean="0"/>
              <a:t>/&gt;</a:t>
            </a:r>
            <a:r>
              <a:rPr lang="es-ES" dirty="0"/>
              <a:t>                </a:t>
            </a:r>
          </a:p>
          <a:p>
            <a:r>
              <a:rPr lang="es-ES" dirty="0"/>
              <a:t>            &lt;/View</a:t>
            </a:r>
            <a:r>
              <a:rPr lang="es-ES" dirty="0" smtClean="0"/>
              <a:t>&gt;</a:t>
            </a:r>
            <a:r>
              <a:rPr lang="es-ES" dirty="0"/>
              <a:t>        </a:t>
            </a:r>
            <a:r>
              <a:rPr lang="es-ES" dirty="0" smtClean="0"/>
              <a:t>);</a:t>
            </a:r>
            <a:r>
              <a:rPr lang="es-ES" dirty="0"/>
              <a:t>   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12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CVCiudad:Propiedad</a:t>
            </a:r>
            <a:r>
              <a:rPr lang="es-ES" dirty="0"/>
              <a:t> </a:t>
            </a:r>
            <a:r>
              <a:rPr lang="es-ES" dirty="0" err="1"/>
              <a:t>render</a:t>
            </a:r>
            <a:r>
              <a:rPr lang="es-ES" dirty="0"/>
              <a:t> dentro de la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CVScreen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28044"/>
            <a:ext cx="9613861" cy="4456090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styles</a:t>
            </a:r>
            <a:r>
              <a:rPr lang="es-ES" dirty="0"/>
              <a:t> = </a:t>
            </a:r>
            <a:r>
              <a:rPr lang="es-ES" dirty="0" err="1"/>
              <a:t>StyleSheet.create</a:t>
            </a:r>
            <a:r>
              <a:rPr lang="es-ES" dirty="0"/>
              <a:t>({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</a:t>
            </a:r>
            <a:r>
              <a:rPr lang="es-ES" dirty="0" err="1"/>
              <a:t>container</a:t>
            </a:r>
            <a:r>
              <a:rPr lang="es-ES" dirty="0"/>
              <a:t>: </a:t>
            </a:r>
            <a:r>
              <a:rPr lang="es-ES" dirty="0" smtClean="0"/>
              <a:t>{        </a:t>
            </a:r>
            <a:r>
              <a:rPr lang="es-ES" dirty="0" err="1" smtClean="0"/>
              <a:t>flex</a:t>
            </a:r>
            <a:r>
              <a:rPr lang="es-ES" dirty="0" smtClean="0"/>
              <a:t>: 1,</a:t>
            </a:r>
            <a:r>
              <a:rPr lang="es-ES" dirty="0"/>
              <a:t>        </a:t>
            </a:r>
            <a:r>
              <a:rPr lang="es-ES" dirty="0" err="1"/>
              <a:t>backgroundColor</a:t>
            </a:r>
            <a:r>
              <a:rPr lang="es-ES" dirty="0"/>
              <a:t>: </a:t>
            </a:r>
            <a:r>
              <a:rPr lang="es-ES" dirty="0" err="1"/>
              <a:t>Colors.red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alignItems</a:t>
            </a:r>
            <a:r>
              <a:rPr lang="es-ES" dirty="0"/>
              <a:t>: 'center</a:t>
            </a:r>
            <a:r>
              <a:rPr lang="es-ES" dirty="0" smtClean="0"/>
              <a:t>',</a:t>
            </a:r>
            <a:r>
              <a:rPr lang="es-ES" dirty="0"/>
              <a:t>        </a:t>
            </a:r>
            <a:r>
              <a:rPr lang="es-ES" dirty="0" err="1"/>
              <a:t>justifyContent</a:t>
            </a:r>
            <a:r>
              <a:rPr lang="es-ES" dirty="0"/>
              <a:t>: '</a:t>
            </a:r>
            <a:r>
              <a:rPr lang="es-ES" dirty="0" err="1"/>
              <a:t>space-between</a:t>
            </a:r>
            <a:r>
              <a:rPr lang="es-ES" dirty="0"/>
              <a:t>',</a:t>
            </a:r>
          </a:p>
          <a:p>
            <a:r>
              <a:rPr lang="es-ES" dirty="0"/>
              <a:t>    },</a:t>
            </a:r>
          </a:p>
          <a:p>
            <a:r>
              <a:rPr lang="es-ES" dirty="0"/>
              <a:t>    logo: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flex</a:t>
            </a:r>
            <a:r>
              <a:rPr lang="es-ES" dirty="0"/>
              <a:t>: 1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width</a:t>
            </a:r>
            <a:r>
              <a:rPr lang="es-ES" dirty="0"/>
              <a:t>: '100</a:t>
            </a:r>
            <a:r>
              <a:rPr lang="es-ES" dirty="0" smtClean="0"/>
              <a:t>%',</a:t>
            </a:r>
            <a:r>
              <a:rPr lang="es-ES" dirty="0"/>
              <a:t>        </a:t>
            </a:r>
            <a:r>
              <a:rPr lang="es-ES" dirty="0" err="1"/>
              <a:t>resizeMode</a:t>
            </a:r>
            <a:r>
              <a:rPr lang="es-ES" dirty="0"/>
              <a:t>: '</a:t>
            </a:r>
            <a:r>
              <a:rPr lang="es-ES" dirty="0" err="1"/>
              <a:t>contain</a:t>
            </a:r>
            <a:r>
              <a:rPr lang="es-ES" dirty="0" smtClean="0"/>
              <a:t>',</a:t>
            </a:r>
            <a:r>
              <a:rPr lang="es-ES" dirty="0"/>
              <a:t>        </a:t>
            </a:r>
            <a:r>
              <a:rPr lang="es-ES" dirty="0" err="1"/>
              <a:t>alignSelf</a:t>
            </a:r>
            <a:r>
              <a:rPr lang="es-ES" dirty="0"/>
              <a:t>: 'center',</a:t>
            </a:r>
          </a:p>
          <a:p>
            <a:r>
              <a:rPr lang="es-ES" dirty="0"/>
              <a:t>    },</a:t>
            </a:r>
          </a:p>
          <a:p>
            <a:r>
              <a:rPr lang="es-ES" dirty="0"/>
              <a:t>    </a:t>
            </a:r>
            <a:r>
              <a:rPr lang="es-ES" dirty="0" err="1"/>
              <a:t>form</a:t>
            </a:r>
            <a:r>
              <a:rPr lang="es-ES" dirty="0"/>
              <a:t>: </a:t>
            </a:r>
            <a:r>
              <a:rPr lang="es-ES" dirty="0" smtClean="0"/>
              <a:t>{</a:t>
            </a:r>
            <a:r>
              <a:rPr lang="es-ES" dirty="0"/>
              <a:t>        </a:t>
            </a:r>
            <a:r>
              <a:rPr lang="es-ES" dirty="0" err="1"/>
              <a:t>flex</a:t>
            </a:r>
            <a:r>
              <a:rPr lang="es-ES" dirty="0"/>
              <a:t>: 1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justifyContent</a:t>
            </a:r>
            <a:r>
              <a:rPr lang="es-ES" dirty="0"/>
              <a:t>: 'center</a:t>
            </a:r>
            <a:r>
              <a:rPr lang="es-ES" dirty="0" smtClean="0"/>
              <a:t>',</a:t>
            </a:r>
            <a:r>
              <a:rPr lang="es-ES" dirty="0"/>
              <a:t>        </a:t>
            </a:r>
            <a:r>
              <a:rPr lang="es-ES" dirty="0" err="1"/>
              <a:t>width</a:t>
            </a:r>
            <a:r>
              <a:rPr lang="es-ES" dirty="0"/>
              <a:t>: '80</a:t>
            </a:r>
            <a:r>
              <a:rPr lang="es-ES" dirty="0" smtClean="0"/>
              <a:t>%',</a:t>
            </a:r>
            <a:r>
              <a:rPr lang="es-ES" dirty="0"/>
              <a:t>        </a:t>
            </a:r>
            <a:r>
              <a:rPr lang="es-ES" dirty="0" err="1"/>
              <a:t>marginTop</a:t>
            </a:r>
            <a:r>
              <a:rPr lang="es-ES" dirty="0"/>
              <a:t>: 100,</a:t>
            </a:r>
          </a:p>
          <a:p>
            <a:r>
              <a:rPr lang="es-ES" dirty="0"/>
              <a:t>    },</a:t>
            </a:r>
          </a:p>
          <a:p>
            <a:r>
              <a:rPr lang="es-ES" dirty="0"/>
              <a:t>    </a:t>
            </a:r>
            <a:r>
              <a:rPr lang="es-ES" dirty="0" err="1"/>
              <a:t>textInput</a:t>
            </a:r>
            <a:r>
              <a:rPr lang="es-ES" dirty="0"/>
              <a:t>: {</a:t>
            </a:r>
          </a:p>
          <a:p>
            <a:r>
              <a:rPr lang="es-ES" dirty="0"/>
              <a:t>        </a:t>
            </a:r>
            <a:r>
              <a:rPr lang="es-ES" dirty="0" err="1"/>
              <a:t>backgroundColor</a:t>
            </a:r>
            <a:r>
              <a:rPr lang="es-ES" dirty="0"/>
              <a:t>: '</a:t>
            </a:r>
            <a:r>
              <a:rPr lang="es-ES" dirty="0" err="1"/>
              <a:t>rgba</a:t>
            </a:r>
            <a:r>
              <a:rPr lang="es-ES" dirty="0"/>
              <a:t>(255, 255, 255, 0.4</a:t>
            </a:r>
            <a:r>
              <a:rPr lang="es-ES" dirty="0" smtClean="0"/>
              <a:t>)',</a:t>
            </a:r>
            <a:r>
              <a:rPr lang="es-ES" dirty="0"/>
              <a:t>        </a:t>
            </a:r>
            <a:r>
              <a:rPr lang="es-ES" dirty="0" err="1"/>
              <a:t>alignItems</a:t>
            </a:r>
            <a:r>
              <a:rPr lang="es-ES" dirty="0"/>
              <a:t>: 'center</a:t>
            </a:r>
            <a:r>
              <a:rPr lang="es-ES" dirty="0" smtClean="0"/>
              <a:t>',</a:t>
            </a:r>
            <a:r>
              <a:rPr lang="es-ES" dirty="0"/>
              <a:t>        </a:t>
            </a:r>
            <a:r>
              <a:rPr lang="es-ES" dirty="0" err="1"/>
              <a:t>height</a:t>
            </a:r>
            <a:r>
              <a:rPr lang="es-ES" dirty="0"/>
              <a:t>: 40,</a:t>
            </a:r>
          </a:p>
          <a:p>
            <a:r>
              <a:rPr lang="es-ES" dirty="0"/>
              <a:t>        </a:t>
            </a:r>
            <a:r>
              <a:rPr lang="es-ES" dirty="0" err="1"/>
              <a:t>borderColor</a:t>
            </a:r>
            <a:r>
              <a:rPr lang="es-ES" dirty="0"/>
              <a:t>: </a:t>
            </a:r>
            <a:r>
              <a:rPr lang="es-ES" dirty="0" err="1"/>
              <a:t>Colors.red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paddingLeft</a:t>
            </a:r>
            <a:r>
              <a:rPr lang="es-ES" dirty="0"/>
              <a:t>: 40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borderRadius</a:t>
            </a:r>
            <a:r>
              <a:rPr lang="es-ES" dirty="0"/>
              <a:t>: 15,</a:t>
            </a:r>
          </a:p>
          <a:p>
            <a:r>
              <a:rPr lang="es-ES" dirty="0"/>
              <a:t>        </a:t>
            </a:r>
            <a:r>
              <a:rPr lang="es-ES" dirty="0" err="1"/>
              <a:t>borderBottomWidth</a:t>
            </a:r>
            <a:r>
              <a:rPr lang="es-ES" dirty="0"/>
              <a:t>: </a:t>
            </a:r>
            <a:r>
              <a:rPr lang="es-ES" dirty="0" err="1"/>
              <a:t>StyleSheet.hairlineWidth</a:t>
            </a:r>
            <a:r>
              <a:rPr lang="es-ES" dirty="0" smtClean="0"/>
              <a:t>,</a:t>
            </a:r>
            <a:r>
              <a:rPr lang="es-ES" dirty="0"/>
              <a:t>        </a:t>
            </a:r>
            <a:r>
              <a:rPr lang="es-ES" dirty="0" err="1"/>
              <a:t>marginBottom</a:t>
            </a:r>
            <a:r>
              <a:rPr lang="es-ES" dirty="0"/>
              <a:t>: 15</a:t>
            </a:r>
            <a:r>
              <a:rPr lang="es-ES" dirty="0" smtClean="0"/>
              <a:t>,</a:t>
            </a:r>
            <a:r>
              <a:rPr lang="es-ES" dirty="0"/>
              <a:t>        marginLeft:50,</a:t>
            </a:r>
          </a:p>
          <a:p>
            <a:r>
              <a:rPr lang="es-ES" dirty="0"/>
              <a:t>      },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});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App.js:</a:t>
            </a:r>
            <a:endParaRPr lang="es-E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8" y="1923866"/>
            <a:ext cx="2441953" cy="44205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924" r="1771" b="25590"/>
          <a:stretch/>
        </p:blipFill>
        <p:spPr>
          <a:xfrm>
            <a:off x="4520485" y="2446984"/>
            <a:ext cx="6503831" cy="3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App.js: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etapa lo único que se hace es importar el componente y verificar el funcionamiento de la aplicación</a:t>
            </a:r>
          </a:p>
          <a:p>
            <a:r>
              <a:rPr lang="es-ES" dirty="0"/>
              <a:t>P</a:t>
            </a:r>
            <a:r>
              <a:rPr lang="es-ES" dirty="0" smtClean="0"/>
              <a:t>ueden añadirse estilos adicionales o la introducción de variables, pero en nuestro caso eso no será necesario</a:t>
            </a:r>
          </a:p>
        </p:txBody>
      </p:sp>
    </p:spTree>
    <p:extLst>
      <p:ext uri="{BB962C8B-B14F-4D97-AF65-F5344CB8AC3E}">
        <p14:creationId xmlns:p14="http://schemas.microsoft.com/office/powerpoint/2010/main" val="24430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19" y="2053537"/>
            <a:ext cx="9613861" cy="3599316"/>
          </a:xfrm>
        </p:spPr>
        <p:txBody>
          <a:bodyPr/>
          <a:lstStyle/>
          <a:p>
            <a:r>
              <a:rPr lang="es-ES" dirty="0"/>
              <a:t>La evaluación consiste en la generación de 4 componentes, </a:t>
            </a:r>
            <a:r>
              <a:rPr lang="es-ES" dirty="0" err="1"/>
              <a:t>CVLogo</a:t>
            </a:r>
            <a:r>
              <a:rPr lang="es-ES" dirty="0"/>
              <a:t>, </a:t>
            </a:r>
            <a:r>
              <a:rPr lang="es-ES" dirty="0" err="1"/>
              <a:t>CVCasos</a:t>
            </a:r>
            <a:r>
              <a:rPr lang="es-ES" dirty="0"/>
              <a:t>, </a:t>
            </a:r>
            <a:r>
              <a:rPr lang="es-ES" dirty="0" err="1"/>
              <a:t>CVCiudad</a:t>
            </a:r>
            <a:r>
              <a:rPr lang="es-ES" dirty="0"/>
              <a:t> </a:t>
            </a:r>
            <a:r>
              <a:rPr lang="es-ES" dirty="0" err="1"/>
              <a:t>yCVScreen</a:t>
            </a:r>
            <a:r>
              <a:rPr lang="es-ES" dirty="0"/>
              <a:t>; todos con la temática de </a:t>
            </a:r>
            <a:r>
              <a:rPr lang="es-ES" dirty="0" smtClean="0"/>
              <a:t>Corona Virus.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9" y="3309869"/>
            <a:ext cx="5074275" cy="32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smtClean="0"/>
              <a:t>App.js: </a:t>
            </a:r>
            <a:r>
              <a:rPr lang="es-ES" dirty="0" err="1" smtClean="0"/>
              <a:t>Librerias</a:t>
            </a:r>
            <a:r>
              <a:rPr lang="es-ES" dirty="0" smtClean="0"/>
              <a:t> a usar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 </a:t>
            </a:r>
            <a:r>
              <a:rPr lang="es-ES" dirty="0" err="1"/>
              <a:t>Component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smtClean="0"/>
              <a:t>{</a:t>
            </a:r>
            <a:r>
              <a:rPr lang="es-ES" dirty="0"/>
              <a:t>  </a:t>
            </a:r>
            <a:r>
              <a:rPr lang="es-ES" dirty="0" err="1"/>
              <a:t>SafeAreaView</a:t>
            </a:r>
            <a:r>
              <a:rPr lang="es-ES" dirty="0" smtClean="0"/>
              <a:t>,</a:t>
            </a:r>
            <a:r>
              <a:rPr lang="es-ES" dirty="0"/>
              <a:t>  </a:t>
            </a:r>
            <a:r>
              <a:rPr lang="es-ES" dirty="0" err="1"/>
              <a:t>StyleSheet</a:t>
            </a:r>
            <a:r>
              <a:rPr lang="es-ES" dirty="0" smtClean="0"/>
              <a:t>,  </a:t>
            </a:r>
            <a:r>
              <a:rPr lang="es-ES" dirty="0" err="1" smtClean="0"/>
              <a:t>ScrollView</a:t>
            </a:r>
            <a:r>
              <a:rPr lang="es-ES" dirty="0" smtClean="0"/>
              <a:t>, </a:t>
            </a:r>
            <a:r>
              <a:rPr lang="es-ES" dirty="0"/>
              <a:t> View</a:t>
            </a:r>
            <a:r>
              <a:rPr lang="es-ES" dirty="0" smtClean="0"/>
              <a:t>,</a:t>
            </a:r>
            <a:r>
              <a:rPr lang="es-ES" dirty="0"/>
              <a:t>  Text</a:t>
            </a:r>
            <a:r>
              <a:rPr lang="es-ES" dirty="0" smtClean="0"/>
              <a:t>,</a:t>
            </a:r>
            <a:r>
              <a:rPr lang="es-ES" dirty="0"/>
              <a:t>  </a:t>
            </a:r>
            <a:r>
              <a:rPr lang="es-ES" dirty="0" err="1"/>
              <a:t>StatusBar</a:t>
            </a:r>
            <a:r>
              <a:rPr lang="es-ES" dirty="0" smtClean="0"/>
              <a:t>,</a:t>
            </a:r>
            <a:r>
              <a:rPr lang="es-ES" dirty="0"/>
              <a:t>  </a:t>
            </a:r>
            <a:r>
              <a:rPr lang="es-ES" dirty="0" err="1"/>
              <a:t>ImageBackground</a:t>
            </a:r>
            <a:r>
              <a:rPr lang="es-ES" dirty="0" smtClean="0"/>
              <a:t>,</a:t>
            </a:r>
            <a:r>
              <a:rPr lang="es-ES" dirty="0"/>
              <a:t>  </a:t>
            </a:r>
            <a:r>
              <a:rPr lang="es-ES" dirty="0" err="1" smtClean="0"/>
              <a:t>Image</a:t>
            </a:r>
            <a:r>
              <a:rPr lang="es-ES" dirty="0" smtClean="0"/>
              <a:t>}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 smtClean="0"/>
              <a:t>';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CVscreening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'./</a:t>
            </a:r>
            <a:r>
              <a:rPr lang="es-ES" dirty="0" err="1" smtClean="0"/>
              <a:t>src</a:t>
            </a:r>
            <a:r>
              <a:rPr lang="es-ES" dirty="0" smtClean="0"/>
              <a:t>/</a:t>
            </a:r>
            <a:r>
              <a:rPr lang="es-ES" dirty="0" err="1" smtClean="0"/>
              <a:t>Components</a:t>
            </a:r>
            <a:r>
              <a:rPr lang="es-ES" dirty="0" smtClean="0"/>
              <a:t>/corona/</a:t>
            </a:r>
            <a:r>
              <a:rPr lang="es-ES" dirty="0" err="1" smtClean="0"/>
              <a:t>CVscreening</a:t>
            </a:r>
            <a:r>
              <a:rPr lang="es-ES" dirty="0" smtClean="0"/>
              <a:t>';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11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App.js: </a:t>
            </a:r>
            <a:r>
              <a:rPr lang="es-ES" dirty="0" err="1" smtClean="0"/>
              <a:t>Class</a:t>
            </a:r>
            <a:r>
              <a:rPr lang="es-ES" dirty="0" smtClean="0"/>
              <a:t> App.js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export</a:t>
            </a:r>
            <a:r>
              <a:rPr lang="es-ES" dirty="0"/>
              <a:t> default </a:t>
            </a:r>
            <a:r>
              <a:rPr lang="es-ES" dirty="0" err="1"/>
              <a:t>class</a:t>
            </a:r>
            <a:r>
              <a:rPr lang="es-ES" dirty="0"/>
              <a:t> App </a:t>
            </a:r>
            <a:r>
              <a:rPr lang="es-ES" dirty="0" err="1"/>
              <a:t>extends</a:t>
            </a:r>
            <a:r>
              <a:rPr lang="es-ES" dirty="0"/>
              <a:t> </a:t>
            </a:r>
            <a:r>
              <a:rPr lang="es-ES" dirty="0" err="1"/>
              <a:t>Component</a:t>
            </a:r>
            <a:r>
              <a:rPr lang="es-ES" dirty="0"/>
              <a:t>{</a:t>
            </a:r>
          </a:p>
          <a:p>
            <a:r>
              <a:rPr lang="es-ES" dirty="0"/>
              <a:t>  </a:t>
            </a:r>
            <a:r>
              <a:rPr lang="es-ES" dirty="0" err="1"/>
              <a:t>render</a:t>
            </a:r>
            <a:r>
              <a:rPr lang="es-ES" dirty="0"/>
              <a:t>(){</a:t>
            </a:r>
          </a:p>
          <a:p>
            <a:r>
              <a:rPr lang="es-ES" dirty="0"/>
              <a:t>    </a:t>
            </a:r>
            <a:r>
              <a:rPr lang="es-ES" dirty="0" err="1"/>
              <a:t>return</a:t>
            </a:r>
            <a:r>
              <a:rPr lang="es-ES" dirty="0"/>
              <a:t>(        </a:t>
            </a:r>
          </a:p>
          <a:p>
            <a:r>
              <a:rPr lang="es-ES" dirty="0"/>
              <a:t>        &lt;</a:t>
            </a:r>
            <a:r>
              <a:rPr lang="es-ES" dirty="0" err="1"/>
              <a:t>CVscreening</a:t>
            </a:r>
            <a:r>
              <a:rPr lang="es-ES" dirty="0"/>
              <a:t>&gt;&lt;/</a:t>
            </a:r>
            <a:r>
              <a:rPr lang="es-ES" dirty="0" err="1"/>
              <a:t>CVscreening</a:t>
            </a:r>
            <a:r>
              <a:rPr lang="es-ES" dirty="0" smtClean="0"/>
              <a:t>&gt;</a:t>
            </a:r>
            <a:r>
              <a:rPr lang="es-ES" dirty="0"/>
              <a:t> </a:t>
            </a:r>
          </a:p>
          <a:p>
            <a:r>
              <a:rPr lang="es-ES" dirty="0"/>
              <a:t>      </a:t>
            </a:r>
          </a:p>
          <a:p>
            <a:r>
              <a:rPr lang="es-ES" dirty="0"/>
              <a:t>    );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  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849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4097741" cy="3599316"/>
          </a:xfrm>
        </p:spPr>
        <p:txBody>
          <a:bodyPr/>
          <a:lstStyle/>
          <a:p>
            <a:r>
              <a:rPr lang="es-ES" dirty="0" smtClean="0"/>
              <a:t>Este deberá ser el funcionamiento final del toda la aplicación, siendo capaz de compara cual es la mayor variable ubicada en los </a:t>
            </a:r>
            <a:r>
              <a:rPr lang="es-ES" dirty="0" err="1" smtClean="0"/>
              <a:t>TextInput</a:t>
            </a:r>
            <a:r>
              <a:rPr lang="es-ES" dirty="0" smtClean="0"/>
              <a:t> sea confirmado o sospechoso</a:t>
            </a:r>
          </a:p>
          <a:p>
            <a:r>
              <a:rPr lang="es-ES" dirty="0" smtClean="0"/>
              <a:t>Con esto se puede dar por concluida la resolución de la </a:t>
            </a:r>
            <a:r>
              <a:rPr lang="es-ES" dirty="0" err="1" smtClean="0"/>
              <a:t>evaluacion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924" r="1771" b="25590"/>
          <a:stretch/>
        </p:blipFill>
        <p:spPr>
          <a:xfrm>
            <a:off x="4881094" y="2168962"/>
            <a:ext cx="6220496" cy="3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pregunta: generar el componente </a:t>
            </a:r>
            <a:r>
              <a:rPr lang="es-ES" dirty="0" err="1" smtClean="0"/>
              <a:t>CVLogo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60" r="-316" b="69024"/>
          <a:stretch/>
        </p:blipFill>
        <p:spPr>
          <a:xfrm>
            <a:off x="3374266" y="2511381"/>
            <a:ext cx="5306535" cy="3554568"/>
          </a:xfrm>
        </p:spPr>
      </p:pic>
    </p:spTree>
    <p:extLst>
      <p:ext uri="{BB962C8B-B14F-4D97-AF65-F5344CB8AC3E}">
        <p14:creationId xmlns:p14="http://schemas.microsoft.com/office/powerpoint/2010/main" val="42293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 </a:t>
            </a:r>
            <a:r>
              <a:rPr lang="es-ES" dirty="0" err="1" smtClean="0"/>
              <a:t>CVLogo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 generar un componente que se capaz de usar una imagen, previamente cargada, y un texto, previamente definido, para producir el resultado visualizado anteriormente</a:t>
            </a:r>
          </a:p>
          <a:p>
            <a:r>
              <a:rPr lang="es-ES" dirty="0" smtClean="0"/>
              <a:t>La imagen podrá ser de </a:t>
            </a:r>
            <a:r>
              <a:rPr lang="es-ES" dirty="0" err="1" smtClean="0"/>
              <a:t>extencion</a:t>
            </a:r>
            <a:r>
              <a:rPr lang="es-ES" dirty="0" smtClean="0"/>
              <a:t> .</a:t>
            </a:r>
            <a:r>
              <a:rPr lang="es-ES" dirty="0" err="1" smtClean="0"/>
              <a:t>jpg</a:t>
            </a:r>
            <a:r>
              <a:rPr lang="es-ES" dirty="0" smtClean="0"/>
              <a:t> o .</a:t>
            </a:r>
            <a:r>
              <a:rPr lang="es-ES" dirty="0" err="1" smtClean="0"/>
              <a:t>png</a:t>
            </a:r>
            <a:endParaRPr lang="es-ES" dirty="0" smtClean="0"/>
          </a:p>
          <a:p>
            <a:r>
              <a:rPr lang="es-ES" dirty="0" smtClean="0"/>
              <a:t>El texto deberá ser “Epidemia Corona Virus” </a:t>
            </a:r>
          </a:p>
          <a:p>
            <a:r>
              <a:rPr lang="es-ES" dirty="0" smtClean="0"/>
              <a:t>La imagen deberá </a:t>
            </a:r>
            <a:r>
              <a:rPr lang="es-ES" dirty="0" err="1" smtClean="0"/>
              <a:t>escatar</a:t>
            </a:r>
            <a:r>
              <a:rPr lang="es-ES" dirty="0" smtClean="0"/>
              <a:t> </a:t>
            </a:r>
            <a:r>
              <a:rPr lang="es-ES" dirty="0" err="1" smtClean="0"/>
              <a:t>relaiconada</a:t>
            </a:r>
            <a:r>
              <a:rPr lang="es-ES" dirty="0" smtClean="0"/>
              <a:t> con la </a:t>
            </a:r>
            <a:r>
              <a:rPr lang="es-ES" dirty="0" err="1" smtClean="0"/>
              <a:t>temat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6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 Componente </a:t>
            </a:r>
            <a:r>
              <a:rPr lang="es-ES" dirty="0" err="1" smtClean="0"/>
              <a:t>CVLogo</a:t>
            </a:r>
            <a:r>
              <a:rPr lang="es-ES" dirty="0" smtClean="0"/>
              <a:t> : Librerías usadas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868" y="2427025"/>
            <a:ext cx="9613861" cy="3599316"/>
          </a:xfrm>
        </p:spPr>
        <p:txBody>
          <a:bodyPr>
            <a:normAutofit/>
          </a:bodyPr>
          <a:lstStyle/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</a:t>
            </a:r>
            <a:r>
              <a:rPr lang="es-ES" dirty="0" err="1"/>
              <a:t>Component</a:t>
            </a:r>
            <a:r>
              <a:rPr lang="es-ES" dirty="0"/>
              <a:t>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</a:t>
            </a:r>
          </a:p>
          <a:p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smtClean="0"/>
              <a:t>{</a:t>
            </a:r>
            <a:r>
              <a:rPr lang="es-ES" dirty="0"/>
              <a:t>  </a:t>
            </a:r>
            <a:r>
              <a:rPr lang="es-ES" dirty="0" err="1"/>
              <a:t>StyleSheet</a:t>
            </a:r>
            <a:r>
              <a:rPr lang="es-ES" dirty="0" smtClean="0"/>
              <a:t>,</a:t>
            </a:r>
            <a:r>
              <a:rPr lang="es-ES" dirty="0"/>
              <a:t>  View</a:t>
            </a:r>
            <a:r>
              <a:rPr lang="es-ES" dirty="0" smtClean="0"/>
              <a:t>,</a:t>
            </a:r>
            <a:r>
              <a:rPr lang="es-ES" dirty="0"/>
              <a:t>  Text</a:t>
            </a:r>
            <a:r>
              <a:rPr lang="es-ES" dirty="0" smtClean="0"/>
              <a:t>,</a:t>
            </a:r>
            <a:r>
              <a:rPr lang="es-ES" dirty="0"/>
              <a:t>  </a:t>
            </a:r>
            <a:r>
              <a:rPr lang="es-ES" dirty="0" err="1" smtClean="0"/>
              <a:t>Image</a:t>
            </a:r>
            <a:r>
              <a:rPr lang="es-ES" dirty="0" smtClean="0"/>
              <a:t>}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r>
              <a:rPr lang="es-ES" dirty="0" err="1"/>
              <a:t>import</a:t>
            </a:r>
            <a:r>
              <a:rPr lang="es-ES" dirty="0"/>
              <a:t> Logo </a:t>
            </a:r>
            <a:r>
              <a:rPr lang="es-ES" dirty="0" err="1"/>
              <a:t>from</a:t>
            </a:r>
            <a:r>
              <a:rPr lang="es-ES" dirty="0"/>
              <a:t> '../../</a:t>
            </a:r>
            <a:r>
              <a:rPr lang="es-ES" dirty="0" err="1"/>
              <a:t>img</a:t>
            </a:r>
            <a:r>
              <a:rPr lang="es-ES" dirty="0"/>
              <a:t>/virus.jpg';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35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CVLogo</a:t>
            </a:r>
            <a:r>
              <a:rPr lang="es-ES" dirty="0"/>
              <a:t> </a:t>
            </a:r>
            <a:r>
              <a:rPr lang="es-ES" dirty="0" smtClean="0"/>
              <a:t>: Clase Logo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685"/>
          </a:xfrm>
        </p:spPr>
        <p:txBody>
          <a:bodyPr>
            <a:noAutofit/>
          </a:bodyPr>
          <a:lstStyle/>
          <a:p>
            <a:r>
              <a:rPr lang="es-ES" sz="1400" dirty="0" err="1"/>
              <a:t>export</a:t>
            </a:r>
            <a:r>
              <a:rPr lang="es-ES" sz="1400" dirty="0"/>
              <a:t> default </a:t>
            </a:r>
            <a:r>
              <a:rPr lang="es-ES" sz="1400" dirty="0" err="1"/>
              <a:t>class</a:t>
            </a:r>
            <a:r>
              <a:rPr lang="es-ES" sz="1400" dirty="0"/>
              <a:t> logo </a:t>
            </a:r>
            <a:r>
              <a:rPr lang="es-ES" sz="1400" dirty="0" err="1"/>
              <a:t>extends</a:t>
            </a:r>
            <a:r>
              <a:rPr lang="es-ES" sz="1400" dirty="0"/>
              <a:t> </a:t>
            </a:r>
            <a:r>
              <a:rPr lang="es-ES" sz="1400" dirty="0" err="1"/>
              <a:t>Component</a:t>
            </a:r>
            <a:r>
              <a:rPr lang="es-ES" sz="1400" dirty="0"/>
              <a:t>{</a:t>
            </a:r>
          </a:p>
          <a:p>
            <a:r>
              <a:rPr lang="es-ES" sz="1400" dirty="0"/>
              <a:t>    constructor(</a:t>
            </a:r>
            <a:r>
              <a:rPr lang="es-ES" sz="1400" dirty="0" err="1"/>
              <a:t>props</a:t>
            </a:r>
            <a:r>
              <a:rPr lang="es-ES" sz="1400" dirty="0"/>
              <a:t>){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super</a:t>
            </a:r>
            <a:r>
              <a:rPr lang="es-ES" sz="1400" dirty="0"/>
              <a:t>(</a:t>
            </a:r>
            <a:r>
              <a:rPr lang="es-ES" sz="1400" dirty="0" err="1"/>
              <a:t>props</a:t>
            </a:r>
            <a:r>
              <a:rPr lang="es-ES" sz="1400" dirty="0" smtClean="0"/>
              <a:t>);</a:t>
            </a:r>
            <a:r>
              <a:rPr lang="es-ES" sz="1400" dirty="0"/>
              <a:t>    }</a:t>
            </a:r>
          </a:p>
          <a:p>
            <a:r>
              <a:rPr lang="es-ES" sz="1400" dirty="0"/>
              <a:t>    </a:t>
            </a:r>
            <a:r>
              <a:rPr lang="es-ES" sz="1400" dirty="0" err="1"/>
              <a:t>render</a:t>
            </a:r>
            <a:r>
              <a:rPr lang="es-ES" sz="1400" dirty="0"/>
              <a:t>(){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return</a:t>
            </a:r>
            <a:r>
              <a:rPr lang="es-ES" sz="1400" dirty="0"/>
              <a:t>(</a:t>
            </a:r>
          </a:p>
          <a:p>
            <a:r>
              <a:rPr lang="es-ES" sz="1400" dirty="0"/>
              <a:t>                </a:t>
            </a:r>
            <a:r>
              <a:rPr lang="es-ES" sz="1400" dirty="0" smtClean="0"/>
              <a:t>&lt;</a:t>
            </a:r>
            <a:r>
              <a:rPr lang="es-ES" sz="1400" dirty="0"/>
              <a:t>View </a:t>
            </a:r>
            <a:r>
              <a:rPr lang="es-ES" sz="1400" dirty="0" err="1"/>
              <a:t>style</a:t>
            </a:r>
            <a:r>
              <a:rPr lang="es-ES" sz="1400" dirty="0"/>
              <a:t>={</a:t>
            </a:r>
            <a:r>
              <a:rPr lang="es-ES" sz="1400" dirty="0" err="1"/>
              <a:t>styles.container</a:t>
            </a:r>
            <a:r>
              <a:rPr lang="es-ES" sz="1400" dirty="0"/>
              <a:t>}&gt;</a:t>
            </a:r>
          </a:p>
          <a:p>
            <a:r>
              <a:rPr lang="es-ES" sz="1400" dirty="0"/>
              <a:t>                    &lt;</a:t>
            </a:r>
            <a:r>
              <a:rPr lang="es-ES" sz="1400" dirty="0" err="1"/>
              <a:t>Image</a:t>
            </a:r>
            <a:r>
              <a:rPr lang="es-ES" sz="1400" dirty="0"/>
              <a:t> </a:t>
            </a:r>
            <a:r>
              <a:rPr lang="es-ES" sz="1400" dirty="0" err="1"/>
              <a:t>source</a:t>
            </a:r>
            <a:r>
              <a:rPr lang="es-ES" sz="1400" dirty="0"/>
              <a:t>={Logo} </a:t>
            </a:r>
            <a:r>
              <a:rPr lang="es-ES" sz="1400" dirty="0" err="1"/>
              <a:t>style</a:t>
            </a:r>
            <a:r>
              <a:rPr lang="es-ES" sz="1400" dirty="0"/>
              <a:t>={</a:t>
            </a:r>
            <a:r>
              <a:rPr lang="es-ES" sz="1400" dirty="0" err="1"/>
              <a:t>styles.image</a:t>
            </a:r>
            <a:r>
              <a:rPr lang="es-ES" sz="1400" dirty="0"/>
              <a:t>}/&gt;</a:t>
            </a:r>
          </a:p>
          <a:p>
            <a:r>
              <a:rPr lang="es-ES" sz="1400" dirty="0"/>
              <a:t>                    &lt;Text </a:t>
            </a:r>
            <a:r>
              <a:rPr lang="es-ES" sz="1400" dirty="0" err="1"/>
              <a:t>style</a:t>
            </a:r>
            <a:r>
              <a:rPr lang="es-ES" sz="1400" dirty="0"/>
              <a:t>={</a:t>
            </a:r>
            <a:r>
              <a:rPr lang="es-ES" sz="1400" dirty="0" err="1"/>
              <a:t>styles.text</a:t>
            </a:r>
            <a:r>
              <a:rPr lang="es-ES" sz="1400" dirty="0"/>
              <a:t>}&gt;</a:t>
            </a:r>
          </a:p>
          <a:p>
            <a:r>
              <a:rPr lang="es-ES" sz="1400" dirty="0"/>
              <a:t>                        Epidemia Corona Virus</a:t>
            </a:r>
          </a:p>
          <a:p>
            <a:r>
              <a:rPr lang="es-ES" sz="1400" dirty="0"/>
              <a:t>                    &lt;/Text&gt;</a:t>
            </a:r>
          </a:p>
          <a:p>
            <a:r>
              <a:rPr lang="es-ES" sz="1400" dirty="0"/>
              <a:t>                &lt;/View&gt;</a:t>
            </a:r>
          </a:p>
          <a:p>
            <a:r>
              <a:rPr lang="es-ES" sz="1400" dirty="0"/>
              <a:t>          </a:t>
            </a:r>
            <a:r>
              <a:rPr lang="es-ES" sz="1400" dirty="0" smtClean="0"/>
              <a:t>        );    }  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761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 Componente </a:t>
            </a:r>
            <a:r>
              <a:rPr lang="es-ES" dirty="0" err="1"/>
              <a:t>CVLogo</a:t>
            </a:r>
            <a:r>
              <a:rPr lang="es-ES" dirty="0"/>
              <a:t> </a:t>
            </a:r>
            <a:r>
              <a:rPr lang="es-ES" dirty="0" smtClean="0"/>
              <a:t>:CSS Usado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092175"/>
            <a:ext cx="9613861" cy="4192716"/>
          </a:xfrm>
        </p:spPr>
        <p:txBody>
          <a:bodyPr>
            <a:noAutofit/>
          </a:bodyPr>
          <a:lstStyle/>
          <a:p>
            <a:r>
              <a:rPr lang="es-ES" sz="1400" dirty="0" err="1"/>
              <a:t>const</a:t>
            </a:r>
            <a:r>
              <a:rPr lang="es-ES" sz="1400" dirty="0"/>
              <a:t> </a:t>
            </a:r>
            <a:r>
              <a:rPr lang="es-ES" sz="1400" dirty="0" err="1"/>
              <a:t>styles</a:t>
            </a:r>
            <a:r>
              <a:rPr lang="es-ES" sz="1400" dirty="0"/>
              <a:t> = </a:t>
            </a:r>
            <a:r>
              <a:rPr lang="es-ES" sz="1400" dirty="0" err="1"/>
              <a:t>StyleSheet.create</a:t>
            </a:r>
            <a:r>
              <a:rPr lang="es-ES" sz="1400" dirty="0"/>
              <a:t>({</a:t>
            </a:r>
          </a:p>
          <a:p>
            <a:r>
              <a:rPr lang="es-ES" sz="1400" dirty="0"/>
              <a:t>    </a:t>
            </a:r>
            <a:r>
              <a:rPr lang="es-ES" sz="1400" dirty="0" err="1"/>
              <a:t>container</a:t>
            </a:r>
            <a:r>
              <a:rPr lang="es-ES" sz="1400" dirty="0"/>
              <a:t>:{</a:t>
            </a:r>
          </a:p>
          <a:p>
            <a:r>
              <a:rPr lang="es-ES" sz="1400" dirty="0"/>
              <a:t>        flex:1,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alignItems</a:t>
            </a:r>
            <a:r>
              <a:rPr lang="es-ES" sz="1400" dirty="0"/>
              <a:t>:'center',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justifyContent</a:t>
            </a:r>
            <a:r>
              <a:rPr lang="es-ES" sz="1400" dirty="0"/>
              <a:t>:'center',</a:t>
            </a:r>
          </a:p>
          <a:p>
            <a:r>
              <a:rPr lang="es-ES" sz="1400" dirty="0"/>
              <a:t>    </a:t>
            </a:r>
            <a:r>
              <a:rPr lang="es-ES" sz="1400" dirty="0" smtClean="0"/>
              <a:t>},</a:t>
            </a:r>
            <a:r>
              <a:rPr lang="es-ES" sz="1400" dirty="0"/>
              <a:t>    </a:t>
            </a:r>
            <a:r>
              <a:rPr lang="es-ES" sz="1400" dirty="0" err="1"/>
              <a:t>image</a:t>
            </a:r>
            <a:r>
              <a:rPr lang="es-ES" sz="1400" dirty="0"/>
              <a:t>:{</a:t>
            </a:r>
          </a:p>
          <a:p>
            <a:r>
              <a:rPr lang="es-ES" sz="1400" dirty="0"/>
              <a:t>        width:80,</a:t>
            </a:r>
          </a:p>
          <a:p>
            <a:r>
              <a:rPr lang="es-ES" sz="1400" dirty="0"/>
              <a:t>        height:80,</a:t>
            </a:r>
          </a:p>
          <a:p>
            <a:r>
              <a:rPr lang="es-ES" sz="1400" dirty="0"/>
              <a:t>    </a:t>
            </a:r>
            <a:r>
              <a:rPr lang="es-ES" sz="1400" dirty="0" smtClean="0"/>
              <a:t>},</a:t>
            </a:r>
            <a:r>
              <a:rPr lang="es-ES" sz="1400" dirty="0"/>
              <a:t>    </a:t>
            </a:r>
            <a:r>
              <a:rPr lang="es-ES" sz="1400" dirty="0" err="1"/>
              <a:t>text</a:t>
            </a:r>
            <a:r>
              <a:rPr lang="es-ES" sz="1400" dirty="0"/>
              <a:t>:{</a:t>
            </a:r>
          </a:p>
          <a:p>
            <a:r>
              <a:rPr lang="es-ES" sz="1400" dirty="0"/>
              <a:t>        color:'</a:t>
            </a:r>
            <a:r>
              <a:rPr lang="es-ES" sz="1400" dirty="0" err="1"/>
              <a:t>white</a:t>
            </a:r>
            <a:r>
              <a:rPr lang="es-ES" sz="1400" dirty="0"/>
              <a:t>',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fontWeight</a:t>
            </a:r>
            <a:r>
              <a:rPr lang="es-ES" sz="1400" dirty="0"/>
              <a:t>:'</a:t>
            </a:r>
            <a:r>
              <a:rPr lang="es-ES" sz="1400" dirty="0" err="1"/>
              <a:t>bold</a:t>
            </a:r>
            <a:r>
              <a:rPr lang="es-ES" sz="1400" dirty="0"/>
              <a:t>',</a:t>
            </a:r>
          </a:p>
          <a:p>
            <a:r>
              <a:rPr lang="es-ES" sz="1400" dirty="0"/>
              <a:t>        </a:t>
            </a:r>
            <a:r>
              <a:rPr lang="es-ES" sz="1400" dirty="0" err="1"/>
              <a:t>backgroundColor</a:t>
            </a:r>
            <a:r>
              <a:rPr lang="es-ES" sz="1400" dirty="0"/>
              <a:t>:'</a:t>
            </a:r>
            <a:r>
              <a:rPr lang="es-ES" sz="1400" dirty="0" err="1"/>
              <a:t>transparent</a:t>
            </a:r>
            <a:r>
              <a:rPr lang="es-ES" sz="1400" dirty="0"/>
              <a:t>',</a:t>
            </a:r>
          </a:p>
          <a:p>
            <a:r>
              <a:rPr lang="es-ES" sz="1400" dirty="0"/>
              <a:t>        marginTop:20,</a:t>
            </a:r>
          </a:p>
          <a:p>
            <a:r>
              <a:rPr lang="es-ES" sz="1400" dirty="0"/>
              <a:t>    </a:t>
            </a:r>
            <a:r>
              <a:rPr lang="es-ES" sz="1400" dirty="0" smtClean="0"/>
              <a:t>} } )</a:t>
            </a: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76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 smtClean="0"/>
              <a:t>CVCasos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6" b="53271"/>
          <a:stretch/>
        </p:blipFill>
        <p:spPr>
          <a:xfrm>
            <a:off x="2365358" y="3322748"/>
            <a:ext cx="6243785" cy="1622739"/>
          </a:xfrm>
        </p:spPr>
      </p:pic>
    </p:spTree>
    <p:extLst>
      <p:ext uri="{BB962C8B-B14F-4D97-AF65-F5344CB8AC3E}">
        <p14:creationId xmlns:p14="http://schemas.microsoft.com/office/powerpoint/2010/main" val="11176850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126</TotalTime>
  <Words>698</Words>
  <Application>Microsoft Office PowerPoint</Application>
  <PresentationFormat>Panorámica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Trebuchet MS</vt:lpstr>
      <vt:lpstr>Berlín</vt:lpstr>
      <vt:lpstr>Solucionario de Examen del hito 2 de PDM-1ra gestión del 2020</vt:lpstr>
      <vt:lpstr>Definición:</vt:lpstr>
      <vt:lpstr>Definición:</vt:lpstr>
      <vt:lpstr>Primera pregunta: generar el componente CVLogo</vt:lpstr>
      <vt:lpstr>Componente CVLogo:</vt:lpstr>
      <vt:lpstr>Solución de Componente CVLogo : Librerías usadas </vt:lpstr>
      <vt:lpstr>Solución de Componente CVLogo : Clase Logo</vt:lpstr>
      <vt:lpstr>Solución de Componente CVLogo :CSS Usado</vt:lpstr>
      <vt:lpstr>Componente CVCasos:</vt:lpstr>
      <vt:lpstr>Componente CVCasos:</vt:lpstr>
      <vt:lpstr>Solución de Componente CVCaso : Librerías usadas </vt:lpstr>
      <vt:lpstr>Solución de Componente CVCaso :Const CVcaso</vt:lpstr>
      <vt:lpstr>Solución de Componente CVCaso : PropTypes requeridos</vt:lpstr>
      <vt:lpstr>Solución de Componente CVCaso :CSS utilizado</vt:lpstr>
      <vt:lpstr>Componente CVCiudad:</vt:lpstr>
      <vt:lpstr>Componente CVCiudad:</vt:lpstr>
      <vt:lpstr>Solución de Componente CVCiudad : Librerías usadas </vt:lpstr>
      <vt:lpstr>Solución de Componente CVCiudad : Const CVCiudad</vt:lpstr>
      <vt:lpstr>Solución de Componente CVCiudad :CSS utilizado</vt:lpstr>
      <vt:lpstr>Componente CVScreen:</vt:lpstr>
      <vt:lpstr>Componente CVScreen:</vt:lpstr>
      <vt:lpstr>Solución de Componente CVCiudad : Librerías usadas </vt:lpstr>
      <vt:lpstr>Solución de Componente CVCiudad: Bind y declaración de variables de calculo</vt:lpstr>
      <vt:lpstr>Solución de Componente CVCiudad: funciones de asignación de variable</vt:lpstr>
      <vt:lpstr>Solución de Componente CVCiudad: Función de comparación de valores</vt:lpstr>
      <vt:lpstr>Solución de Componente CVCiudad:Propiedad render dentro de la class CVScreen</vt:lpstr>
      <vt:lpstr>Solución de Componente CVCiudad:Propiedad render dentro de la class CVScreen</vt:lpstr>
      <vt:lpstr>App.js:</vt:lpstr>
      <vt:lpstr>App.js:</vt:lpstr>
      <vt:lpstr>Solución de Componente App.js: Librerias a usar</vt:lpstr>
      <vt:lpstr>Solución de Componente App.js: Class App.js</vt:lpstr>
      <vt:lpstr>Conclusion: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Solucionario de Examen del hito 2 de PDM-1ra gestión del 2020</dc:title>
  <dc:creator>Full name</dc:creator>
  <cp:lastModifiedBy>Full name</cp:lastModifiedBy>
  <cp:revision>14</cp:revision>
  <dcterms:created xsi:type="dcterms:W3CDTF">2020-04-11T20:15:54Z</dcterms:created>
  <dcterms:modified xsi:type="dcterms:W3CDTF">2020-04-11T22:22:35Z</dcterms:modified>
</cp:coreProperties>
</file>