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9" r:id="rId3"/>
    <p:sldId id="290" r:id="rId4"/>
    <p:sldId id="291" r:id="rId5"/>
    <p:sldId id="257" r:id="rId6"/>
    <p:sldId id="292" r:id="rId7"/>
    <p:sldId id="294" r:id="rId8"/>
    <p:sldId id="258" r:id="rId9"/>
    <p:sldId id="268" r:id="rId10"/>
    <p:sldId id="264" r:id="rId11"/>
    <p:sldId id="269" r:id="rId12"/>
    <p:sldId id="259" r:id="rId13"/>
    <p:sldId id="271" r:id="rId14"/>
    <p:sldId id="265" r:id="rId15"/>
    <p:sldId id="270" r:id="rId16"/>
    <p:sldId id="260" r:id="rId17"/>
    <p:sldId id="266" r:id="rId18"/>
    <p:sldId id="272" r:id="rId19"/>
    <p:sldId id="274" r:id="rId20"/>
    <p:sldId id="261" r:id="rId21"/>
    <p:sldId id="267" r:id="rId22"/>
    <p:sldId id="275" r:id="rId23"/>
    <p:sldId id="276" r:id="rId24"/>
    <p:sldId id="262" r:id="rId25"/>
    <p:sldId id="263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AC30-4FC7-4DD1-A6C0-28A25A92CECE}" type="datetimeFigureOut">
              <a:rPr lang="es-ES" smtClean="0"/>
              <a:t>16/05/2020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815C-A194-450F-9933-56BE0360B9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1711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AC30-4FC7-4DD1-A6C0-28A25A92CECE}" type="datetimeFigureOut">
              <a:rPr lang="es-ES" smtClean="0"/>
              <a:t>16/05/2020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815C-A194-450F-9933-56BE0360B9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5021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AC30-4FC7-4DD1-A6C0-28A25A92CECE}" type="datetimeFigureOut">
              <a:rPr lang="es-ES" smtClean="0"/>
              <a:t>16/05/2020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815C-A194-450F-9933-56BE0360B9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4938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AC30-4FC7-4DD1-A6C0-28A25A92CECE}" type="datetimeFigureOut">
              <a:rPr lang="es-ES" smtClean="0"/>
              <a:t>16/05/2020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815C-A194-450F-9933-56BE0360B973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5927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AC30-4FC7-4DD1-A6C0-28A25A92CECE}" type="datetimeFigureOut">
              <a:rPr lang="es-ES" smtClean="0"/>
              <a:t>16/05/2020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815C-A194-450F-9933-56BE0360B9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9901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AC30-4FC7-4DD1-A6C0-28A25A92CECE}" type="datetimeFigureOut">
              <a:rPr lang="es-ES" smtClean="0"/>
              <a:t>16/05/2020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815C-A194-450F-9933-56BE0360B9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56911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AC30-4FC7-4DD1-A6C0-28A25A92CECE}" type="datetimeFigureOut">
              <a:rPr lang="es-ES" smtClean="0"/>
              <a:t>16/05/2020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815C-A194-450F-9933-56BE0360B9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7012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AC30-4FC7-4DD1-A6C0-28A25A92CECE}" type="datetimeFigureOut">
              <a:rPr lang="es-ES" smtClean="0"/>
              <a:t>16/05/2020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815C-A194-450F-9933-56BE0360B9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99815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AC30-4FC7-4DD1-A6C0-28A25A92CECE}" type="datetimeFigureOut">
              <a:rPr lang="es-ES" smtClean="0"/>
              <a:t>16/05/2020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815C-A194-450F-9933-56BE0360B9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9901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AC30-4FC7-4DD1-A6C0-28A25A92CECE}" type="datetimeFigureOut">
              <a:rPr lang="es-ES" smtClean="0"/>
              <a:t>16/05/2020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815C-A194-450F-9933-56BE0360B9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6709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AC30-4FC7-4DD1-A6C0-28A25A92CECE}" type="datetimeFigureOut">
              <a:rPr lang="es-ES" smtClean="0"/>
              <a:t>16/05/2020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815C-A194-450F-9933-56BE0360B9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8036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AC30-4FC7-4DD1-A6C0-28A25A92CECE}" type="datetimeFigureOut">
              <a:rPr lang="es-ES" smtClean="0"/>
              <a:t>16/05/2020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815C-A194-450F-9933-56BE0360B9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3352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AC30-4FC7-4DD1-A6C0-28A25A92CECE}" type="datetimeFigureOut">
              <a:rPr lang="es-ES" smtClean="0"/>
              <a:t>16/05/2020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815C-A194-450F-9933-56BE0360B9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202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AC30-4FC7-4DD1-A6C0-28A25A92CECE}" type="datetimeFigureOut">
              <a:rPr lang="es-ES" smtClean="0"/>
              <a:t>16/05/2020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815C-A194-450F-9933-56BE0360B9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7856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AC30-4FC7-4DD1-A6C0-28A25A92CECE}" type="datetimeFigureOut">
              <a:rPr lang="es-ES" smtClean="0"/>
              <a:t>16/05/2020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815C-A194-450F-9933-56BE0360B9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4839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AC30-4FC7-4DD1-A6C0-28A25A92CECE}" type="datetimeFigureOut">
              <a:rPr lang="es-ES" smtClean="0"/>
              <a:t>16/05/2020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815C-A194-450F-9933-56BE0360B9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6237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AC30-4FC7-4DD1-A6C0-28A25A92CECE}" type="datetimeFigureOut">
              <a:rPr lang="es-ES" smtClean="0"/>
              <a:t>16/05/2020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815C-A194-450F-9933-56BE0360B9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830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E9CAC30-4FC7-4DD1-A6C0-28A25A92CECE}" type="datetimeFigureOut">
              <a:rPr lang="es-ES" smtClean="0"/>
              <a:t>16/05/2020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B815C-A194-450F-9933-56BE0360B9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48717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Resolución	Defensa Hito 3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262812"/>
          </a:xfrm>
        </p:spPr>
        <p:txBody>
          <a:bodyPr/>
          <a:lstStyle/>
          <a:p>
            <a:r>
              <a:rPr lang="es-ES" dirty="0" smtClean="0"/>
              <a:t>Estudiante: Glenn Julián castro duarte</a:t>
            </a:r>
          </a:p>
          <a:p>
            <a:r>
              <a:rPr lang="es-ES" dirty="0" smtClean="0"/>
              <a:t>Asignatura: Programación de dispositivos móviles</a:t>
            </a:r>
          </a:p>
          <a:p>
            <a:r>
              <a:rPr lang="es-ES" dirty="0" smtClean="0"/>
              <a:t>Docente: William Barra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55663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Pregunta 1: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Mediante la importación de las siguientes librerías: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419" y="3106369"/>
            <a:ext cx="6268325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931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Pregunta 1: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Para darle el estilo deseado, se modificara el </a:t>
            </a:r>
            <a:r>
              <a:rPr lang="es-ES" dirty="0" err="1" smtClean="0"/>
              <a:t>BackGroundColor</a:t>
            </a:r>
            <a:r>
              <a:rPr lang="es-ES" dirty="0" smtClean="0"/>
              <a:t> en </a:t>
            </a:r>
            <a:r>
              <a:rPr lang="es-ES" dirty="0" err="1" smtClean="0"/>
              <a:t>transparent</a:t>
            </a:r>
            <a:r>
              <a:rPr lang="es-ES" dirty="0" smtClean="0"/>
              <a:t>, el </a:t>
            </a:r>
            <a:r>
              <a:rPr lang="es-ES" dirty="0" err="1" smtClean="0"/>
              <a:t>border</a:t>
            </a:r>
            <a:r>
              <a:rPr lang="es-ES" dirty="0" smtClean="0"/>
              <a:t> color en blanco, y el </a:t>
            </a:r>
            <a:r>
              <a:rPr lang="es-ES" dirty="0" err="1" smtClean="0"/>
              <a:t>radius</a:t>
            </a:r>
            <a:r>
              <a:rPr lang="es-ES" dirty="0" smtClean="0"/>
              <a:t> en 5 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587" y="2837973"/>
            <a:ext cx="3534268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835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Pregunta 2: generar el componente </a:t>
            </a:r>
            <a:r>
              <a:rPr lang="es-ES" dirty="0" err="1" smtClean="0"/>
              <a:t>FooterButton</a:t>
            </a:r>
            <a:endParaRPr lang="es-E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43" b="25035"/>
          <a:stretch/>
        </p:blipFill>
        <p:spPr>
          <a:xfrm>
            <a:off x="3037411" y="3309871"/>
            <a:ext cx="5797495" cy="1321732"/>
          </a:xfrm>
        </p:spPr>
      </p:pic>
    </p:spTree>
    <p:extLst>
      <p:ext uri="{BB962C8B-B14F-4D97-AF65-F5344CB8AC3E}">
        <p14:creationId xmlns:p14="http://schemas.microsoft.com/office/powerpoint/2010/main" val="2551468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Pregunta 2: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Serán necesarias las librerías siguientes:</a:t>
            </a:r>
          </a:p>
          <a:p>
            <a:endParaRPr lang="es-ES" dirty="0"/>
          </a:p>
        </p:txBody>
      </p:sp>
      <p:pic>
        <p:nvPicPr>
          <p:cNvPr id="4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783" y="3340920"/>
            <a:ext cx="5925377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353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Pregunta 2: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llamara 2 </a:t>
            </a:r>
            <a:r>
              <a:rPr lang="es-ES" dirty="0" err="1" smtClean="0"/>
              <a:t>button</a:t>
            </a:r>
            <a:r>
              <a:rPr lang="es-ES" dirty="0" smtClean="0"/>
              <a:t>, asignado la propiedad </a:t>
            </a:r>
            <a:r>
              <a:rPr lang="es-ES" dirty="0" err="1" smtClean="0"/>
              <a:t>onPress</a:t>
            </a:r>
            <a:r>
              <a:rPr lang="es-ES" dirty="0" smtClean="0"/>
              <a:t> y el </a:t>
            </a:r>
            <a:r>
              <a:rPr lang="es-ES" dirty="0" err="1" smtClean="0"/>
              <a:t>title</a:t>
            </a:r>
            <a:r>
              <a:rPr lang="es-ES" dirty="0" smtClean="0"/>
              <a:t> a los </a:t>
            </a:r>
            <a:r>
              <a:rPr lang="es-ES" dirty="0" err="1" smtClean="0"/>
              <a:t>props</a:t>
            </a:r>
            <a:r>
              <a:rPr lang="es-ES" dirty="0" smtClean="0"/>
              <a:t> del componente para usarse de manera dinámica </a:t>
            </a:r>
            <a:r>
              <a:rPr lang="es-ES" dirty="0" err="1" smtClean="0"/>
              <a:t>despues</a:t>
            </a:r>
            <a:endParaRPr lang="es-ES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837" y="2788849"/>
            <a:ext cx="4077269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398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Pregunta 2: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Para alinear los botones de forma horizontal, se asignara el </a:t>
            </a:r>
            <a:r>
              <a:rPr lang="es-ES" dirty="0" err="1" smtClean="0"/>
              <a:t>style</a:t>
            </a:r>
            <a:r>
              <a:rPr lang="es-ES" dirty="0" smtClean="0"/>
              <a:t> </a:t>
            </a:r>
            <a:r>
              <a:rPr lang="es-ES" dirty="0" err="1" smtClean="0"/>
              <a:t>row</a:t>
            </a:r>
            <a:r>
              <a:rPr lang="es-ES" dirty="0" smtClean="0"/>
              <a:t> al contenedor que albergue a los botones, uno tras otro.</a:t>
            </a:r>
          </a:p>
          <a:p>
            <a:pPr marL="0" indent="0">
              <a:buNone/>
            </a:pPr>
            <a:r>
              <a:rPr lang="es-ES" dirty="0" smtClean="0"/>
              <a:t>Se usara este fragmento de código en la sección de </a:t>
            </a:r>
            <a:r>
              <a:rPr lang="es-ES" dirty="0" err="1" smtClean="0"/>
              <a:t>styles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285" y="3561455"/>
            <a:ext cx="3210373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543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Pregunta 3: generar el componente Descripción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9" t="6945" r="2133" b="36268"/>
          <a:stretch/>
        </p:blipFill>
        <p:spPr>
          <a:xfrm>
            <a:off x="4365937" y="1853248"/>
            <a:ext cx="3271234" cy="4261818"/>
          </a:xfrm>
        </p:spPr>
      </p:pic>
    </p:spTree>
    <p:extLst>
      <p:ext uri="{BB962C8B-B14F-4D97-AF65-F5344CB8AC3E}">
        <p14:creationId xmlns:p14="http://schemas.microsoft.com/office/powerpoint/2010/main" val="2982563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Pregunta 3: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usaran las siguientes librerías: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533" y="2980738"/>
            <a:ext cx="4879877" cy="233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343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Pregunta 3: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generar a base de una imagen que se usara como logo, 2 contenedores(View), una para el logo y el otro para los textos que se importar dinámicamente mediante los </a:t>
            </a:r>
            <a:r>
              <a:rPr lang="es-ES" dirty="0" err="1" smtClean="0"/>
              <a:t>props</a:t>
            </a:r>
            <a:r>
              <a:rPr lang="es-ES" dirty="0" smtClean="0"/>
              <a:t> de </a:t>
            </a:r>
            <a:r>
              <a:rPr lang="es-ES" dirty="0" err="1" smtClean="0"/>
              <a:t>js</a:t>
            </a:r>
            <a:r>
              <a:rPr lang="es-ES" dirty="0" smtClean="0"/>
              <a:t>. 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31" b="6458"/>
          <a:stretch/>
        </p:blipFill>
        <p:spPr>
          <a:xfrm>
            <a:off x="2705086" y="3157469"/>
            <a:ext cx="5742992" cy="309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600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Pregunta 3: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Los estilos ayudaran a acomodar los textos, con los </a:t>
            </a:r>
            <a:r>
              <a:rPr lang="es-ES" dirty="0" err="1" smtClean="0"/>
              <a:t>stylies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r>
              <a:rPr lang="es-ES" dirty="0" smtClean="0"/>
              <a:t> y </a:t>
            </a:r>
            <a:r>
              <a:rPr lang="es-ES" dirty="0" err="1" smtClean="0"/>
              <a:t>text</a:t>
            </a:r>
            <a:r>
              <a:rPr lang="es-ES" dirty="0" smtClean="0"/>
              <a:t>,  también contener la imagen en el tamaño deseado con el </a:t>
            </a:r>
            <a:r>
              <a:rPr lang="es-ES" dirty="0" err="1" smtClean="0"/>
              <a:t>style</a:t>
            </a:r>
            <a:r>
              <a:rPr lang="es-ES" dirty="0" smtClean="0"/>
              <a:t> </a:t>
            </a:r>
            <a:r>
              <a:rPr lang="es-ES" dirty="0" err="1" smtClean="0"/>
              <a:t>image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992" y="2891100"/>
            <a:ext cx="4638670" cy="355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795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Contenido: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600" dirty="0" smtClean="0"/>
              <a:t>Resumen</a:t>
            </a:r>
          </a:p>
          <a:p>
            <a:r>
              <a:rPr lang="es-ES" sz="3600" dirty="0" smtClean="0"/>
              <a:t>Análisis de los problemas</a:t>
            </a:r>
          </a:p>
          <a:p>
            <a:r>
              <a:rPr lang="es-ES" sz="3600" dirty="0" smtClean="0"/>
              <a:t>Desarrollo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2178455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Pregunta 4: generar el componente </a:t>
            </a:r>
            <a:r>
              <a:rPr lang="es-ES" dirty="0" err="1" smtClean="0"/>
              <a:t>onBoardingFactory</a:t>
            </a:r>
            <a:r>
              <a:rPr lang="es-ES" dirty="0" smtClean="0"/>
              <a:t> 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3" r="-1192" b="18776"/>
          <a:stretch/>
        </p:blipFill>
        <p:spPr>
          <a:xfrm>
            <a:off x="3989751" y="1991710"/>
            <a:ext cx="2717442" cy="4554210"/>
          </a:xfrm>
        </p:spPr>
      </p:pic>
    </p:spTree>
    <p:extLst>
      <p:ext uri="{BB962C8B-B14F-4D97-AF65-F5344CB8AC3E}">
        <p14:creationId xmlns:p14="http://schemas.microsoft.com/office/powerpoint/2010/main" val="1500310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Pregunta 4: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Para generar este componente además de importar las librerías también deberemos importar nuestros otros componentes para hacer uso de ellos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652" y="3142816"/>
            <a:ext cx="5839640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978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Pregunta 4: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llamaran a los componentes por sus respectivos nombres y asignar los valores que cada componente pide mediante la propiedad </a:t>
            </a:r>
            <a:r>
              <a:rPr lang="es-ES" dirty="0" err="1" smtClean="0"/>
              <a:t>props</a:t>
            </a:r>
            <a:r>
              <a:rPr lang="es-ES" dirty="0" smtClean="0"/>
              <a:t>, en este caso se asigna otra vez el valor </a:t>
            </a:r>
            <a:r>
              <a:rPr lang="es-ES" dirty="0" err="1" smtClean="0"/>
              <a:t>props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75"/>
          <a:stretch/>
        </p:blipFill>
        <p:spPr>
          <a:xfrm>
            <a:off x="4005329" y="3159285"/>
            <a:ext cx="4123071" cy="344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768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Pregunta 4: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Los </a:t>
            </a:r>
            <a:r>
              <a:rPr lang="es-ES" dirty="0" err="1" smtClean="0"/>
              <a:t>styles</a:t>
            </a:r>
            <a:r>
              <a:rPr lang="es-ES" dirty="0" smtClean="0"/>
              <a:t> utilizados darán forma a los contenedores de los componentes que vayamos a importar, dándole forma y dimensiones concretas a nuestros componentes.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" t="7977" r="665" b="15131"/>
          <a:stretch/>
        </p:blipFill>
        <p:spPr>
          <a:xfrm>
            <a:off x="3638618" y="3142445"/>
            <a:ext cx="3875928" cy="301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488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Pregunta 5: generación de Screens </a:t>
            </a:r>
            <a:r>
              <a:rPr lang="es-ES" dirty="0" err="1" smtClean="0"/>
              <a:t>welcomeScreen</a:t>
            </a:r>
            <a:r>
              <a:rPr lang="es-ES" dirty="0" smtClean="0"/>
              <a:t>, </a:t>
            </a:r>
            <a:r>
              <a:rPr lang="es-ES" dirty="0" err="1" smtClean="0"/>
              <a:t>AboutScreen</a:t>
            </a:r>
            <a:r>
              <a:rPr lang="es-ES" dirty="0" smtClean="0"/>
              <a:t>, </a:t>
            </a:r>
            <a:r>
              <a:rPr lang="es-ES" dirty="0" err="1" smtClean="0"/>
              <a:t>TaskScreen</a:t>
            </a:r>
            <a:r>
              <a:rPr lang="es-ES" dirty="0" smtClean="0"/>
              <a:t> y Login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023" y="3187534"/>
            <a:ext cx="5919729" cy="235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281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Pregunta 5: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Todas las screens, exceptuando Login, usaran las siguientes librerías e importaciones :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893" y="3116793"/>
            <a:ext cx="6287377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386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Pregunta 5:  </a:t>
            </a:r>
            <a:r>
              <a:rPr lang="es-ES" dirty="0" err="1" smtClean="0"/>
              <a:t>WelcomeScreen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Al declara como </a:t>
            </a:r>
            <a:r>
              <a:rPr lang="es-ES" dirty="0" err="1" smtClean="0"/>
              <a:t>const</a:t>
            </a:r>
            <a:r>
              <a:rPr lang="es-ES" dirty="0" smtClean="0"/>
              <a:t>, podemos hacer uso de la propiedad </a:t>
            </a:r>
            <a:r>
              <a:rPr lang="es-ES" dirty="0" err="1" smtClean="0"/>
              <a:t>navigate</a:t>
            </a:r>
            <a:r>
              <a:rPr lang="es-ES" dirty="0" smtClean="0"/>
              <a:t>, que será asignado a la propiedad </a:t>
            </a:r>
            <a:r>
              <a:rPr lang="es-ES" dirty="0" err="1" smtClean="0"/>
              <a:t>onPress</a:t>
            </a:r>
            <a:r>
              <a:rPr lang="es-ES" dirty="0" smtClean="0"/>
              <a:t> de nuestros botones, junto con los datos característicos de cada </a:t>
            </a:r>
            <a:r>
              <a:rPr lang="es-ES" dirty="0" err="1" smtClean="0"/>
              <a:t>screen</a:t>
            </a:r>
            <a:r>
              <a:rPr lang="es-ES" dirty="0" smtClean="0"/>
              <a:t> 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66"/>
          <a:stretch/>
        </p:blipFill>
        <p:spPr>
          <a:xfrm>
            <a:off x="2882787" y="3165380"/>
            <a:ext cx="5782482" cy="308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0103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Pregunta 5: </a:t>
            </a:r>
            <a:r>
              <a:rPr lang="es-ES" dirty="0" err="1" smtClean="0"/>
              <a:t>About</a:t>
            </a:r>
            <a:r>
              <a:rPr lang="es-ES" dirty="0" smtClean="0"/>
              <a:t> </a:t>
            </a:r>
            <a:r>
              <a:rPr lang="es-ES" dirty="0" err="1" smtClean="0"/>
              <a:t>Screen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 propiedad </a:t>
            </a:r>
            <a:r>
              <a:rPr lang="es-ES" dirty="0" err="1" smtClean="0"/>
              <a:t>navigate</a:t>
            </a:r>
            <a:r>
              <a:rPr lang="es-ES" dirty="0" smtClean="0"/>
              <a:t> de los botones se les asigna junto con una ruta que es recogida desde un </a:t>
            </a:r>
            <a:r>
              <a:rPr lang="es-ES" dirty="0" err="1" smtClean="0"/>
              <a:t>mainNavigator</a:t>
            </a:r>
            <a:r>
              <a:rPr lang="es-ES" dirty="0" smtClean="0"/>
              <a:t>, donde se asignaran las rutas y las Screens que se abrirán con las </a:t>
            </a:r>
            <a:r>
              <a:rPr lang="es-ES" dirty="0" err="1" smtClean="0"/>
              <a:t>interacccion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8" b="25493"/>
          <a:stretch/>
        </p:blipFill>
        <p:spPr>
          <a:xfrm>
            <a:off x="2642994" y="3398978"/>
            <a:ext cx="5410955" cy="276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0245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Proyecto 5: </a:t>
            </a:r>
            <a:r>
              <a:rPr lang="es-ES" dirty="0" err="1" smtClean="0"/>
              <a:t>Task</a:t>
            </a:r>
            <a:r>
              <a:rPr lang="es-ES" dirty="0" smtClean="0"/>
              <a:t> </a:t>
            </a:r>
            <a:r>
              <a:rPr lang="es-ES" dirty="0" err="1" smtClean="0"/>
              <a:t>Screen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No es necesario importar las librerías </a:t>
            </a:r>
            <a:r>
              <a:rPr lang="es-ES" dirty="0" err="1" smtClean="0"/>
              <a:t>Stack</a:t>
            </a:r>
            <a:r>
              <a:rPr lang="es-ES" dirty="0" smtClean="0"/>
              <a:t> y </a:t>
            </a:r>
            <a:r>
              <a:rPr lang="es-ES" dirty="0" err="1" smtClean="0"/>
              <a:t>navigation</a:t>
            </a:r>
            <a:r>
              <a:rPr lang="es-ES" dirty="0" smtClean="0"/>
              <a:t> en las screens, mas si es necesario usarlas en el </a:t>
            </a:r>
            <a:r>
              <a:rPr lang="es-ES" dirty="0" err="1" smtClean="0"/>
              <a:t>MainNavigator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2" r="492" b="19347"/>
          <a:stretch/>
        </p:blipFill>
        <p:spPr>
          <a:xfrm>
            <a:off x="2956841" y="3154451"/>
            <a:ext cx="5239481" cy="298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803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Pregunta 5: Login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importaran distintos elemento y componente previamente diseñados de un Login Prediseñado junto las librerías: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525" y="3129566"/>
            <a:ext cx="6192114" cy="331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1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Resumen: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Esta presentación mostrara la resolución de la evaluación del hito 3 para la materia de Programación de Dispositivos móviles paso a paso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478525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Pregunta 5: Login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declarar como una constante, junto con la declaración de las siguientes variables que verificaran los campos y validaran si lo que se ha ingresado en ellos es la </a:t>
            </a:r>
            <a:r>
              <a:rPr lang="es-ES" dirty="0" err="1" smtClean="0"/>
              <a:t>syntaxis</a:t>
            </a:r>
            <a:r>
              <a:rPr lang="es-ES" dirty="0" smtClean="0"/>
              <a:t> correcta </a:t>
            </a:r>
            <a:endParaRPr lang="es-ES" dirty="0"/>
          </a:p>
        </p:txBody>
      </p:sp>
      <p:pic>
        <p:nvPicPr>
          <p:cNvPr id="6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278" y="4072935"/>
            <a:ext cx="4772691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0816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Pregunta 5 : Login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Mediante esta constantes se dará información a las variables en caso que al terminar de ingresar información esta cumpla con los parámetros establecidos en estas constantes 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237" y="3193961"/>
            <a:ext cx="4381752" cy="335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8881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Pregunta 5: Login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En esta constante se ejecutaran la validación de campos junto a toma de datos y enviarlos a otra constante que se encargara de utilizar las funciones de </a:t>
            </a:r>
            <a:r>
              <a:rPr lang="es-ES" dirty="0" err="1" smtClean="0"/>
              <a:t>firebase</a:t>
            </a:r>
            <a:r>
              <a:rPr lang="es-ES" dirty="0" smtClean="0"/>
              <a:t>, únicamente si los campos están validados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919" y="3371448"/>
            <a:ext cx="6811326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1810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Pregunta 5: Login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Esta constante usa la función </a:t>
            </a:r>
            <a:r>
              <a:rPr lang="es-ES" dirty="0" err="1" smtClean="0"/>
              <a:t>Auth</a:t>
            </a:r>
            <a:r>
              <a:rPr lang="es-ES" dirty="0" smtClean="0"/>
              <a:t> de la librería de </a:t>
            </a:r>
            <a:r>
              <a:rPr lang="es-ES" dirty="0" err="1" smtClean="0"/>
              <a:t>firebase</a:t>
            </a:r>
            <a:r>
              <a:rPr lang="es-ES" dirty="0" smtClean="0"/>
              <a:t> para almacenar el email y la contraseña o consultar si ya existe  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72"/>
          <a:stretch/>
        </p:blipFill>
        <p:spPr>
          <a:xfrm>
            <a:off x="3657601" y="2891307"/>
            <a:ext cx="4418763" cy="388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694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Pregunta 5: Login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asignaran las constantes a las variables de recepción de datos para que puedan ejecutarse al momento de presionar el </a:t>
            </a:r>
            <a:r>
              <a:rPr lang="es-ES" dirty="0" err="1" smtClean="0"/>
              <a:t>boton</a:t>
            </a:r>
            <a:r>
              <a:rPr lang="es-ES" dirty="0" smtClean="0"/>
              <a:t> 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449" y="2787079"/>
            <a:ext cx="3718060" cy="382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4252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Pregunta 5: Login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Con ello al realizar una validación correcta, se </a:t>
            </a:r>
            <a:r>
              <a:rPr lang="es-ES" dirty="0" err="1" smtClean="0"/>
              <a:t>redireccionara</a:t>
            </a:r>
            <a:r>
              <a:rPr lang="es-ES" dirty="0" smtClean="0"/>
              <a:t> a una </a:t>
            </a:r>
            <a:r>
              <a:rPr lang="es-ES" dirty="0" err="1" smtClean="0"/>
              <a:t>screen</a:t>
            </a:r>
            <a:r>
              <a:rPr lang="es-ES" dirty="0" smtClean="0"/>
              <a:t> provisional llamada RegisterScreen.js 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240" y="3246645"/>
            <a:ext cx="4753638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4478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Pregunta 5: </a:t>
            </a:r>
            <a:r>
              <a:rPr lang="es-ES" dirty="0" err="1" smtClean="0"/>
              <a:t>Register</a:t>
            </a:r>
            <a:r>
              <a:rPr lang="es-ES" dirty="0" smtClean="0"/>
              <a:t> </a:t>
            </a:r>
            <a:r>
              <a:rPr lang="es-ES" dirty="0" err="1" smtClean="0"/>
              <a:t>Screen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Una vez validado, la propiedad </a:t>
            </a:r>
            <a:r>
              <a:rPr lang="es-ES" dirty="0" err="1" smtClean="0"/>
              <a:t>navigate</a:t>
            </a:r>
            <a:r>
              <a:rPr lang="es-ES" dirty="0" smtClean="0"/>
              <a:t> ejecutara la ruta “</a:t>
            </a:r>
            <a:r>
              <a:rPr lang="es-ES" dirty="0" err="1" smtClean="0"/>
              <a:t>register</a:t>
            </a:r>
            <a:r>
              <a:rPr lang="es-ES" dirty="0" smtClean="0"/>
              <a:t>”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3062836"/>
            <a:ext cx="7061241" cy="338523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2" b="5352"/>
          <a:stretch/>
        </p:blipFill>
        <p:spPr>
          <a:xfrm>
            <a:off x="7947557" y="2758272"/>
            <a:ext cx="1862091" cy="368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1589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Pregunta 5: Registro en </a:t>
            </a:r>
            <a:r>
              <a:rPr lang="es-ES" dirty="0" err="1" smtClean="0"/>
              <a:t>firebase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resultado final deberá poder apreciarse en nuestra cuenta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661" y="2455890"/>
            <a:ext cx="6883622" cy="379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605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del problema: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3" y="2052918"/>
            <a:ext cx="5503550" cy="4195481"/>
          </a:xfrm>
        </p:spPr>
        <p:txBody>
          <a:bodyPr/>
          <a:lstStyle/>
          <a:p>
            <a:pPr lvl="0"/>
            <a:r>
              <a:rPr lang="es-ES" dirty="0"/>
              <a:t>El objetivo es </a:t>
            </a:r>
            <a:r>
              <a:rPr lang="es-ES" dirty="0" smtClean="0"/>
              <a:t>realizar la </a:t>
            </a:r>
            <a:r>
              <a:rPr lang="es-ES" dirty="0" err="1" smtClean="0"/>
              <a:t>implementacion</a:t>
            </a:r>
            <a:r>
              <a:rPr lang="es-ES" dirty="0" smtClean="0"/>
              <a:t> de </a:t>
            </a:r>
            <a:r>
              <a:rPr lang="es-ES" dirty="0"/>
              <a:t>las tecnologías </a:t>
            </a:r>
            <a:r>
              <a:rPr lang="es-ES" dirty="0" err="1"/>
              <a:t>React</a:t>
            </a:r>
            <a:r>
              <a:rPr lang="es-ES" dirty="0"/>
              <a:t> </a:t>
            </a:r>
            <a:r>
              <a:rPr lang="es-ES" dirty="0" err="1"/>
              <a:t>Native</a:t>
            </a:r>
            <a:r>
              <a:rPr lang="es-ES" dirty="0"/>
              <a:t> y </a:t>
            </a:r>
            <a:r>
              <a:rPr lang="es-ES" dirty="0" err="1"/>
              <a:t>Firebase</a:t>
            </a:r>
            <a:r>
              <a:rPr lang="es-ES" dirty="0"/>
              <a:t> para poder gestionar autenticación de usuarios y gestión de bases de datos en tiempo real. </a:t>
            </a:r>
            <a:r>
              <a:rPr lang="es-ES" dirty="0" smtClean="0"/>
              <a:t>Operado desde una </a:t>
            </a:r>
            <a:r>
              <a:rPr lang="es-ES" dirty="0" err="1" smtClean="0"/>
              <a:t>aplicacion</a:t>
            </a:r>
            <a:r>
              <a:rPr lang="es-ES" dirty="0" smtClean="0"/>
              <a:t> </a:t>
            </a:r>
            <a:r>
              <a:rPr lang="es-ES" dirty="0" err="1"/>
              <a:t>movil</a:t>
            </a:r>
            <a:r>
              <a:rPr lang="es-ES" dirty="0"/>
              <a:t> </a:t>
            </a:r>
            <a:r>
              <a:rPr lang="es-ES" dirty="0" smtClean="0"/>
              <a:t>multiplataforma compuesta de un </a:t>
            </a:r>
            <a:r>
              <a:rPr lang="es-ES" dirty="0" err="1" smtClean="0"/>
              <a:t>Onboarding</a:t>
            </a:r>
            <a:r>
              <a:rPr lang="es-ES" dirty="0" smtClean="0"/>
              <a:t> y de una pagina </a:t>
            </a:r>
            <a:r>
              <a:rPr lang="es-ES" dirty="0"/>
              <a:t>de LOGIN.</a:t>
            </a:r>
          </a:p>
          <a:p>
            <a:endParaRPr lang="es-E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9CC704C1-EF85-40D3-8D2D-E1874C88E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592" y="1418597"/>
            <a:ext cx="2440242" cy="482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748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Análisis del problema: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desafío consiste en la generación de una aplicación que haga uso de la propiedades de navegación entre Screens para posteriormente validar el email mediante </a:t>
            </a:r>
            <a:r>
              <a:rPr lang="es-ES" dirty="0" err="1" smtClean="0"/>
              <a:t>FireBase</a:t>
            </a:r>
            <a:r>
              <a:rPr lang="es-ES" dirty="0" smtClean="0"/>
              <a:t> para obtener el siguiente resultado:</a:t>
            </a:r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113" y="3663775"/>
            <a:ext cx="6484937" cy="258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423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Defensa Hito 3 - Caso de uso: </a:t>
            </a:r>
            <a:r>
              <a:rPr lang="es-ES" dirty="0" err="1"/>
              <a:t>Onboarding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Pregunta 1: Crear </a:t>
            </a:r>
            <a:r>
              <a:rPr lang="es-ES" dirty="0"/>
              <a:t>el componente </a:t>
            </a:r>
            <a:r>
              <a:rPr lang="es-ES" dirty="0" err="1"/>
              <a:t>Button</a:t>
            </a:r>
            <a:r>
              <a:rPr lang="es-ES" dirty="0"/>
              <a:t>. </a:t>
            </a:r>
          </a:p>
          <a:p>
            <a:r>
              <a:rPr lang="es-ES" dirty="0" smtClean="0"/>
              <a:t>Pregunta 2: Crear </a:t>
            </a:r>
            <a:r>
              <a:rPr lang="es-ES" dirty="0"/>
              <a:t>el componente </a:t>
            </a:r>
            <a:r>
              <a:rPr lang="es-ES" dirty="0" err="1"/>
              <a:t>Description</a:t>
            </a:r>
            <a:r>
              <a:rPr lang="es-ES" dirty="0"/>
              <a:t>. </a:t>
            </a:r>
          </a:p>
          <a:p>
            <a:r>
              <a:rPr lang="es-ES" dirty="0" smtClean="0"/>
              <a:t>Pregunta 3: Crear </a:t>
            </a:r>
            <a:r>
              <a:rPr lang="es-ES" dirty="0"/>
              <a:t>el componente </a:t>
            </a:r>
            <a:r>
              <a:rPr lang="es-ES" dirty="0" err="1"/>
              <a:t>ButtonsFooter</a:t>
            </a:r>
            <a:r>
              <a:rPr lang="es-ES" dirty="0"/>
              <a:t>.</a:t>
            </a:r>
          </a:p>
          <a:p>
            <a:r>
              <a:rPr lang="es-ES" dirty="0" smtClean="0"/>
              <a:t>Pregunta 4: Crear </a:t>
            </a:r>
            <a:r>
              <a:rPr lang="es-ES" dirty="0"/>
              <a:t>el componente </a:t>
            </a:r>
            <a:r>
              <a:rPr lang="es-ES" dirty="0" err="1"/>
              <a:t>OnboardingFactory</a:t>
            </a:r>
            <a:r>
              <a:rPr lang="es-ES" dirty="0"/>
              <a:t>.</a:t>
            </a:r>
          </a:p>
          <a:p>
            <a:r>
              <a:rPr lang="es-ES" dirty="0" smtClean="0"/>
              <a:t>Pregunta 5: Crear </a:t>
            </a:r>
            <a:r>
              <a:rPr lang="es-ES" dirty="0"/>
              <a:t>los SCREENS para el </a:t>
            </a:r>
            <a:r>
              <a:rPr lang="es-ES" dirty="0" err="1"/>
              <a:t>navigator</a:t>
            </a:r>
            <a:r>
              <a:rPr lang="es-ES" dirty="0"/>
              <a:t> y verificar el </a:t>
            </a:r>
            <a:r>
              <a:rPr lang="es-ES" dirty="0" err="1"/>
              <a:t>login</a:t>
            </a:r>
            <a:r>
              <a:rPr lang="es-ES" dirty="0"/>
              <a:t> a FIREBASE.</a:t>
            </a:r>
          </a:p>
          <a:p>
            <a:pPr lvl="1"/>
            <a:r>
              <a:rPr lang="es-ES" dirty="0"/>
              <a:t>Crear la vista </a:t>
            </a:r>
            <a:r>
              <a:rPr lang="es-ES" dirty="0" err="1"/>
              <a:t>AboutScreen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Crear la vista </a:t>
            </a:r>
            <a:r>
              <a:rPr lang="es-ES" dirty="0" err="1"/>
              <a:t>TaskScreen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Crear la vista </a:t>
            </a:r>
            <a:r>
              <a:rPr lang="es-ES" dirty="0" err="1"/>
              <a:t>WelcomeScreen</a:t>
            </a:r>
            <a:r>
              <a:rPr lang="es-ES" dirty="0"/>
              <a:t>.</a:t>
            </a:r>
          </a:p>
          <a:p>
            <a:pPr lvl="1"/>
            <a:r>
              <a:rPr lang="es-ES" dirty="0" smtClean="0"/>
              <a:t>Verificar y crear </a:t>
            </a:r>
            <a:r>
              <a:rPr lang="es-ES" dirty="0"/>
              <a:t>el </a:t>
            </a:r>
            <a:r>
              <a:rPr lang="es-ES" dirty="0" err="1"/>
              <a:t>login</a:t>
            </a:r>
            <a:r>
              <a:rPr lang="es-ES" dirty="0"/>
              <a:t> </a:t>
            </a:r>
            <a:r>
              <a:rPr lang="es-ES" dirty="0" err="1"/>
              <a:t>Firebase</a:t>
            </a:r>
            <a:r>
              <a:rPr lang="es-ES" dirty="0"/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62029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Desarrollo</a:t>
            </a:r>
            <a:endParaRPr lang="es-ES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2002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Pregunta 1: generar el componente </a:t>
            </a:r>
            <a:r>
              <a:rPr lang="es-ES" dirty="0" err="1" smtClean="0"/>
              <a:t>Button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deberá generar un botón genérico, característica transparente y capaz efectuar todas las características de un botón. Deberá ser capaz de utilizarse libremente como un componente independiente.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49" t="65429" r="-1763" b="26165"/>
          <a:stretch/>
        </p:blipFill>
        <p:spPr>
          <a:xfrm>
            <a:off x="4353089" y="3569096"/>
            <a:ext cx="2446986" cy="116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362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Pregunta 1: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usara componente </a:t>
            </a:r>
            <a:r>
              <a:rPr lang="es-ES" dirty="0" err="1" smtClean="0"/>
              <a:t>touchableOpacity</a:t>
            </a:r>
            <a:r>
              <a:rPr lang="es-ES" dirty="0" smtClean="0"/>
              <a:t> que convertirá un determinado espacio para definir que será </a:t>
            </a:r>
            <a:r>
              <a:rPr lang="es-ES" dirty="0" err="1" smtClean="0"/>
              <a:t>interactuable</a:t>
            </a:r>
            <a:r>
              <a:rPr lang="es-ES" dirty="0" smtClean="0"/>
              <a:t>, la propiedad </a:t>
            </a:r>
            <a:r>
              <a:rPr lang="es-ES" dirty="0" err="1" smtClean="0"/>
              <a:t>onPress</a:t>
            </a:r>
            <a:r>
              <a:rPr lang="es-ES" dirty="0" smtClean="0"/>
              <a:t> que define la función que realizara el botón que será, esta propiedad junto con la de texto se importar mediante el </a:t>
            </a:r>
            <a:r>
              <a:rPr lang="es-ES" dirty="0" err="1" smtClean="0"/>
              <a:t>props</a:t>
            </a:r>
            <a:r>
              <a:rPr lang="es-ES" dirty="0"/>
              <a:t>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458" y="3717170"/>
            <a:ext cx="5396247" cy="253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052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353</TotalTime>
  <Words>956</Words>
  <Application>Microsoft Office PowerPoint</Application>
  <PresentationFormat>Panorámica</PresentationFormat>
  <Paragraphs>82</Paragraphs>
  <Slides>37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1" baseType="lpstr">
      <vt:lpstr>Arial</vt:lpstr>
      <vt:lpstr>Century Gothic</vt:lpstr>
      <vt:lpstr>Wingdings 3</vt:lpstr>
      <vt:lpstr>Ion</vt:lpstr>
      <vt:lpstr>Resolución Defensa Hito 3</vt:lpstr>
      <vt:lpstr>Contenido:</vt:lpstr>
      <vt:lpstr>Resumen:</vt:lpstr>
      <vt:lpstr>Análisis del problema:</vt:lpstr>
      <vt:lpstr>Análisis del problema:</vt:lpstr>
      <vt:lpstr>Defensa Hito 3 - Caso de uso: Onboarding</vt:lpstr>
      <vt:lpstr>Desarrollo</vt:lpstr>
      <vt:lpstr>Pregunta 1: generar el componente Button</vt:lpstr>
      <vt:lpstr>Pregunta 1:</vt:lpstr>
      <vt:lpstr>Pregunta 1:</vt:lpstr>
      <vt:lpstr>Pregunta 1:</vt:lpstr>
      <vt:lpstr>Pregunta 2: generar el componente FooterButton</vt:lpstr>
      <vt:lpstr>Pregunta 2:</vt:lpstr>
      <vt:lpstr>Pregunta 2:</vt:lpstr>
      <vt:lpstr>Pregunta 2:</vt:lpstr>
      <vt:lpstr>Pregunta 3: generar el componente Descripción</vt:lpstr>
      <vt:lpstr>Pregunta 3:</vt:lpstr>
      <vt:lpstr>Pregunta 3:</vt:lpstr>
      <vt:lpstr>Pregunta 3:</vt:lpstr>
      <vt:lpstr>Pregunta 4: generar el componente onBoardingFactory </vt:lpstr>
      <vt:lpstr>Pregunta 4:</vt:lpstr>
      <vt:lpstr>Pregunta 4:</vt:lpstr>
      <vt:lpstr>Pregunta 4:</vt:lpstr>
      <vt:lpstr>Pregunta 5: generación de Screens welcomeScreen, AboutScreen, TaskScreen y Login</vt:lpstr>
      <vt:lpstr>Pregunta 5:</vt:lpstr>
      <vt:lpstr>Pregunta 5:  WelcomeScreen</vt:lpstr>
      <vt:lpstr>Pregunta 5: About Screen</vt:lpstr>
      <vt:lpstr>Proyecto 5: Task Screen</vt:lpstr>
      <vt:lpstr>Pregunta 5: Login</vt:lpstr>
      <vt:lpstr>Pregunta 5: Login</vt:lpstr>
      <vt:lpstr>Pregunta 5 : Login</vt:lpstr>
      <vt:lpstr>Pregunta 5: Login</vt:lpstr>
      <vt:lpstr>Pregunta 5: Login</vt:lpstr>
      <vt:lpstr>Pregunta 5: Login</vt:lpstr>
      <vt:lpstr>Pregunta 5: Login</vt:lpstr>
      <vt:lpstr>Pregunta 5: Register Screen</vt:lpstr>
      <vt:lpstr>Pregunta 5: Registro en firebase</vt:lpstr>
    </vt:vector>
  </TitlesOfParts>
  <Company>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Resolución Defensa Hito 3</dc:title>
  <dc:creator>Full name</dc:creator>
  <cp:lastModifiedBy>Full name</cp:lastModifiedBy>
  <cp:revision>30</cp:revision>
  <dcterms:created xsi:type="dcterms:W3CDTF">2020-05-16T02:38:40Z</dcterms:created>
  <dcterms:modified xsi:type="dcterms:W3CDTF">2020-05-16T08:32:10Z</dcterms:modified>
</cp:coreProperties>
</file>