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61"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Quattrocento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r7DLesrnN5lcRBIrIHtfrFD7W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QuattrocentoSans-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QuattrocentoSans-italic.fntdata"/><Relationship Id="rId14" Type="http://schemas.openxmlformats.org/officeDocument/2006/relationships/slide" Target="slides/slide8.xml"/><Relationship Id="rId36" Type="http://schemas.openxmlformats.org/officeDocument/2006/relationships/font" Target="fonts/QuattrocentoSans-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Quattrocento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03" name="Google Shape;20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5d855984b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444444"/>
                </a:solidFill>
                <a:highlight>
                  <a:srgbClr val="FFFFFF"/>
                </a:highlight>
                <a:latin typeface="Arial"/>
                <a:ea typeface="Arial"/>
                <a:cs typeface="Arial"/>
                <a:sym typeface="Arial"/>
              </a:rPr>
              <a:t>only run on Linux, such as </a:t>
            </a:r>
            <a:r>
              <a:rPr lang="en-US">
                <a:solidFill>
                  <a:srgbClr val="444444"/>
                </a:solidFill>
                <a:highlight>
                  <a:srgbClr val="FFFFFF"/>
                </a:highlight>
                <a:latin typeface="Consolas"/>
                <a:ea typeface="Consolas"/>
                <a:cs typeface="Consolas"/>
                <a:sym typeface="Consolas"/>
              </a:rPr>
              <a:t>coredns</a:t>
            </a:r>
            <a:r>
              <a:rPr lang="en-US">
                <a:solidFill>
                  <a:srgbClr val="444444"/>
                </a:solidFill>
                <a:highlight>
                  <a:srgbClr val="FFFFFF"/>
                </a:highlight>
                <a:latin typeface="Arial"/>
                <a:ea typeface="Arial"/>
                <a:cs typeface="Arial"/>
                <a:sym typeface="Arial"/>
              </a:rPr>
              <a:t> and the VPC resource controller</a:t>
            </a:r>
            <a:endParaRPr/>
          </a:p>
        </p:txBody>
      </p:sp>
      <p:sp>
        <p:nvSpPr>
          <p:cNvPr id="295" name="Google Shape;295;g75d855984b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5d855984b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444444"/>
                </a:solidFill>
                <a:highlight>
                  <a:srgbClr val="FFFFFF"/>
                </a:highlight>
                <a:latin typeface="Arial"/>
                <a:ea typeface="Arial"/>
                <a:cs typeface="Arial"/>
                <a:sym typeface="Arial"/>
              </a:rPr>
              <a:t>The number of pods that you can run per Windows worker node is equal to the number of IP addresses available per elastic network interface for the node's instance type, minus one.</a:t>
            </a:r>
            <a:endParaRPr>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rPr b="1" lang="en-US">
                <a:solidFill>
                  <a:srgbClr val="222222"/>
                </a:solidFill>
                <a:highlight>
                  <a:srgbClr val="FFFFFF"/>
                </a:highlight>
                <a:latin typeface="Arial"/>
                <a:ea typeface="Arial"/>
                <a:cs typeface="Arial"/>
                <a:sym typeface="Arial"/>
              </a:rPr>
              <a:t>Group Managed Service Account</a:t>
            </a:r>
            <a:r>
              <a:rPr lang="en-US">
                <a:solidFill>
                  <a:srgbClr val="222222"/>
                </a:solidFill>
                <a:highlight>
                  <a:srgbClr val="FFFFFF"/>
                </a:highlight>
                <a:latin typeface="Arial"/>
                <a:ea typeface="Arial"/>
                <a:cs typeface="Arial"/>
                <a:sym typeface="Arial"/>
              </a:rPr>
              <a:t> (gMSA) is a special type of </a:t>
            </a:r>
            <a:r>
              <a:rPr b="1" lang="en-US">
                <a:solidFill>
                  <a:srgbClr val="222222"/>
                </a:solidFill>
                <a:highlight>
                  <a:srgbClr val="FFFFFF"/>
                </a:highlight>
                <a:latin typeface="Arial"/>
                <a:ea typeface="Arial"/>
                <a:cs typeface="Arial"/>
                <a:sym typeface="Arial"/>
              </a:rPr>
              <a:t>service account</a:t>
            </a:r>
            <a:r>
              <a:rPr lang="en-US">
                <a:solidFill>
                  <a:srgbClr val="222222"/>
                </a:solidFill>
                <a:highlight>
                  <a:srgbClr val="FFFFFF"/>
                </a:highlight>
                <a:latin typeface="Arial"/>
                <a:ea typeface="Arial"/>
                <a:cs typeface="Arial"/>
                <a:sym typeface="Arial"/>
              </a:rPr>
              <a:t>; its identity can be shared across multiple computers without needing to know the password. </a:t>
            </a:r>
            <a:r>
              <a:rPr lang="en-US" sz="1050">
                <a:solidFill>
                  <a:srgbClr val="333333"/>
                </a:solidFill>
                <a:latin typeface="Arial"/>
                <a:ea typeface="Arial"/>
                <a:cs typeface="Arial"/>
                <a:sym typeface="Arial"/>
              </a:rPr>
              <a:t>Computers should be part of an Active Directory domain, which manages these service accounts to make use of them</a:t>
            </a:r>
            <a:endParaRPr>
              <a:solidFill>
                <a:srgbClr val="444444"/>
              </a:solidFill>
              <a:highlight>
                <a:srgbClr val="FFFFFF"/>
              </a:highlight>
              <a:latin typeface="Arial"/>
              <a:ea typeface="Arial"/>
              <a:cs typeface="Arial"/>
              <a:sym typeface="Arial"/>
            </a:endParaRPr>
          </a:p>
        </p:txBody>
      </p:sp>
      <p:sp>
        <p:nvSpPr>
          <p:cNvPr id="301" name="Google Shape;301;g75d855984b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5d855984b_0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75d855984b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5d85501c6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75d85501c6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RM – DSC, Configuration as a Code</a:t>
            </a:r>
            <a:endParaRPr/>
          </a:p>
        </p:txBody>
      </p:sp>
      <p:sp>
        <p:nvSpPr>
          <p:cNvPr id="315" name="Google Shape;315;g75d85501c6_0_1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r>
              <a:rPr b="0" i="0" lang="en-US" sz="1200" u="none" cap="none" strike="noStrike">
                <a:solidFill>
                  <a:srgbClr val="000000"/>
                </a:solidFill>
                <a:latin typeface="Quattrocento Sans"/>
                <a:ea typeface="Quattrocento Sans"/>
                <a:cs typeface="Quattrocento Sans"/>
                <a:sym typeface="Quattrocento Sans"/>
              </a:rPr>
              <a:t>12/7/2019 11:58 AM</a:t>
            </a:r>
            <a:endParaRPr b="0" i="0" sz="1200" u="none" cap="none" strike="noStrike">
              <a:solidFill>
                <a:srgbClr val="000000"/>
              </a:solidFill>
              <a:latin typeface="Quattrocento Sans"/>
              <a:ea typeface="Quattrocento Sans"/>
              <a:cs typeface="Quattrocento Sans"/>
              <a:sym typeface="Quattrocento Sans"/>
            </a:endParaRPr>
          </a:p>
        </p:txBody>
      </p:sp>
      <p:sp>
        <p:nvSpPr>
          <p:cNvPr id="316" name="Google Shape;316;g75d85501c6_0_18:notes"/>
          <p:cNvSpPr txBox="1"/>
          <p:nvPr>
            <p:ph idx="12" type="sldNum"/>
          </p:nvPr>
        </p:nvSpPr>
        <p:spPr>
          <a:xfrm>
            <a:off x="6172199" y="8685213"/>
            <a:ext cx="6843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
        <p:nvSpPr>
          <p:cNvPr id="317" name="Google Shape;317;g75d85501c6_0_18: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57150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318" name="Google Shape;318;g75d85501c6_0_1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5d855984b_0_3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75d855984b_0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5d855984b_0_3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75d855984b_0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5d855984b_0_2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75d855984b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5d855984b_0_2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75d855984b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5d855984b_0_3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75d855984b_0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5d85501c6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75d85501c6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RM – DSC, Configuration as a Code</a:t>
            </a:r>
            <a:endParaRPr/>
          </a:p>
        </p:txBody>
      </p:sp>
      <p:sp>
        <p:nvSpPr>
          <p:cNvPr id="384" name="Google Shape;384;g75d85501c6_0_2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r>
              <a:rPr b="0" i="0" lang="en-US" sz="1200" u="none" cap="none" strike="noStrike">
                <a:solidFill>
                  <a:srgbClr val="000000"/>
                </a:solidFill>
                <a:latin typeface="Quattrocento Sans"/>
                <a:ea typeface="Quattrocento Sans"/>
                <a:cs typeface="Quattrocento Sans"/>
                <a:sym typeface="Quattrocento Sans"/>
              </a:rPr>
              <a:t>12/7/2019 11:58 AM</a:t>
            </a:r>
            <a:endParaRPr b="0" i="0" sz="1200" u="none" cap="none" strike="noStrike">
              <a:solidFill>
                <a:srgbClr val="000000"/>
              </a:solidFill>
              <a:latin typeface="Quattrocento Sans"/>
              <a:ea typeface="Quattrocento Sans"/>
              <a:cs typeface="Quattrocento Sans"/>
              <a:sym typeface="Quattrocento Sans"/>
            </a:endParaRPr>
          </a:p>
        </p:txBody>
      </p:sp>
      <p:sp>
        <p:nvSpPr>
          <p:cNvPr id="385" name="Google Shape;385;g75d85501c6_0_29:notes"/>
          <p:cNvSpPr txBox="1"/>
          <p:nvPr>
            <p:ph idx="12" type="sldNum"/>
          </p:nvPr>
        </p:nvSpPr>
        <p:spPr>
          <a:xfrm>
            <a:off x="6172199" y="8685213"/>
            <a:ext cx="6843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
        <p:nvSpPr>
          <p:cNvPr id="386" name="Google Shape;386;g75d85501c6_0_29: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57150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387" name="Google Shape;387;g75d85501c6_0_2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5d85501c6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eksctl to use infrastructure as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Demo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a:t>
            </a:r>
            <a:r>
              <a:rPr lang="en-US"/>
              <a:t>create control plane (--without-nodegroup)</a:t>
            </a:r>
            <a:endParaRPr/>
          </a:p>
          <a:p>
            <a:pPr indent="0" lvl="0" marL="0" rtl="0" algn="l">
              <a:spcBef>
                <a:spcPts val="0"/>
              </a:spcBef>
              <a:spcAft>
                <a:spcPts val="0"/>
              </a:spcAft>
              <a:buNone/>
            </a:pPr>
            <a:r>
              <a:rPr lang="en-US"/>
              <a:t>2) create security group</a:t>
            </a:r>
            <a:endParaRPr/>
          </a:p>
          <a:p>
            <a:pPr indent="0" lvl="0" marL="0" rtl="0" algn="l">
              <a:spcBef>
                <a:spcPts val="0"/>
              </a:spcBef>
              <a:spcAft>
                <a:spcPts val="0"/>
              </a:spcAft>
              <a:buNone/>
            </a:pPr>
            <a:r>
              <a:rPr lang="en-US"/>
              <a:t>3) create nodes</a:t>
            </a:r>
            <a:endParaRPr/>
          </a:p>
          <a:p>
            <a:pPr indent="0" lvl="0" marL="0" rtl="0" algn="l">
              <a:spcBef>
                <a:spcPts val="0"/>
              </a:spcBef>
              <a:spcAft>
                <a:spcPts val="0"/>
              </a:spcAft>
              <a:buNone/>
            </a:pPr>
            <a:r>
              <a:rPr lang="en-US"/>
              <a:t>4) install vpc-controllers (eksctl utils install-vpc-controllers)</a:t>
            </a:r>
            <a:endParaRPr/>
          </a:p>
          <a:p>
            <a:pPr indent="0" lvl="0" marL="0" rtl="0" algn="l">
              <a:spcBef>
                <a:spcPts val="0"/>
              </a:spcBef>
              <a:spcAft>
                <a:spcPts val="0"/>
              </a:spcAft>
              <a:buNone/>
            </a:pPr>
            <a:r>
              <a:t/>
            </a:r>
            <a:endParaRPr/>
          </a:p>
        </p:txBody>
      </p:sp>
      <p:sp>
        <p:nvSpPr>
          <p:cNvPr id="395" name="Google Shape;395;g75d85501c6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5d85501c6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75d85501c6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75d85501c6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75d85501c6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5d855984b_0_7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75d855984b_0_7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5d85501c6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75d85501c6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75d85501c6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75d85501c6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RM – DSC, Configuration as a Code</a:t>
            </a:r>
            <a:endParaRPr/>
          </a:p>
        </p:txBody>
      </p:sp>
      <p:sp>
        <p:nvSpPr>
          <p:cNvPr id="534" name="Google Shape;534;g75d85501c6_0_4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r>
              <a:rPr b="0" i="0" lang="en-US" sz="1200" u="none" cap="none" strike="noStrike">
                <a:solidFill>
                  <a:srgbClr val="000000"/>
                </a:solidFill>
                <a:latin typeface="Quattrocento Sans"/>
                <a:ea typeface="Quattrocento Sans"/>
                <a:cs typeface="Quattrocento Sans"/>
                <a:sym typeface="Quattrocento Sans"/>
              </a:rPr>
              <a:t>12/7/2019 11:58 AM</a:t>
            </a:r>
            <a:endParaRPr b="0" i="0" sz="1200" u="none" cap="none" strike="noStrike">
              <a:solidFill>
                <a:srgbClr val="000000"/>
              </a:solidFill>
              <a:latin typeface="Quattrocento Sans"/>
              <a:ea typeface="Quattrocento Sans"/>
              <a:cs typeface="Quattrocento Sans"/>
              <a:sym typeface="Quattrocento Sans"/>
            </a:endParaRPr>
          </a:p>
        </p:txBody>
      </p:sp>
      <p:sp>
        <p:nvSpPr>
          <p:cNvPr id="535" name="Google Shape;535;g75d85501c6_0_40:notes"/>
          <p:cNvSpPr txBox="1"/>
          <p:nvPr>
            <p:ph idx="12" type="sldNum"/>
          </p:nvPr>
        </p:nvSpPr>
        <p:spPr>
          <a:xfrm>
            <a:off x="6172199" y="8685213"/>
            <a:ext cx="6843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
        <p:nvSpPr>
          <p:cNvPr id="536" name="Google Shape;536;g75d85501c6_0_40: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57150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537" name="Google Shape;537;g75d85501c6_0_4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75d85501c6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g75d85501c6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RM – DSC, Configuration as a Code</a:t>
            </a:r>
            <a:endParaRPr/>
          </a:p>
        </p:txBody>
      </p:sp>
      <p:sp>
        <p:nvSpPr>
          <p:cNvPr id="552" name="Google Shape;552;g75d85501c6_0_5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r>
              <a:rPr b="0" i="0" lang="en-US" sz="1200" u="none" cap="none" strike="noStrike">
                <a:solidFill>
                  <a:srgbClr val="000000"/>
                </a:solidFill>
                <a:latin typeface="Quattrocento Sans"/>
                <a:ea typeface="Quattrocento Sans"/>
                <a:cs typeface="Quattrocento Sans"/>
                <a:sym typeface="Quattrocento Sans"/>
              </a:rPr>
              <a:t>12/7/2019 11:58 AM</a:t>
            </a:r>
            <a:endParaRPr b="0" i="0" sz="1200" u="none" cap="none" strike="noStrike">
              <a:solidFill>
                <a:srgbClr val="000000"/>
              </a:solidFill>
              <a:latin typeface="Quattrocento Sans"/>
              <a:ea typeface="Quattrocento Sans"/>
              <a:cs typeface="Quattrocento Sans"/>
              <a:sym typeface="Quattrocento Sans"/>
            </a:endParaRPr>
          </a:p>
        </p:txBody>
      </p:sp>
      <p:sp>
        <p:nvSpPr>
          <p:cNvPr id="553" name="Google Shape;553;g75d85501c6_0_51:notes"/>
          <p:cNvSpPr txBox="1"/>
          <p:nvPr>
            <p:ph idx="12" type="sldNum"/>
          </p:nvPr>
        </p:nvSpPr>
        <p:spPr>
          <a:xfrm>
            <a:off x="6172199" y="8685213"/>
            <a:ext cx="6843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
        <p:nvSpPr>
          <p:cNvPr id="554" name="Google Shape;554;g75d85501c6_0_51: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57150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555" name="Google Shape;555;g75d85501c6_0_5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75d855984b_0_8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g75d855984b_0_8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564" name="Google Shape;564;g75d855984b_0_8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5d85501c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75d85501c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5d85501c6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75d85501c6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RM – DSC, Configuration as a Code</a:t>
            </a:r>
            <a:endParaRPr/>
          </a:p>
        </p:txBody>
      </p:sp>
      <p:sp>
        <p:nvSpPr>
          <p:cNvPr id="231" name="Google Shape;231;g75d85501c6_0_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r>
              <a:rPr b="0" i="0" lang="en-US" sz="1200" u="none" cap="none" strike="noStrike">
                <a:solidFill>
                  <a:srgbClr val="000000"/>
                </a:solidFill>
                <a:latin typeface="Quattrocento Sans"/>
                <a:ea typeface="Quattrocento Sans"/>
                <a:cs typeface="Quattrocento Sans"/>
                <a:sym typeface="Quattrocento Sans"/>
              </a:rPr>
              <a:t>12/7/2019 11:58 AM</a:t>
            </a:r>
            <a:endParaRPr b="0" i="0" sz="1200" u="none" cap="none" strike="noStrike">
              <a:solidFill>
                <a:srgbClr val="000000"/>
              </a:solidFill>
              <a:latin typeface="Quattrocento Sans"/>
              <a:ea typeface="Quattrocento Sans"/>
              <a:cs typeface="Quattrocento Sans"/>
              <a:sym typeface="Quattrocento Sans"/>
            </a:endParaRPr>
          </a:p>
        </p:txBody>
      </p:sp>
      <p:sp>
        <p:nvSpPr>
          <p:cNvPr id="232" name="Google Shape;232;g75d85501c6_0_5:notes"/>
          <p:cNvSpPr txBox="1"/>
          <p:nvPr>
            <p:ph idx="12" type="sldNum"/>
          </p:nvPr>
        </p:nvSpPr>
        <p:spPr>
          <a:xfrm>
            <a:off x="6172199" y="8685213"/>
            <a:ext cx="6843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
        <p:nvSpPr>
          <p:cNvPr id="233" name="Google Shape;233;g75d85501c6_0_5: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57150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234" name="Google Shape;234;g75d85501c6_0_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5d855984b_0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85750" lvl="1" marL="742950" rtl="0" algn="just">
              <a:lnSpc>
                <a:spcPct val="110000"/>
              </a:lnSpc>
              <a:spcBef>
                <a:spcPts val="440"/>
              </a:spcBef>
              <a:spcAft>
                <a:spcPts val="0"/>
              </a:spcAft>
              <a:buSzPts val="2200"/>
              <a:buFont typeface="Quattrocento Sans"/>
              <a:buChar char="•"/>
            </a:pPr>
            <a:r>
              <a:rPr lang="en-US" sz="2200">
                <a:solidFill>
                  <a:srgbClr val="000000"/>
                </a:solidFill>
                <a:latin typeface="Quattrocento Sans"/>
                <a:ea typeface="Quattrocento Sans"/>
                <a:cs typeface="Quattrocento Sans"/>
                <a:sym typeface="Quattrocento Sans"/>
              </a:rPr>
              <a:t>namespaces 🡪 Isolation</a:t>
            </a:r>
            <a:endParaRPr sz="2200">
              <a:solidFill>
                <a:srgbClr val="000000"/>
              </a:solidFill>
              <a:latin typeface="Quattrocento Sans"/>
              <a:ea typeface="Quattrocento Sans"/>
              <a:cs typeface="Quattrocento Sans"/>
              <a:sym typeface="Quattrocento Sans"/>
            </a:endParaRPr>
          </a:p>
          <a:p>
            <a:pPr indent="-285750" lvl="1" marL="742950" rtl="0" algn="just">
              <a:lnSpc>
                <a:spcPct val="110000"/>
              </a:lnSpc>
              <a:spcBef>
                <a:spcPts val="440"/>
              </a:spcBef>
              <a:spcAft>
                <a:spcPts val="0"/>
              </a:spcAft>
              <a:buSzPts val="2200"/>
              <a:buFont typeface="Quattrocento Sans"/>
              <a:buChar char="•"/>
            </a:pPr>
            <a:r>
              <a:rPr lang="en-US" sz="2200">
                <a:solidFill>
                  <a:srgbClr val="000000"/>
                </a:solidFill>
                <a:latin typeface="Quattrocento Sans"/>
                <a:ea typeface="Quattrocento Sans"/>
                <a:cs typeface="Quattrocento Sans"/>
                <a:sym typeface="Quattrocento Sans"/>
              </a:rPr>
              <a:t>cgroups 🡪 Apply limits</a:t>
            </a:r>
            <a:endParaRPr sz="2200">
              <a:solidFill>
                <a:srgbClr val="000000"/>
              </a:solidFill>
              <a:latin typeface="Quattrocento Sans"/>
              <a:ea typeface="Quattrocento Sans"/>
              <a:cs typeface="Quattrocento Sans"/>
              <a:sym typeface="Quattrocento Sans"/>
            </a:endParaRPr>
          </a:p>
          <a:p>
            <a:pPr indent="-285750" lvl="1" marL="742950" rtl="0" algn="just">
              <a:lnSpc>
                <a:spcPct val="110000"/>
              </a:lnSpc>
              <a:spcBef>
                <a:spcPts val="440"/>
              </a:spcBef>
              <a:spcAft>
                <a:spcPts val="0"/>
              </a:spcAft>
              <a:buSzPts val="2200"/>
              <a:buFont typeface="Quattrocento Sans"/>
              <a:buChar char="•"/>
            </a:pPr>
            <a:r>
              <a:rPr lang="en-US" sz="2200">
                <a:solidFill>
                  <a:srgbClr val="000000"/>
                </a:solidFill>
                <a:latin typeface="Quattrocento Sans"/>
                <a:ea typeface="Quattrocento Sans"/>
                <a:cs typeface="Quattrocento Sans"/>
                <a:sym typeface="Quattrocento Sans"/>
              </a:rPr>
              <a:t>capabilities 🡪 Manage privileges</a:t>
            </a:r>
            <a:endParaRPr/>
          </a:p>
        </p:txBody>
      </p:sp>
      <p:sp>
        <p:nvSpPr>
          <p:cNvPr id="242" name="Google Shape;242;g75d855984b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5d855984b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75d855984b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5d855984b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75d855984b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5d855984b_0_2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75d855984b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d855984b_0_2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EKS uses calico</a:t>
            </a:r>
            <a:endParaRPr/>
          </a:p>
          <a:p>
            <a:pPr indent="0" lvl="0" marL="0" rtl="0" algn="l">
              <a:spcBef>
                <a:spcPts val="0"/>
              </a:spcBef>
              <a:spcAft>
                <a:spcPts val="0"/>
              </a:spcAft>
              <a:buNone/>
            </a:pPr>
            <a:r>
              <a:rPr lang="en-US"/>
              <a:t>Calico and Flannel are most popular for windows container support</a:t>
            </a:r>
            <a:endParaRPr/>
          </a:p>
        </p:txBody>
      </p:sp>
      <p:sp>
        <p:nvSpPr>
          <p:cNvPr id="288" name="Google Shape;288;g75d855984b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Title &amp; Text">
  <p:cSld name="Light Title &amp; Text">
    <p:spTree>
      <p:nvGrpSpPr>
        <p:cNvPr id="15" name="Shape 15"/>
        <p:cNvGrpSpPr/>
        <p:nvPr/>
      </p:nvGrpSpPr>
      <p:grpSpPr>
        <a:xfrm>
          <a:off x="0" y="0"/>
          <a:ext cx="0" cy="0"/>
          <a:chOff x="0" y="0"/>
          <a:chExt cx="0" cy="0"/>
        </a:xfrm>
      </p:grpSpPr>
      <p:pic>
        <p:nvPicPr>
          <p:cNvPr id="16" name="Google Shape;16;p3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7" name="Google Shape;17;p31"/>
          <p:cNvSpPr txBox="1"/>
          <p:nvPr>
            <p:ph idx="1" type="body"/>
          </p:nvPr>
        </p:nvSpPr>
        <p:spPr>
          <a:xfrm>
            <a:off x="392036" y="1190626"/>
            <a:ext cx="11407925" cy="479143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rgbClr val="1B243C"/>
              </a:buClr>
              <a:buSzPts val="2400"/>
              <a:buChar char="•"/>
              <a:defRPr sz="2400">
                <a:solidFill>
                  <a:srgbClr val="1B243C"/>
                </a:solidFill>
                <a:latin typeface="Arial"/>
                <a:ea typeface="Arial"/>
                <a:cs typeface="Arial"/>
                <a:sym typeface="Arial"/>
              </a:defRPr>
            </a:lvl1pPr>
            <a:lvl2pPr indent="-381000" lvl="1" marL="914400" algn="l">
              <a:lnSpc>
                <a:spcPct val="100000"/>
              </a:lnSpc>
              <a:spcBef>
                <a:spcPts val="500"/>
              </a:spcBef>
              <a:spcAft>
                <a:spcPts val="0"/>
              </a:spcAft>
              <a:buClr>
                <a:srgbClr val="1B243C"/>
              </a:buClr>
              <a:buSzPts val="2400"/>
              <a:buChar char="•"/>
              <a:defRPr sz="2400">
                <a:solidFill>
                  <a:srgbClr val="1B243C"/>
                </a:solidFill>
                <a:latin typeface="Arial"/>
                <a:ea typeface="Arial"/>
                <a:cs typeface="Arial"/>
                <a:sym typeface="Arial"/>
              </a:defRPr>
            </a:lvl2pPr>
            <a:lvl3pPr indent="-381000" lvl="2" marL="1371600" algn="l">
              <a:lnSpc>
                <a:spcPct val="100000"/>
              </a:lnSpc>
              <a:spcBef>
                <a:spcPts val="500"/>
              </a:spcBef>
              <a:spcAft>
                <a:spcPts val="0"/>
              </a:spcAft>
              <a:buClr>
                <a:srgbClr val="1B243C"/>
              </a:buClr>
              <a:buSzPts val="2400"/>
              <a:buChar char="•"/>
              <a:defRPr sz="2400">
                <a:solidFill>
                  <a:srgbClr val="1B243C"/>
                </a:solidFill>
                <a:latin typeface="Arial"/>
                <a:ea typeface="Arial"/>
                <a:cs typeface="Arial"/>
                <a:sym typeface="Arial"/>
              </a:defRPr>
            </a:lvl3pPr>
            <a:lvl4pPr indent="-381000" lvl="3" marL="1828800" algn="l">
              <a:lnSpc>
                <a:spcPct val="100000"/>
              </a:lnSpc>
              <a:spcBef>
                <a:spcPts val="500"/>
              </a:spcBef>
              <a:spcAft>
                <a:spcPts val="0"/>
              </a:spcAft>
              <a:buClr>
                <a:srgbClr val="1B243C"/>
              </a:buClr>
              <a:buSzPts val="2400"/>
              <a:buChar char="•"/>
              <a:defRPr sz="2400">
                <a:solidFill>
                  <a:srgbClr val="1B243C"/>
                </a:solidFill>
                <a:latin typeface="Arial"/>
                <a:ea typeface="Arial"/>
                <a:cs typeface="Arial"/>
                <a:sym typeface="Arial"/>
              </a:defRPr>
            </a:lvl4pPr>
            <a:lvl5pPr indent="-381000" lvl="4" marL="2286000" algn="l">
              <a:lnSpc>
                <a:spcPct val="100000"/>
              </a:lnSpc>
              <a:spcBef>
                <a:spcPts val="500"/>
              </a:spcBef>
              <a:spcAft>
                <a:spcPts val="0"/>
              </a:spcAft>
              <a:buClr>
                <a:srgbClr val="1B243C"/>
              </a:buClr>
              <a:buSzPts val="2400"/>
              <a:buChar char="•"/>
              <a:defRPr sz="2400">
                <a:solidFill>
                  <a:srgbClr val="1B243C"/>
                </a:solidFill>
                <a:latin typeface="Arial"/>
                <a:ea typeface="Arial"/>
                <a:cs typeface="Arial"/>
                <a:sym typeface="Aria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31"/>
          <p:cNvSpPr txBox="1"/>
          <p:nvPr/>
        </p:nvSpPr>
        <p:spPr>
          <a:xfrm>
            <a:off x="425550" y="6549852"/>
            <a:ext cx="3027774" cy="10772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700" u="none" cap="none" strike="noStrike">
                <a:solidFill>
                  <a:srgbClr val="595959"/>
                </a:solidFill>
                <a:latin typeface="Calibri"/>
                <a:ea typeface="Calibri"/>
                <a:cs typeface="Calibri"/>
                <a:sym typeface="Calibri"/>
              </a:rPr>
              <a:t>© 2018, Amazon Web Services, Inc. or its Affiliates. All rights reserved.</a:t>
            </a:r>
            <a:endParaRPr/>
          </a:p>
        </p:txBody>
      </p:sp>
      <p:sp>
        <p:nvSpPr>
          <p:cNvPr id="19" name="Google Shape;19;p31"/>
          <p:cNvSpPr txBox="1"/>
          <p:nvPr>
            <p:ph type="title"/>
          </p:nvPr>
        </p:nvSpPr>
        <p:spPr>
          <a:xfrm>
            <a:off x="400583" y="399310"/>
            <a:ext cx="11390833" cy="791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B243C"/>
              </a:buClr>
              <a:buSzPts val="4000"/>
              <a:buFont typeface="Arial"/>
              <a:buNone/>
              <a:defRPr b="1" sz="4000">
                <a:solidFill>
                  <a:srgbClr val="1B243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5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Google Shape;78;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5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5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5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93" name="Shape 93"/>
        <p:cNvGrpSpPr/>
        <p:nvPr/>
      </p:nvGrpSpPr>
      <p:grpSpPr>
        <a:xfrm>
          <a:off x="0" y="0"/>
          <a:ext cx="0" cy="0"/>
          <a:chOff x="0" y="0"/>
          <a:chExt cx="0" cy="0"/>
        </a:xfrm>
      </p:grpSpPr>
      <p:sp>
        <p:nvSpPr>
          <p:cNvPr id="94" name="Google Shape;94;p33"/>
          <p:cNvSpPr txBox="1"/>
          <p:nvPr>
            <p:ph idx="1" type="body"/>
          </p:nvPr>
        </p:nvSpPr>
        <p:spPr>
          <a:xfrm>
            <a:off x="269239" y="1189177"/>
            <a:ext cx="11653523" cy="1985641"/>
          </a:xfrm>
          <a:prstGeom prst="rect">
            <a:avLst/>
          </a:prstGeom>
          <a:noFill/>
          <a:ln>
            <a:noFill/>
          </a:ln>
        </p:spPr>
        <p:txBody>
          <a:bodyPr anchorCtr="0" anchor="t" bIns="91425" lIns="146300" spcFirstLastPara="1" rIns="146300" wrap="square" tIns="91425">
            <a:spAutoFit/>
          </a:bodyPr>
          <a:lstStyle>
            <a:lvl1pPr indent="-430282" lvl="0" marL="457200" algn="l">
              <a:lnSpc>
                <a:spcPct val="90000"/>
              </a:lnSpc>
              <a:spcBef>
                <a:spcPts val="706"/>
              </a:spcBef>
              <a:spcAft>
                <a:spcPts val="0"/>
              </a:spcAft>
              <a:buClr>
                <a:schemeClr val="dk2"/>
              </a:buClr>
              <a:buSzPts val="3176"/>
              <a:buChar char="•"/>
              <a:defRPr sz="3529">
                <a:solidFill>
                  <a:schemeClr val="dk2"/>
                </a:solidFill>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 name="Google Shape;95;p33"/>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Title &amp; Text">
  <p:cSld name="Light Title &amp; Text">
    <p:spTree>
      <p:nvGrpSpPr>
        <p:cNvPr id="96" name="Shape 96"/>
        <p:cNvGrpSpPr/>
        <p:nvPr/>
      </p:nvGrpSpPr>
      <p:grpSpPr>
        <a:xfrm>
          <a:off x="0" y="0"/>
          <a:ext cx="0" cy="0"/>
          <a:chOff x="0" y="0"/>
          <a:chExt cx="0" cy="0"/>
        </a:xfrm>
      </p:grpSpPr>
      <p:pic>
        <p:nvPicPr>
          <p:cNvPr id="97" name="Google Shape;97;p3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8" name="Google Shape;98;p39"/>
          <p:cNvSpPr txBox="1"/>
          <p:nvPr>
            <p:ph idx="1" type="body"/>
          </p:nvPr>
        </p:nvSpPr>
        <p:spPr>
          <a:xfrm>
            <a:off x="392036" y="1190626"/>
            <a:ext cx="11407925" cy="4791430"/>
          </a:xfrm>
          <a:prstGeom prst="rect">
            <a:avLst/>
          </a:prstGeom>
          <a:noFill/>
          <a:ln>
            <a:noFill/>
          </a:ln>
        </p:spPr>
        <p:txBody>
          <a:bodyPr anchorCtr="0" anchor="t" bIns="91425" lIns="146300" spcFirstLastPara="1" rIns="146300" wrap="square" tIns="91425">
            <a:spAutoFit/>
          </a:bodyPr>
          <a:lstStyle>
            <a:lvl1pPr indent="-365760" lvl="0" marL="457200" algn="l">
              <a:lnSpc>
                <a:spcPct val="100000"/>
              </a:lnSpc>
              <a:spcBef>
                <a:spcPts val="480"/>
              </a:spcBef>
              <a:spcAft>
                <a:spcPts val="0"/>
              </a:spcAft>
              <a:buClr>
                <a:srgbClr val="1B243C"/>
              </a:buClr>
              <a:buSzPts val="2160"/>
              <a:buChar char="•"/>
              <a:defRPr sz="2400">
                <a:solidFill>
                  <a:srgbClr val="1B243C"/>
                </a:solidFill>
                <a:latin typeface="Arial"/>
                <a:ea typeface="Arial"/>
                <a:cs typeface="Arial"/>
                <a:sym typeface="Arial"/>
              </a:defRPr>
            </a:lvl1pPr>
            <a:lvl2pPr indent="-365760" lvl="1" marL="914400" algn="l">
              <a:lnSpc>
                <a:spcPct val="100000"/>
              </a:lnSpc>
              <a:spcBef>
                <a:spcPts val="480"/>
              </a:spcBef>
              <a:spcAft>
                <a:spcPts val="0"/>
              </a:spcAft>
              <a:buClr>
                <a:srgbClr val="1B243C"/>
              </a:buClr>
              <a:buSzPts val="2160"/>
              <a:buChar char="•"/>
              <a:defRPr sz="2400">
                <a:solidFill>
                  <a:srgbClr val="1B243C"/>
                </a:solidFill>
                <a:latin typeface="Arial"/>
                <a:ea typeface="Arial"/>
                <a:cs typeface="Arial"/>
                <a:sym typeface="Arial"/>
              </a:defRPr>
            </a:lvl2pPr>
            <a:lvl3pPr indent="-365760" lvl="2" marL="1371600" algn="l">
              <a:lnSpc>
                <a:spcPct val="100000"/>
              </a:lnSpc>
              <a:spcBef>
                <a:spcPts val="480"/>
              </a:spcBef>
              <a:spcAft>
                <a:spcPts val="0"/>
              </a:spcAft>
              <a:buClr>
                <a:srgbClr val="1B243C"/>
              </a:buClr>
              <a:buSzPts val="2160"/>
              <a:buChar char="•"/>
              <a:defRPr sz="2400">
                <a:solidFill>
                  <a:srgbClr val="1B243C"/>
                </a:solidFill>
                <a:latin typeface="Arial"/>
                <a:ea typeface="Arial"/>
                <a:cs typeface="Arial"/>
                <a:sym typeface="Arial"/>
              </a:defRPr>
            </a:lvl3pPr>
            <a:lvl4pPr indent="-365760" lvl="3" marL="1828800" algn="l">
              <a:lnSpc>
                <a:spcPct val="100000"/>
              </a:lnSpc>
              <a:spcBef>
                <a:spcPts val="480"/>
              </a:spcBef>
              <a:spcAft>
                <a:spcPts val="0"/>
              </a:spcAft>
              <a:buClr>
                <a:srgbClr val="1B243C"/>
              </a:buClr>
              <a:buSzPts val="2160"/>
              <a:buChar char="•"/>
              <a:defRPr sz="2400">
                <a:solidFill>
                  <a:srgbClr val="1B243C"/>
                </a:solidFill>
                <a:latin typeface="Arial"/>
                <a:ea typeface="Arial"/>
                <a:cs typeface="Arial"/>
                <a:sym typeface="Arial"/>
              </a:defRPr>
            </a:lvl4pPr>
            <a:lvl5pPr indent="-365760" lvl="4" marL="2286000" algn="l">
              <a:lnSpc>
                <a:spcPct val="100000"/>
              </a:lnSpc>
              <a:spcBef>
                <a:spcPts val="480"/>
              </a:spcBef>
              <a:spcAft>
                <a:spcPts val="0"/>
              </a:spcAft>
              <a:buClr>
                <a:srgbClr val="1B243C"/>
              </a:buClr>
              <a:buSzPts val="2160"/>
              <a:buChar char="•"/>
              <a:defRPr sz="2400">
                <a:solidFill>
                  <a:srgbClr val="1B243C"/>
                </a:solidFill>
                <a:latin typeface="Arial"/>
                <a:ea typeface="Arial"/>
                <a:cs typeface="Arial"/>
                <a:sym typeface="Arial"/>
              </a:defRPr>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9" name="Google Shape;99;p39"/>
          <p:cNvSpPr txBox="1"/>
          <p:nvPr/>
        </p:nvSpPr>
        <p:spPr>
          <a:xfrm>
            <a:off x="425550" y="6549852"/>
            <a:ext cx="3027774" cy="10772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700">
                <a:solidFill>
                  <a:srgbClr val="8D8D8D"/>
                </a:solidFill>
                <a:latin typeface="Quattrocento Sans"/>
                <a:ea typeface="Quattrocento Sans"/>
                <a:cs typeface="Quattrocento Sans"/>
                <a:sym typeface="Quattrocento Sans"/>
              </a:rPr>
              <a:t>© 2018, Amazon Web Services, Inc. or its Affiliates. All rights reserved.</a:t>
            </a:r>
            <a:endParaRPr/>
          </a:p>
        </p:txBody>
      </p:sp>
      <p:sp>
        <p:nvSpPr>
          <p:cNvPr id="100" name="Google Shape;100;p39"/>
          <p:cNvSpPr txBox="1"/>
          <p:nvPr>
            <p:ph type="title"/>
          </p:nvPr>
        </p:nvSpPr>
        <p:spPr>
          <a:xfrm>
            <a:off x="400583" y="399310"/>
            <a:ext cx="11390833" cy="791316"/>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rgbClr val="1B243C"/>
              </a:buClr>
              <a:buSzPts val="4000"/>
              <a:buFont typeface="Arial"/>
              <a:buNone/>
              <a:defRPr b="1" sz="4000">
                <a:solidFill>
                  <a:srgbClr val="1B243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01" name="Shape 101"/>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2" name="Shape 102"/>
        <p:cNvGrpSpPr/>
        <p:nvPr/>
      </p:nvGrpSpPr>
      <p:grpSpPr>
        <a:xfrm>
          <a:off x="0" y="0"/>
          <a:ext cx="0" cy="0"/>
          <a:chOff x="0" y="0"/>
          <a:chExt cx="0" cy="0"/>
        </a:xfrm>
      </p:grpSpPr>
      <p:sp>
        <p:nvSpPr>
          <p:cNvPr id="103" name="Google Shape;103;p41"/>
          <p:cNvSpPr txBox="1"/>
          <p:nvPr>
            <p:ph idx="1" type="body"/>
          </p:nvPr>
        </p:nvSpPr>
        <p:spPr>
          <a:xfrm>
            <a:off x="271104" y="3877271"/>
            <a:ext cx="6273418" cy="1794661"/>
          </a:xfrm>
          <a:prstGeom prst="rect">
            <a:avLst/>
          </a:prstGeom>
          <a:noFill/>
          <a:ln>
            <a:noFill/>
          </a:ln>
        </p:spPr>
        <p:txBody>
          <a:bodyPr anchorCtr="0" anchor="t" bIns="109725" lIns="146300" spcFirstLastPara="1" rIns="146300" wrap="square" tIns="109725">
            <a:noAutofit/>
          </a:bodyPr>
          <a:lstStyle>
            <a:lvl1pPr indent="-228600" lvl="0" marL="457200" algn="l">
              <a:lnSpc>
                <a:spcPct val="90000"/>
              </a:lnSpc>
              <a:spcBef>
                <a:spcPts val="0"/>
              </a:spcBef>
              <a:spcAft>
                <a:spcPts val="0"/>
              </a:spcAft>
              <a:buClr>
                <a:schemeClr val="dk1"/>
              </a:buClr>
              <a:buSzPts val="2823"/>
              <a:buNone/>
              <a:defRPr sz="3137">
                <a:solidFill>
                  <a:schemeClr val="dk1"/>
                </a:solidFill>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4" name="Google Shape;104;p41"/>
          <p:cNvSpPr txBox="1"/>
          <p:nvPr>
            <p:ph type="title"/>
          </p:nvPr>
        </p:nvSpPr>
        <p:spPr>
          <a:xfrm>
            <a:off x="269302" y="2075840"/>
            <a:ext cx="8067760" cy="1801436"/>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2"/>
              </a:buClr>
              <a:buSzPts val="5294"/>
              <a:buFont typeface="Quattrocento Sans"/>
              <a:buNone/>
              <a:defRPr sz="5294">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5" name="Google Shape;105;p41"/>
          <p:cNvPicPr preferRelativeResize="0"/>
          <p:nvPr/>
        </p:nvPicPr>
        <p:blipFill rotWithShape="1">
          <a:blip r:embed="rId2">
            <a:alphaModFix/>
          </a:blip>
          <a:srcRect b="0" l="0" r="0" t="0"/>
          <a:stretch/>
        </p:blipFill>
        <p:spPr>
          <a:xfrm>
            <a:off x="448585" y="476318"/>
            <a:ext cx="1792850" cy="384107"/>
          </a:xfrm>
          <a:prstGeom prst="rect">
            <a:avLst/>
          </a:prstGeom>
          <a:noFill/>
          <a:ln>
            <a:noFill/>
          </a:ln>
        </p:spPr>
      </p:pic>
      <p:sp>
        <p:nvSpPr>
          <p:cNvPr id="106" name="Google Shape;106;p41"/>
          <p:cNvSpPr txBox="1"/>
          <p:nvPr/>
        </p:nvSpPr>
        <p:spPr>
          <a:xfrm>
            <a:off x="9233452" y="6297935"/>
            <a:ext cx="2958170" cy="537925"/>
          </a:xfrm>
          <a:prstGeom prst="rect">
            <a:avLst/>
          </a:prstGeom>
          <a:noFill/>
          <a:ln>
            <a:noFill/>
          </a:ln>
        </p:spPr>
        <p:txBody>
          <a:bodyPr anchorCtr="0" anchor="t" bIns="107550" lIns="143425" spcFirstLastPara="1" rIns="143425" wrap="square" tIns="107550">
            <a:noAutofit/>
          </a:bodyPr>
          <a:lstStyle/>
          <a:p>
            <a:pPr indent="0" lvl="0" marL="0" marR="0" rtl="0" algn="l">
              <a:lnSpc>
                <a:spcPct val="90000"/>
              </a:lnSpc>
              <a:spcBef>
                <a:spcPts val="0"/>
              </a:spcBef>
              <a:spcAft>
                <a:spcPts val="0"/>
              </a:spcAft>
              <a:buClr>
                <a:srgbClr val="525252"/>
              </a:buClr>
              <a:buSzPts val="2118"/>
              <a:buFont typeface="Arial"/>
              <a:buNone/>
            </a:pPr>
            <a:r>
              <a:rPr b="1" lang="en-US" sz="2353">
                <a:solidFill>
                  <a:srgbClr val="525252"/>
                </a:solidFill>
                <a:latin typeface="Quattrocento Sans"/>
                <a:ea typeface="Quattrocento Sans"/>
                <a:cs typeface="Quattrocento Sans"/>
                <a:sym typeface="Quattrocento Sans"/>
              </a:rPr>
              <a:t>Microsoft Services</a:t>
            </a:r>
            <a:endParaRPr sz="2353">
              <a:solidFill>
                <a:srgbClr val="525252"/>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hoto">
  <p:cSld name="Title Slide Photo">
    <p:spTree>
      <p:nvGrpSpPr>
        <p:cNvPr id="107" name="Shape 107"/>
        <p:cNvGrpSpPr/>
        <p:nvPr/>
      </p:nvGrpSpPr>
      <p:grpSpPr>
        <a:xfrm>
          <a:off x="0" y="0"/>
          <a:ext cx="0" cy="0"/>
          <a:chOff x="0" y="0"/>
          <a:chExt cx="0" cy="0"/>
        </a:xfrm>
      </p:grpSpPr>
      <p:pic>
        <p:nvPicPr>
          <p:cNvPr id="108" name="Google Shape;108;p53"/>
          <p:cNvPicPr preferRelativeResize="0"/>
          <p:nvPr/>
        </p:nvPicPr>
        <p:blipFill rotWithShape="1">
          <a:blip r:embed="rId2">
            <a:alphaModFix/>
          </a:blip>
          <a:srcRect b="1372" l="11959" r="0" t="24344"/>
          <a:stretch/>
        </p:blipFill>
        <p:spPr>
          <a:xfrm>
            <a:off x="-1" y="0"/>
            <a:ext cx="12190271" cy="6858000"/>
          </a:xfrm>
          <a:prstGeom prst="rect">
            <a:avLst/>
          </a:prstGeom>
          <a:noFill/>
          <a:ln>
            <a:noFill/>
          </a:ln>
        </p:spPr>
      </p:pic>
      <p:sp>
        <p:nvSpPr>
          <p:cNvPr id="109" name="Google Shape;109;p53"/>
          <p:cNvSpPr/>
          <p:nvPr/>
        </p:nvSpPr>
        <p:spPr>
          <a:xfrm>
            <a:off x="269239" y="2084172"/>
            <a:ext cx="6274974" cy="3586208"/>
          </a:xfrm>
          <a:prstGeom prst="rect">
            <a:avLst/>
          </a:prstGeom>
          <a:solidFill>
            <a:srgbClr val="00188F">
              <a:alpha val="80000"/>
            </a:srgbClr>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110" name="Google Shape;110;p53"/>
          <p:cNvSpPr txBox="1"/>
          <p:nvPr>
            <p:ph type="title"/>
          </p:nvPr>
        </p:nvSpPr>
        <p:spPr>
          <a:xfrm>
            <a:off x="269302" y="2084186"/>
            <a:ext cx="6276530" cy="1793104"/>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rgbClr val="FFFFFF"/>
              </a:buClr>
              <a:buSzPts val="5294"/>
              <a:buFont typeface="Quattrocento Sans"/>
              <a:buNone/>
              <a:defRPr sz="5294">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53"/>
          <p:cNvSpPr txBox="1"/>
          <p:nvPr>
            <p:ph idx="1" type="body"/>
          </p:nvPr>
        </p:nvSpPr>
        <p:spPr>
          <a:xfrm>
            <a:off x="267683" y="3877271"/>
            <a:ext cx="6276530" cy="1789991"/>
          </a:xfrm>
          <a:prstGeom prst="rect">
            <a:avLst/>
          </a:prstGeom>
          <a:noFill/>
          <a:ln>
            <a:noFill/>
          </a:ln>
        </p:spPr>
        <p:txBody>
          <a:bodyPr anchorCtr="0" anchor="t" bIns="109725" lIns="146300" spcFirstLastPara="1" rIns="146300" wrap="square" tIns="109725">
            <a:noAutofit/>
          </a:bodyPr>
          <a:lstStyle>
            <a:lvl1pPr indent="-228600" lvl="0" marL="457200" algn="l">
              <a:lnSpc>
                <a:spcPct val="90000"/>
              </a:lnSpc>
              <a:spcBef>
                <a:spcPts val="0"/>
              </a:spcBef>
              <a:spcAft>
                <a:spcPts val="0"/>
              </a:spcAft>
              <a:buClr>
                <a:srgbClr val="FFFFFF"/>
              </a:buClr>
              <a:buSzPts val="2823"/>
              <a:buNone/>
              <a:defRPr sz="3137">
                <a:solidFill>
                  <a:srgbClr val="FFFFFF"/>
                </a:solidFill>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12" name="Google Shape;112;p53"/>
          <p:cNvPicPr preferRelativeResize="0"/>
          <p:nvPr/>
        </p:nvPicPr>
        <p:blipFill rotWithShape="1">
          <a:blip r:embed="rId3">
            <a:alphaModFix/>
          </a:blip>
          <a:srcRect b="0" l="0" r="0" t="0"/>
          <a:stretch/>
        </p:blipFill>
        <p:spPr>
          <a:xfrm>
            <a:off x="448585" y="476318"/>
            <a:ext cx="1792850" cy="384107"/>
          </a:xfrm>
          <a:prstGeom prst="rect">
            <a:avLst/>
          </a:prstGeom>
          <a:noFill/>
          <a:ln>
            <a:noFill/>
          </a:ln>
        </p:spPr>
      </p:pic>
      <p:sp>
        <p:nvSpPr>
          <p:cNvPr id="113" name="Google Shape;113;p53"/>
          <p:cNvSpPr txBox="1"/>
          <p:nvPr/>
        </p:nvSpPr>
        <p:spPr>
          <a:xfrm>
            <a:off x="358944" y="6297935"/>
            <a:ext cx="2958170" cy="537925"/>
          </a:xfrm>
          <a:prstGeom prst="rect">
            <a:avLst/>
          </a:prstGeom>
          <a:noFill/>
          <a:ln>
            <a:noFill/>
          </a:ln>
        </p:spPr>
        <p:txBody>
          <a:bodyPr anchorCtr="0" anchor="t" bIns="107550" lIns="143425" spcFirstLastPara="1" rIns="143425" wrap="square" tIns="107550">
            <a:noAutofit/>
          </a:bodyPr>
          <a:lstStyle/>
          <a:p>
            <a:pPr indent="0" lvl="0" marL="0" marR="0" rtl="0" algn="l">
              <a:lnSpc>
                <a:spcPct val="90000"/>
              </a:lnSpc>
              <a:spcBef>
                <a:spcPts val="0"/>
              </a:spcBef>
              <a:spcAft>
                <a:spcPts val="0"/>
              </a:spcAft>
              <a:buClr>
                <a:srgbClr val="525252"/>
              </a:buClr>
              <a:buSzPts val="2118"/>
              <a:buFont typeface="Arial"/>
              <a:buNone/>
            </a:pPr>
            <a:r>
              <a:rPr b="1" lang="en-US" sz="2353">
                <a:solidFill>
                  <a:srgbClr val="525252"/>
                </a:solidFill>
                <a:latin typeface="Quattrocento Sans"/>
                <a:ea typeface="Quattrocento Sans"/>
                <a:cs typeface="Quattrocento Sans"/>
                <a:sym typeface="Quattrocento Sans"/>
              </a:rPr>
              <a:t>Microsoft Services</a:t>
            </a:r>
            <a:endParaRPr sz="2353">
              <a:solidFill>
                <a:srgbClr val="525252"/>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color Non-bulleted text">
  <p:cSld name="Title &amp; 2-color Non-bulleted text">
    <p:spTree>
      <p:nvGrpSpPr>
        <p:cNvPr id="114" name="Shape 114"/>
        <p:cNvGrpSpPr/>
        <p:nvPr/>
      </p:nvGrpSpPr>
      <p:grpSpPr>
        <a:xfrm>
          <a:off x="0" y="0"/>
          <a:ext cx="0" cy="0"/>
          <a:chOff x="0" y="0"/>
          <a:chExt cx="0" cy="0"/>
        </a:xfrm>
      </p:grpSpPr>
      <p:sp>
        <p:nvSpPr>
          <p:cNvPr id="115" name="Google Shape;115;p54"/>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54"/>
          <p:cNvSpPr txBox="1"/>
          <p:nvPr>
            <p:ph idx="1" type="body"/>
          </p:nvPr>
        </p:nvSpPr>
        <p:spPr>
          <a:xfrm>
            <a:off x="269239" y="1189177"/>
            <a:ext cx="11653523" cy="1985641"/>
          </a:xfrm>
          <a:prstGeom prst="rect">
            <a:avLst/>
          </a:prstGeom>
          <a:noFill/>
          <a:ln>
            <a:noFill/>
          </a:ln>
        </p:spPr>
        <p:txBody>
          <a:bodyPr anchorCtr="0" anchor="t" bIns="91425" lIns="146300" spcFirstLastPara="1" rIns="146300" wrap="square" tIns="91425">
            <a:spAutoFit/>
          </a:bodyPr>
          <a:lstStyle>
            <a:lvl1pPr indent="-228600" lvl="0" marL="457200" algn="l">
              <a:lnSpc>
                <a:spcPct val="90000"/>
              </a:lnSpc>
              <a:spcBef>
                <a:spcPts val="784"/>
              </a:spcBef>
              <a:spcAft>
                <a:spcPts val="0"/>
              </a:spcAft>
              <a:buClr>
                <a:schemeClr val="dk2"/>
              </a:buClr>
              <a:buSzPts val="3529"/>
              <a:buNone/>
              <a:defRPr>
                <a:solidFill>
                  <a:schemeClr val="dk2"/>
                </a:solidFill>
              </a:defRPr>
            </a:lvl1pPr>
            <a:lvl2pPr indent="-228600" lvl="1" marL="914400" algn="l">
              <a:lnSpc>
                <a:spcPct val="90000"/>
              </a:lnSpc>
              <a:spcBef>
                <a:spcPts val="392"/>
              </a:spcBef>
              <a:spcAft>
                <a:spcPts val="0"/>
              </a:spcAft>
              <a:buClr>
                <a:schemeClr val="dk1"/>
              </a:buClr>
              <a:buSzPts val="1765"/>
              <a:buFont typeface="Quattrocento Sans"/>
              <a:buNone/>
              <a:defRPr sz="1961"/>
            </a:lvl2pPr>
            <a:lvl3pPr indent="-228600" lvl="2" marL="1371600" algn="l">
              <a:lnSpc>
                <a:spcPct val="90000"/>
              </a:lnSpc>
              <a:spcBef>
                <a:spcPts val="392"/>
              </a:spcBef>
              <a:spcAft>
                <a:spcPts val="0"/>
              </a:spcAft>
              <a:buClr>
                <a:schemeClr val="dk1"/>
              </a:buClr>
              <a:buSzPts val="1765"/>
              <a:buNone/>
              <a:defRPr/>
            </a:lvl3pPr>
            <a:lvl4pPr indent="-228600" lvl="3" marL="1828800" algn="l">
              <a:lnSpc>
                <a:spcPct val="90000"/>
              </a:lnSpc>
              <a:spcBef>
                <a:spcPts val="353"/>
              </a:spcBef>
              <a:spcAft>
                <a:spcPts val="0"/>
              </a:spcAft>
              <a:buClr>
                <a:schemeClr val="dk1"/>
              </a:buClr>
              <a:buSzPts val="1589"/>
              <a:buNone/>
              <a:defRPr/>
            </a:lvl4pPr>
            <a:lvl5pPr indent="-228600" lvl="4" marL="2286000" algn="l">
              <a:lnSpc>
                <a:spcPct val="90000"/>
              </a:lnSpc>
              <a:spcBef>
                <a:spcPts val="353"/>
              </a:spcBef>
              <a:spcAft>
                <a:spcPts val="0"/>
              </a:spcAft>
              <a:buClr>
                <a:schemeClr val="dk1"/>
              </a:buClr>
              <a:buSzPts val="1589"/>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Non-bulleted text">
  <p:cSld name="Title &amp; Non-bulleted text">
    <p:spTree>
      <p:nvGrpSpPr>
        <p:cNvPr id="117" name="Shape 117"/>
        <p:cNvGrpSpPr/>
        <p:nvPr/>
      </p:nvGrpSpPr>
      <p:grpSpPr>
        <a:xfrm>
          <a:off x="0" y="0"/>
          <a:ext cx="0" cy="0"/>
          <a:chOff x="0" y="0"/>
          <a:chExt cx="0" cy="0"/>
        </a:xfrm>
      </p:grpSpPr>
      <p:sp>
        <p:nvSpPr>
          <p:cNvPr id="118" name="Google Shape;118;p55"/>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55"/>
          <p:cNvSpPr txBox="1"/>
          <p:nvPr>
            <p:ph idx="1" type="body"/>
          </p:nvPr>
        </p:nvSpPr>
        <p:spPr>
          <a:xfrm>
            <a:off x="269239" y="1189177"/>
            <a:ext cx="11653523" cy="1985641"/>
          </a:xfrm>
          <a:prstGeom prst="rect">
            <a:avLst/>
          </a:prstGeom>
          <a:noFill/>
          <a:ln>
            <a:noFill/>
          </a:ln>
        </p:spPr>
        <p:txBody>
          <a:bodyPr anchorCtr="0" anchor="t" bIns="91425" lIns="146300" spcFirstLastPara="1" rIns="146300" wrap="square" tIns="91425">
            <a:spAutoFit/>
          </a:bodyPr>
          <a:lstStyle>
            <a:lvl1pPr indent="-228600" lvl="0" marL="457200" algn="l">
              <a:lnSpc>
                <a:spcPct val="90000"/>
              </a:lnSpc>
              <a:spcBef>
                <a:spcPts val="784"/>
              </a:spcBef>
              <a:spcAft>
                <a:spcPts val="0"/>
              </a:spcAft>
              <a:buClr>
                <a:schemeClr val="dk1"/>
              </a:buClr>
              <a:buSzPts val="3529"/>
              <a:buNone/>
              <a:defRPr>
                <a:solidFill>
                  <a:schemeClr val="dk1"/>
                </a:solidFill>
              </a:defRPr>
            </a:lvl1pPr>
            <a:lvl2pPr indent="-228600" lvl="1" marL="914400" algn="l">
              <a:lnSpc>
                <a:spcPct val="90000"/>
              </a:lnSpc>
              <a:spcBef>
                <a:spcPts val="392"/>
              </a:spcBef>
              <a:spcAft>
                <a:spcPts val="0"/>
              </a:spcAft>
              <a:buClr>
                <a:schemeClr val="dk1"/>
              </a:buClr>
              <a:buSzPts val="1765"/>
              <a:buFont typeface="Quattrocento Sans"/>
              <a:buNone/>
              <a:defRPr sz="1961"/>
            </a:lvl2pPr>
            <a:lvl3pPr indent="-228600" lvl="2" marL="1371600" algn="l">
              <a:lnSpc>
                <a:spcPct val="90000"/>
              </a:lnSpc>
              <a:spcBef>
                <a:spcPts val="392"/>
              </a:spcBef>
              <a:spcAft>
                <a:spcPts val="0"/>
              </a:spcAft>
              <a:buClr>
                <a:schemeClr val="dk1"/>
              </a:buClr>
              <a:buSzPts val="1765"/>
              <a:buNone/>
              <a:defRPr/>
            </a:lvl3pPr>
            <a:lvl4pPr indent="-228600" lvl="3" marL="1828800" algn="l">
              <a:lnSpc>
                <a:spcPct val="90000"/>
              </a:lnSpc>
              <a:spcBef>
                <a:spcPts val="353"/>
              </a:spcBef>
              <a:spcAft>
                <a:spcPts val="0"/>
              </a:spcAft>
              <a:buClr>
                <a:schemeClr val="dk1"/>
              </a:buClr>
              <a:buSzPts val="1589"/>
              <a:buNone/>
              <a:defRPr/>
            </a:lvl4pPr>
            <a:lvl5pPr indent="-228600" lvl="4" marL="2286000" algn="l">
              <a:lnSpc>
                <a:spcPct val="90000"/>
              </a:lnSpc>
              <a:spcBef>
                <a:spcPts val="353"/>
              </a:spcBef>
              <a:spcAft>
                <a:spcPts val="0"/>
              </a:spcAft>
              <a:buClr>
                <a:schemeClr val="dk1"/>
              </a:buClr>
              <a:buSzPts val="1589"/>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 name="Shape 20"/>
        <p:cNvGrpSpPr/>
        <p:nvPr/>
      </p:nvGrpSpPr>
      <p:grpSpPr>
        <a:xfrm>
          <a:off x="0" y="0"/>
          <a:ext cx="0" cy="0"/>
          <a:chOff x="0" y="0"/>
          <a:chExt cx="0" cy="0"/>
        </a:xfrm>
      </p:grpSpPr>
      <p:sp>
        <p:nvSpPr>
          <p:cNvPr id="21" name="Google Shape;21;p4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20" name="Shape 120"/>
        <p:cNvGrpSpPr/>
        <p:nvPr/>
      </p:nvGrpSpPr>
      <p:grpSpPr>
        <a:xfrm>
          <a:off x="0" y="0"/>
          <a:ext cx="0" cy="0"/>
          <a:chOff x="0" y="0"/>
          <a:chExt cx="0" cy="0"/>
        </a:xfrm>
      </p:grpSpPr>
      <p:sp>
        <p:nvSpPr>
          <p:cNvPr id="121" name="Google Shape;121;p56"/>
          <p:cNvSpPr txBox="1"/>
          <p:nvPr>
            <p:ph idx="1" type="body"/>
          </p:nvPr>
        </p:nvSpPr>
        <p:spPr>
          <a:xfrm>
            <a:off x="269239" y="1189177"/>
            <a:ext cx="11653523" cy="1985641"/>
          </a:xfrm>
          <a:prstGeom prst="rect">
            <a:avLst/>
          </a:prstGeom>
          <a:noFill/>
          <a:ln>
            <a:noFill/>
          </a:ln>
        </p:spPr>
        <p:txBody>
          <a:bodyPr anchorCtr="0" anchor="t" bIns="91425" lIns="146300" spcFirstLastPara="1" rIns="146300" wrap="square" tIns="91425">
            <a:spAutoFit/>
          </a:bodyPr>
          <a:lstStyle>
            <a:lvl1pPr indent="-430282" lvl="0" marL="457200" algn="l">
              <a:lnSpc>
                <a:spcPct val="90000"/>
              </a:lnSpc>
              <a:spcBef>
                <a:spcPts val="706"/>
              </a:spcBef>
              <a:spcAft>
                <a:spcPts val="0"/>
              </a:spcAft>
              <a:buClr>
                <a:schemeClr val="dk1"/>
              </a:buClr>
              <a:buSzPts val="3176"/>
              <a:buChar char="•"/>
              <a:defRPr sz="3529"/>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56"/>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2-color Non-bulleted">
  <p:cSld name="Two Column 2-color Non-bulleted">
    <p:spTree>
      <p:nvGrpSpPr>
        <p:cNvPr id="123" name="Shape 123"/>
        <p:cNvGrpSpPr/>
        <p:nvPr/>
      </p:nvGrpSpPr>
      <p:grpSpPr>
        <a:xfrm>
          <a:off x="0" y="0"/>
          <a:ext cx="0" cy="0"/>
          <a:chOff x="0" y="0"/>
          <a:chExt cx="0" cy="0"/>
        </a:xfrm>
      </p:grpSpPr>
      <p:sp>
        <p:nvSpPr>
          <p:cNvPr id="124" name="Google Shape;124;p57"/>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57"/>
          <p:cNvSpPr txBox="1"/>
          <p:nvPr>
            <p:ph idx="1" type="body"/>
          </p:nvPr>
        </p:nvSpPr>
        <p:spPr>
          <a:xfrm>
            <a:off x="269241" y="1189176"/>
            <a:ext cx="5378548" cy="2420188"/>
          </a:xfrm>
          <a:prstGeom prst="rect">
            <a:avLst/>
          </a:prstGeom>
          <a:noFill/>
          <a:ln>
            <a:noFill/>
          </a:ln>
        </p:spPr>
        <p:txBody>
          <a:bodyPr anchorCtr="0" anchor="t" bIns="91425" lIns="146300" spcFirstLastPara="1" rIns="146300" wrap="square" tIns="91425">
            <a:spAutoFit/>
          </a:bodyPr>
          <a:lstStyle>
            <a:lvl1pPr indent="-228600" lvl="0" marL="457200" algn="l">
              <a:lnSpc>
                <a:spcPct val="90000"/>
              </a:lnSpc>
              <a:spcBef>
                <a:spcPts val="1200"/>
              </a:spcBef>
              <a:spcAft>
                <a:spcPts val="0"/>
              </a:spcAft>
              <a:buClr>
                <a:schemeClr val="dk1"/>
              </a:buClr>
              <a:buSzPts val="3176"/>
              <a:buFont typeface="Noto Sans Symbols"/>
              <a:buNone/>
              <a:defRPr sz="3529">
                <a:solidFill>
                  <a:schemeClr val="dk2"/>
                </a:solidFill>
              </a:defRPr>
            </a:lvl1pPr>
            <a:lvl2pPr indent="-228600" lvl="1" marL="914400" algn="l">
              <a:lnSpc>
                <a:spcPct val="90000"/>
              </a:lnSpc>
              <a:spcBef>
                <a:spcPts val="392"/>
              </a:spcBef>
              <a:spcAft>
                <a:spcPts val="0"/>
              </a:spcAft>
              <a:buClr>
                <a:schemeClr val="dk1"/>
              </a:buClr>
              <a:buSzPts val="1765"/>
              <a:buNone/>
              <a:defRPr sz="1961"/>
            </a:lvl2pPr>
            <a:lvl3pPr indent="-228600" lvl="2" marL="1371600" algn="l">
              <a:lnSpc>
                <a:spcPct val="90000"/>
              </a:lnSpc>
              <a:spcBef>
                <a:spcPts val="392"/>
              </a:spcBef>
              <a:spcAft>
                <a:spcPts val="0"/>
              </a:spcAft>
              <a:buClr>
                <a:schemeClr val="dk1"/>
              </a:buClr>
              <a:buSzPts val="1765"/>
              <a:buNone/>
              <a:defRPr sz="1961"/>
            </a:lvl3pPr>
            <a:lvl4pPr indent="-228600" lvl="3" marL="1828800" algn="l">
              <a:lnSpc>
                <a:spcPct val="90000"/>
              </a:lnSpc>
              <a:spcBef>
                <a:spcPts val="353"/>
              </a:spcBef>
              <a:spcAft>
                <a:spcPts val="0"/>
              </a:spcAft>
              <a:buClr>
                <a:schemeClr val="dk1"/>
              </a:buClr>
              <a:buSzPts val="1589"/>
              <a:buNone/>
              <a:defRPr/>
            </a:lvl4pPr>
            <a:lvl5pPr indent="-228600" lvl="4" marL="2286000" algn="l">
              <a:lnSpc>
                <a:spcPct val="90000"/>
              </a:lnSpc>
              <a:spcBef>
                <a:spcPts val="353"/>
              </a:spcBef>
              <a:spcAft>
                <a:spcPts val="0"/>
              </a:spcAft>
              <a:buClr>
                <a:schemeClr val="dk1"/>
              </a:buClr>
              <a:buSzPts val="1589"/>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57"/>
          <p:cNvSpPr txBox="1"/>
          <p:nvPr>
            <p:ph idx="2" type="body"/>
          </p:nvPr>
        </p:nvSpPr>
        <p:spPr>
          <a:xfrm>
            <a:off x="6544214" y="1189176"/>
            <a:ext cx="5378548" cy="2420188"/>
          </a:xfrm>
          <a:prstGeom prst="rect">
            <a:avLst/>
          </a:prstGeom>
          <a:noFill/>
          <a:ln>
            <a:noFill/>
          </a:ln>
        </p:spPr>
        <p:txBody>
          <a:bodyPr anchorCtr="0" anchor="t" bIns="91425" lIns="146300" spcFirstLastPara="1" rIns="146300" wrap="square" tIns="91425">
            <a:spAutoFit/>
          </a:bodyPr>
          <a:lstStyle>
            <a:lvl1pPr indent="-228600" lvl="0" marL="457200" algn="l">
              <a:lnSpc>
                <a:spcPct val="90000"/>
              </a:lnSpc>
              <a:spcBef>
                <a:spcPts val="1200"/>
              </a:spcBef>
              <a:spcAft>
                <a:spcPts val="0"/>
              </a:spcAft>
              <a:buClr>
                <a:schemeClr val="dk1"/>
              </a:buClr>
              <a:buSzPts val="3176"/>
              <a:buFont typeface="Noto Sans Symbols"/>
              <a:buNone/>
              <a:defRPr sz="3529">
                <a:solidFill>
                  <a:schemeClr val="dk2"/>
                </a:solidFill>
              </a:defRPr>
            </a:lvl1pPr>
            <a:lvl2pPr indent="-228600" lvl="1" marL="914400" algn="l">
              <a:lnSpc>
                <a:spcPct val="90000"/>
              </a:lnSpc>
              <a:spcBef>
                <a:spcPts val="392"/>
              </a:spcBef>
              <a:spcAft>
                <a:spcPts val="0"/>
              </a:spcAft>
              <a:buClr>
                <a:schemeClr val="dk1"/>
              </a:buClr>
              <a:buSzPts val="1765"/>
              <a:buNone/>
              <a:defRPr sz="1961"/>
            </a:lvl2pPr>
            <a:lvl3pPr indent="-228600" lvl="2" marL="1371600" algn="l">
              <a:lnSpc>
                <a:spcPct val="90000"/>
              </a:lnSpc>
              <a:spcBef>
                <a:spcPts val="392"/>
              </a:spcBef>
              <a:spcAft>
                <a:spcPts val="0"/>
              </a:spcAft>
              <a:buClr>
                <a:schemeClr val="dk1"/>
              </a:buClr>
              <a:buSzPts val="1765"/>
              <a:buNone/>
              <a:defRPr sz="1961"/>
            </a:lvl3pPr>
            <a:lvl4pPr indent="-228600" lvl="3" marL="1828800" algn="l">
              <a:lnSpc>
                <a:spcPct val="90000"/>
              </a:lnSpc>
              <a:spcBef>
                <a:spcPts val="353"/>
              </a:spcBef>
              <a:spcAft>
                <a:spcPts val="0"/>
              </a:spcAft>
              <a:buClr>
                <a:schemeClr val="dk1"/>
              </a:buClr>
              <a:buSzPts val="1589"/>
              <a:buNone/>
              <a:defRPr/>
            </a:lvl4pPr>
            <a:lvl5pPr indent="-228600" lvl="4" marL="2286000" algn="l">
              <a:lnSpc>
                <a:spcPct val="90000"/>
              </a:lnSpc>
              <a:spcBef>
                <a:spcPts val="353"/>
              </a:spcBef>
              <a:spcAft>
                <a:spcPts val="0"/>
              </a:spcAft>
              <a:buClr>
                <a:schemeClr val="dk1"/>
              </a:buClr>
              <a:buSzPts val="1589"/>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text">
  <p:cSld name="Two Column Non-bulleted text">
    <p:spTree>
      <p:nvGrpSpPr>
        <p:cNvPr id="127" name="Shape 127"/>
        <p:cNvGrpSpPr/>
        <p:nvPr/>
      </p:nvGrpSpPr>
      <p:grpSpPr>
        <a:xfrm>
          <a:off x="0" y="0"/>
          <a:ext cx="0" cy="0"/>
          <a:chOff x="0" y="0"/>
          <a:chExt cx="0" cy="0"/>
        </a:xfrm>
      </p:grpSpPr>
      <p:sp>
        <p:nvSpPr>
          <p:cNvPr id="128" name="Google Shape;128;p58"/>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8"/>
          <p:cNvSpPr txBox="1"/>
          <p:nvPr>
            <p:ph idx="1" type="body"/>
          </p:nvPr>
        </p:nvSpPr>
        <p:spPr>
          <a:xfrm>
            <a:off x="269241" y="1189176"/>
            <a:ext cx="5378548" cy="2420188"/>
          </a:xfrm>
          <a:prstGeom prst="rect">
            <a:avLst/>
          </a:prstGeom>
          <a:noFill/>
          <a:ln>
            <a:noFill/>
          </a:ln>
        </p:spPr>
        <p:txBody>
          <a:bodyPr anchorCtr="0" anchor="t" bIns="91425" lIns="146300" spcFirstLastPara="1" rIns="146300" wrap="square" tIns="91425">
            <a:spAutoFit/>
          </a:bodyPr>
          <a:lstStyle>
            <a:lvl1pPr indent="-228600" lvl="0" marL="457200" algn="l">
              <a:lnSpc>
                <a:spcPct val="90000"/>
              </a:lnSpc>
              <a:spcBef>
                <a:spcPts val="1200"/>
              </a:spcBef>
              <a:spcAft>
                <a:spcPts val="0"/>
              </a:spcAft>
              <a:buClr>
                <a:schemeClr val="dk1"/>
              </a:buClr>
              <a:buSzPts val="3176"/>
              <a:buFont typeface="Noto Sans Symbols"/>
              <a:buNone/>
              <a:defRPr sz="3529"/>
            </a:lvl1pPr>
            <a:lvl2pPr indent="-228600" lvl="1" marL="914400" algn="l">
              <a:lnSpc>
                <a:spcPct val="90000"/>
              </a:lnSpc>
              <a:spcBef>
                <a:spcPts val="392"/>
              </a:spcBef>
              <a:spcAft>
                <a:spcPts val="0"/>
              </a:spcAft>
              <a:buClr>
                <a:schemeClr val="dk1"/>
              </a:buClr>
              <a:buSzPts val="1765"/>
              <a:buNone/>
              <a:defRPr sz="1961"/>
            </a:lvl2pPr>
            <a:lvl3pPr indent="-228600" lvl="2" marL="1371600" algn="l">
              <a:lnSpc>
                <a:spcPct val="90000"/>
              </a:lnSpc>
              <a:spcBef>
                <a:spcPts val="392"/>
              </a:spcBef>
              <a:spcAft>
                <a:spcPts val="0"/>
              </a:spcAft>
              <a:buClr>
                <a:schemeClr val="dk1"/>
              </a:buClr>
              <a:buSzPts val="1765"/>
              <a:buNone/>
              <a:defRPr sz="1961"/>
            </a:lvl3pPr>
            <a:lvl4pPr indent="-228600" lvl="3" marL="1828800" algn="l">
              <a:lnSpc>
                <a:spcPct val="90000"/>
              </a:lnSpc>
              <a:spcBef>
                <a:spcPts val="353"/>
              </a:spcBef>
              <a:spcAft>
                <a:spcPts val="0"/>
              </a:spcAft>
              <a:buClr>
                <a:schemeClr val="dk1"/>
              </a:buClr>
              <a:buSzPts val="1589"/>
              <a:buNone/>
              <a:defRPr/>
            </a:lvl4pPr>
            <a:lvl5pPr indent="-228600" lvl="4" marL="2286000" algn="l">
              <a:lnSpc>
                <a:spcPct val="90000"/>
              </a:lnSpc>
              <a:spcBef>
                <a:spcPts val="353"/>
              </a:spcBef>
              <a:spcAft>
                <a:spcPts val="0"/>
              </a:spcAft>
              <a:buClr>
                <a:schemeClr val="dk1"/>
              </a:buClr>
              <a:buSzPts val="1589"/>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58"/>
          <p:cNvSpPr txBox="1"/>
          <p:nvPr>
            <p:ph idx="2" type="body"/>
          </p:nvPr>
        </p:nvSpPr>
        <p:spPr>
          <a:xfrm>
            <a:off x="6544214" y="1189176"/>
            <a:ext cx="5378548" cy="2420188"/>
          </a:xfrm>
          <a:prstGeom prst="rect">
            <a:avLst/>
          </a:prstGeom>
          <a:noFill/>
          <a:ln>
            <a:noFill/>
          </a:ln>
        </p:spPr>
        <p:txBody>
          <a:bodyPr anchorCtr="0" anchor="t" bIns="91425" lIns="146300" spcFirstLastPara="1" rIns="146300" wrap="square" tIns="91425">
            <a:spAutoFit/>
          </a:bodyPr>
          <a:lstStyle>
            <a:lvl1pPr indent="-228600" lvl="0" marL="457200" algn="l">
              <a:lnSpc>
                <a:spcPct val="90000"/>
              </a:lnSpc>
              <a:spcBef>
                <a:spcPts val="1200"/>
              </a:spcBef>
              <a:spcAft>
                <a:spcPts val="0"/>
              </a:spcAft>
              <a:buClr>
                <a:schemeClr val="dk1"/>
              </a:buClr>
              <a:buSzPts val="3176"/>
              <a:buFont typeface="Noto Sans Symbols"/>
              <a:buNone/>
              <a:defRPr sz="3529"/>
            </a:lvl1pPr>
            <a:lvl2pPr indent="-228600" lvl="1" marL="914400" algn="l">
              <a:lnSpc>
                <a:spcPct val="90000"/>
              </a:lnSpc>
              <a:spcBef>
                <a:spcPts val="392"/>
              </a:spcBef>
              <a:spcAft>
                <a:spcPts val="0"/>
              </a:spcAft>
              <a:buClr>
                <a:schemeClr val="dk1"/>
              </a:buClr>
              <a:buSzPts val="1765"/>
              <a:buNone/>
              <a:defRPr sz="1961"/>
            </a:lvl2pPr>
            <a:lvl3pPr indent="-228600" lvl="2" marL="1371600" algn="l">
              <a:lnSpc>
                <a:spcPct val="90000"/>
              </a:lnSpc>
              <a:spcBef>
                <a:spcPts val="392"/>
              </a:spcBef>
              <a:spcAft>
                <a:spcPts val="0"/>
              </a:spcAft>
              <a:buClr>
                <a:schemeClr val="dk1"/>
              </a:buClr>
              <a:buSzPts val="1765"/>
              <a:buNone/>
              <a:defRPr sz="1961"/>
            </a:lvl3pPr>
            <a:lvl4pPr indent="-228600" lvl="3" marL="1828800" algn="l">
              <a:lnSpc>
                <a:spcPct val="90000"/>
              </a:lnSpc>
              <a:spcBef>
                <a:spcPts val="353"/>
              </a:spcBef>
              <a:spcAft>
                <a:spcPts val="0"/>
              </a:spcAft>
              <a:buClr>
                <a:schemeClr val="dk1"/>
              </a:buClr>
              <a:buSzPts val="1589"/>
              <a:buNone/>
              <a:defRPr/>
            </a:lvl4pPr>
            <a:lvl5pPr indent="-228600" lvl="4" marL="2286000" algn="l">
              <a:lnSpc>
                <a:spcPct val="90000"/>
              </a:lnSpc>
              <a:spcBef>
                <a:spcPts val="353"/>
              </a:spcBef>
              <a:spcAft>
                <a:spcPts val="0"/>
              </a:spcAft>
              <a:buClr>
                <a:schemeClr val="dk1"/>
              </a:buClr>
              <a:buSzPts val="1589"/>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1st level color">
  <p:cSld name="Two Column Bullet text 1st level color">
    <p:spTree>
      <p:nvGrpSpPr>
        <p:cNvPr id="131" name="Shape 131"/>
        <p:cNvGrpSpPr/>
        <p:nvPr/>
      </p:nvGrpSpPr>
      <p:grpSpPr>
        <a:xfrm>
          <a:off x="0" y="0"/>
          <a:ext cx="0" cy="0"/>
          <a:chOff x="0" y="0"/>
          <a:chExt cx="0" cy="0"/>
        </a:xfrm>
      </p:grpSpPr>
      <p:sp>
        <p:nvSpPr>
          <p:cNvPr id="132" name="Google Shape;132;p59"/>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59"/>
          <p:cNvSpPr txBox="1"/>
          <p:nvPr>
            <p:ph idx="1" type="body"/>
          </p:nvPr>
        </p:nvSpPr>
        <p:spPr>
          <a:xfrm>
            <a:off x="269241" y="1189176"/>
            <a:ext cx="5378548" cy="2377940"/>
          </a:xfrm>
          <a:prstGeom prst="rect">
            <a:avLst/>
          </a:prstGeom>
          <a:noFill/>
          <a:ln>
            <a:noFill/>
          </a:ln>
        </p:spPr>
        <p:txBody>
          <a:bodyPr anchorCtr="0" anchor="t" bIns="91425" lIns="146300" spcFirstLastPara="1" rIns="146300" wrap="square" tIns="91425">
            <a:spAutoFit/>
          </a:bodyPr>
          <a:lstStyle>
            <a:lvl1pPr indent="-407879" lvl="0" marL="457200" algn="l">
              <a:lnSpc>
                <a:spcPct val="90000"/>
              </a:lnSpc>
              <a:spcBef>
                <a:spcPts val="1200"/>
              </a:spcBef>
              <a:spcAft>
                <a:spcPts val="0"/>
              </a:spcAft>
              <a:buClr>
                <a:schemeClr val="dk2"/>
              </a:buClr>
              <a:buSzPts val="2823"/>
              <a:buFont typeface="Arial"/>
              <a:buChar char="•"/>
              <a:defRPr sz="3137">
                <a:solidFill>
                  <a:schemeClr val="dk2"/>
                </a:solidFill>
              </a:defRPr>
            </a:lvl1pPr>
            <a:lvl2pPr indent="-363073" lvl="1" marL="914400" algn="l">
              <a:lnSpc>
                <a:spcPct val="90000"/>
              </a:lnSpc>
              <a:spcBef>
                <a:spcPts val="471"/>
              </a:spcBef>
              <a:spcAft>
                <a:spcPts val="0"/>
              </a:spcAft>
              <a:buClr>
                <a:schemeClr val="dk1"/>
              </a:buClr>
              <a:buSzPts val="2118"/>
              <a:buChar char="•"/>
              <a:defRPr sz="2353"/>
            </a:lvl2pPr>
            <a:lvl3pPr indent="-340671" lvl="2" marL="1371600" algn="l">
              <a:lnSpc>
                <a:spcPct val="90000"/>
              </a:lnSpc>
              <a:spcBef>
                <a:spcPts val="392"/>
              </a:spcBef>
              <a:spcAft>
                <a:spcPts val="0"/>
              </a:spcAft>
              <a:buClr>
                <a:schemeClr val="dk1"/>
              </a:buClr>
              <a:buSzPts val="1765"/>
              <a:buChar char="•"/>
              <a:defRPr sz="1961"/>
            </a:lvl3pPr>
            <a:lvl4pPr indent="-329469" lvl="3" marL="1828800" algn="l">
              <a:lnSpc>
                <a:spcPct val="90000"/>
              </a:lnSpc>
              <a:spcBef>
                <a:spcPts val="353"/>
              </a:spcBef>
              <a:spcAft>
                <a:spcPts val="0"/>
              </a:spcAft>
              <a:buClr>
                <a:schemeClr val="dk1"/>
              </a:buClr>
              <a:buSzPts val="1589"/>
              <a:buChar char="•"/>
              <a:defRPr/>
            </a:lvl4pPr>
            <a:lvl5pPr indent="-329469" lvl="4" marL="2286000" algn="l">
              <a:lnSpc>
                <a:spcPct val="90000"/>
              </a:lnSpc>
              <a:spcBef>
                <a:spcPts val="353"/>
              </a:spcBef>
              <a:spcAft>
                <a:spcPts val="0"/>
              </a:spcAft>
              <a:buClr>
                <a:schemeClr val="dk1"/>
              </a:buClr>
              <a:buSzPts val="1589"/>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59"/>
          <p:cNvSpPr txBox="1"/>
          <p:nvPr>
            <p:ph idx="2" type="body"/>
          </p:nvPr>
        </p:nvSpPr>
        <p:spPr>
          <a:xfrm>
            <a:off x="6544214" y="1189176"/>
            <a:ext cx="5378548" cy="2377940"/>
          </a:xfrm>
          <a:prstGeom prst="rect">
            <a:avLst/>
          </a:prstGeom>
          <a:noFill/>
          <a:ln>
            <a:noFill/>
          </a:ln>
        </p:spPr>
        <p:txBody>
          <a:bodyPr anchorCtr="0" anchor="t" bIns="91425" lIns="146300" spcFirstLastPara="1" rIns="146300" wrap="square" tIns="91425">
            <a:spAutoFit/>
          </a:bodyPr>
          <a:lstStyle>
            <a:lvl1pPr indent="-407879" lvl="0" marL="457200" algn="l">
              <a:lnSpc>
                <a:spcPct val="90000"/>
              </a:lnSpc>
              <a:spcBef>
                <a:spcPts val="1200"/>
              </a:spcBef>
              <a:spcAft>
                <a:spcPts val="0"/>
              </a:spcAft>
              <a:buClr>
                <a:schemeClr val="dk2"/>
              </a:buClr>
              <a:buSzPts val="2823"/>
              <a:buFont typeface="Arial"/>
              <a:buChar char="•"/>
              <a:defRPr sz="3137">
                <a:solidFill>
                  <a:schemeClr val="dk2"/>
                </a:solidFill>
              </a:defRPr>
            </a:lvl1pPr>
            <a:lvl2pPr indent="-363073" lvl="1" marL="914400" algn="l">
              <a:lnSpc>
                <a:spcPct val="90000"/>
              </a:lnSpc>
              <a:spcBef>
                <a:spcPts val="471"/>
              </a:spcBef>
              <a:spcAft>
                <a:spcPts val="0"/>
              </a:spcAft>
              <a:buClr>
                <a:schemeClr val="dk1"/>
              </a:buClr>
              <a:buSzPts val="2118"/>
              <a:buChar char="•"/>
              <a:defRPr sz="2353"/>
            </a:lvl2pPr>
            <a:lvl3pPr indent="-340671" lvl="2" marL="1371600" algn="l">
              <a:lnSpc>
                <a:spcPct val="90000"/>
              </a:lnSpc>
              <a:spcBef>
                <a:spcPts val="392"/>
              </a:spcBef>
              <a:spcAft>
                <a:spcPts val="0"/>
              </a:spcAft>
              <a:buClr>
                <a:schemeClr val="dk1"/>
              </a:buClr>
              <a:buSzPts val="1765"/>
              <a:buChar char="•"/>
              <a:defRPr sz="1961"/>
            </a:lvl3pPr>
            <a:lvl4pPr indent="-329469" lvl="3" marL="1828800" algn="l">
              <a:lnSpc>
                <a:spcPct val="90000"/>
              </a:lnSpc>
              <a:spcBef>
                <a:spcPts val="353"/>
              </a:spcBef>
              <a:spcAft>
                <a:spcPts val="0"/>
              </a:spcAft>
              <a:buClr>
                <a:schemeClr val="dk1"/>
              </a:buClr>
              <a:buSzPts val="1589"/>
              <a:buChar char="•"/>
              <a:defRPr/>
            </a:lvl4pPr>
            <a:lvl5pPr indent="-329469" lvl="4" marL="2286000" algn="l">
              <a:lnSpc>
                <a:spcPct val="90000"/>
              </a:lnSpc>
              <a:spcBef>
                <a:spcPts val="353"/>
              </a:spcBef>
              <a:spcAft>
                <a:spcPts val="0"/>
              </a:spcAft>
              <a:buClr>
                <a:schemeClr val="dk1"/>
              </a:buClr>
              <a:buSzPts val="1589"/>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p:cSld name="Two Column Bullet text">
    <p:spTree>
      <p:nvGrpSpPr>
        <p:cNvPr id="135" name="Shape 135"/>
        <p:cNvGrpSpPr/>
        <p:nvPr/>
      </p:nvGrpSpPr>
      <p:grpSpPr>
        <a:xfrm>
          <a:off x="0" y="0"/>
          <a:ext cx="0" cy="0"/>
          <a:chOff x="0" y="0"/>
          <a:chExt cx="0" cy="0"/>
        </a:xfrm>
      </p:grpSpPr>
      <p:sp>
        <p:nvSpPr>
          <p:cNvPr id="136" name="Google Shape;136;p60"/>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60"/>
          <p:cNvSpPr txBox="1"/>
          <p:nvPr>
            <p:ph idx="1" type="body"/>
          </p:nvPr>
        </p:nvSpPr>
        <p:spPr>
          <a:xfrm>
            <a:off x="269241" y="1189176"/>
            <a:ext cx="5378548" cy="2377940"/>
          </a:xfrm>
          <a:prstGeom prst="rect">
            <a:avLst/>
          </a:prstGeom>
          <a:noFill/>
          <a:ln>
            <a:noFill/>
          </a:ln>
        </p:spPr>
        <p:txBody>
          <a:bodyPr anchorCtr="0" anchor="t" bIns="91425" lIns="146300" spcFirstLastPara="1" rIns="146300" wrap="square" tIns="91425">
            <a:spAutoFit/>
          </a:bodyPr>
          <a:lstStyle>
            <a:lvl1pPr indent="-407879" lvl="0" marL="457200" algn="l">
              <a:lnSpc>
                <a:spcPct val="90000"/>
              </a:lnSpc>
              <a:spcBef>
                <a:spcPts val="1200"/>
              </a:spcBef>
              <a:spcAft>
                <a:spcPts val="0"/>
              </a:spcAft>
              <a:buClr>
                <a:schemeClr val="dk1"/>
              </a:buClr>
              <a:buSzPts val="2823"/>
              <a:buFont typeface="Arial"/>
              <a:buChar char="•"/>
              <a:defRPr sz="3137"/>
            </a:lvl1pPr>
            <a:lvl2pPr indent="-363073" lvl="1" marL="914400" algn="l">
              <a:lnSpc>
                <a:spcPct val="90000"/>
              </a:lnSpc>
              <a:spcBef>
                <a:spcPts val="471"/>
              </a:spcBef>
              <a:spcAft>
                <a:spcPts val="0"/>
              </a:spcAft>
              <a:buClr>
                <a:schemeClr val="dk1"/>
              </a:buClr>
              <a:buSzPts val="2118"/>
              <a:buChar char="•"/>
              <a:defRPr sz="2353"/>
            </a:lvl2pPr>
            <a:lvl3pPr indent="-340671" lvl="2" marL="1371600" algn="l">
              <a:lnSpc>
                <a:spcPct val="90000"/>
              </a:lnSpc>
              <a:spcBef>
                <a:spcPts val="392"/>
              </a:spcBef>
              <a:spcAft>
                <a:spcPts val="0"/>
              </a:spcAft>
              <a:buClr>
                <a:schemeClr val="dk1"/>
              </a:buClr>
              <a:buSzPts val="1765"/>
              <a:buChar char="•"/>
              <a:defRPr sz="1961"/>
            </a:lvl3pPr>
            <a:lvl4pPr indent="-329469" lvl="3" marL="1828800" algn="l">
              <a:lnSpc>
                <a:spcPct val="90000"/>
              </a:lnSpc>
              <a:spcBef>
                <a:spcPts val="353"/>
              </a:spcBef>
              <a:spcAft>
                <a:spcPts val="0"/>
              </a:spcAft>
              <a:buClr>
                <a:schemeClr val="dk1"/>
              </a:buClr>
              <a:buSzPts val="1589"/>
              <a:buChar char="•"/>
              <a:defRPr/>
            </a:lvl4pPr>
            <a:lvl5pPr indent="-329469" lvl="4" marL="2286000" algn="l">
              <a:lnSpc>
                <a:spcPct val="90000"/>
              </a:lnSpc>
              <a:spcBef>
                <a:spcPts val="353"/>
              </a:spcBef>
              <a:spcAft>
                <a:spcPts val="0"/>
              </a:spcAft>
              <a:buClr>
                <a:schemeClr val="dk1"/>
              </a:buClr>
              <a:buSzPts val="1589"/>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 name="Google Shape;138;p60"/>
          <p:cNvSpPr txBox="1"/>
          <p:nvPr>
            <p:ph idx="2" type="body"/>
          </p:nvPr>
        </p:nvSpPr>
        <p:spPr>
          <a:xfrm>
            <a:off x="6544214" y="1189176"/>
            <a:ext cx="5378548" cy="2377940"/>
          </a:xfrm>
          <a:prstGeom prst="rect">
            <a:avLst/>
          </a:prstGeom>
          <a:noFill/>
          <a:ln>
            <a:noFill/>
          </a:ln>
        </p:spPr>
        <p:txBody>
          <a:bodyPr anchorCtr="0" anchor="t" bIns="91425" lIns="146300" spcFirstLastPara="1" rIns="146300" wrap="square" tIns="91425">
            <a:spAutoFit/>
          </a:bodyPr>
          <a:lstStyle>
            <a:lvl1pPr indent="-407879" lvl="0" marL="457200" algn="l">
              <a:lnSpc>
                <a:spcPct val="90000"/>
              </a:lnSpc>
              <a:spcBef>
                <a:spcPts val="1200"/>
              </a:spcBef>
              <a:spcAft>
                <a:spcPts val="0"/>
              </a:spcAft>
              <a:buClr>
                <a:schemeClr val="dk1"/>
              </a:buClr>
              <a:buSzPts val="2823"/>
              <a:buFont typeface="Arial"/>
              <a:buChar char="•"/>
              <a:defRPr sz="3137"/>
            </a:lvl1pPr>
            <a:lvl2pPr indent="-363073" lvl="1" marL="914400" algn="l">
              <a:lnSpc>
                <a:spcPct val="90000"/>
              </a:lnSpc>
              <a:spcBef>
                <a:spcPts val="471"/>
              </a:spcBef>
              <a:spcAft>
                <a:spcPts val="0"/>
              </a:spcAft>
              <a:buClr>
                <a:schemeClr val="dk1"/>
              </a:buClr>
              <a:buSzPts val="2118"/>
              <a:buChar char="•"/>
              <a:defRPr sz="2353"/>
            </a:lvl2pPr>
            <a:lvl3pPr indent="-340671" lvl="2" marL="1371600" algn="l">
              <a:lnSpc>
                <a:spcPct val="90000"/>
              </a:lnSpc>
              <a:spcBef>
                <a:spcPts val="392"/>
              </a:spcBef>
              <a:spcAft>
                <a:spcPts val="0"/>
              </a:spcAft>
              <a:buClr>
                <a:schemeClr val="dk1"/>
              </a:buClr>
              <a:buSzPts val="1765"/>
              <a:buChar char="•"/>
              <a:defRPr sz="1961"/>
            </a:lvl3pPr>
            <a:lvl4pPr indent="-329469" lvl="3" marL="1828800" algn="l">
              <a:lnSpc>
                <a:spcPct val="90000"/>
              </a:lnSpc>
              <a:spcBef>
                <a:spcPts val="353"/>
              </a:spcBef>
              <a:spcAft>
                <a:spcPts val="0"/>
              </a:spcAft>
              <a:buClr>
                <a:schemeClr val="dk1"/>
              </a:buClr>
              <a:buSzPts val="1589"/>
              <a:buChar char="•"/>
              <a:defRPr/>
            </a:lvl4pPr>
            <a:lvl5pPr indent="-329469" lvl="4" marL="2286000" algn="l">
              <a:lnSpc>
                <a:spcPct val="90000"/>
              </a:lnSpc>
              <a:spcBef>
                <a:spcPts val="353"/>
              </a:spcBef>
              <a:spcAft>
                <a:spcPts val="0"/>
              </a:spcAft>
              <a:buClr>
                <a:schemeClr val="dk1"/>
              </a:buClr>
              <a:buSzPts val="1589"/>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9" name="Shape 139"/>
        <p:cNvGrpSpPr/>
        <p:nvPr/>
      </p:nvGrpSpPr>
      <p:grpSpPr>
        <a:xfrm>
          <a:off x="0" y="0"/>
          <a:ext cx="0" cy="0"/>
          <a:chOff x="0" y="0"/>
          <a:chExt cx="0" cy="0"/>
        </a:xfrm>
      </p:grpSpPr>
      <p:sp>
        <p:nvSpPr>
          <p:cNvPr id="140" name="Google Shape;140;p61"/>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bg>
      <p:bgPr>
        <a:solidFill>
          <a:schemeClr val="accent1"/>
        </a:solidFill>
      </p:bgPr>
    </p:bg>
    <p:spTree>
      <p:nvGrpSpPr>
        <p:cNvPr id="141" name="Shape 141"/>
        <p:cNvGrpSpPr/>
        <p:nvPr/>
      </p:nvGrpSpPr>
      <p:grpSpPr>
        <a:xfrm>
          <a:off x="0" y="0"/>
          <a:ext cx="0" cy="0"/>
          <a:chOff x="0" y="0"/>
          <a:chExt cx="0" cy="0"/>
        </a:xfrm>
      </p:grpSpPr>
      <p:sp>
        <p:nvSpPr>
          <p:cNvPr id="142" name="Google Shape;142;p62"/>
          <p:cNvSpPr txBox="1"/>
          <p:nvPr>
            <p:ph type="title"/>
          </p:nvPr>
        </p:nvSpPr>
        <p:spPr>
          <a:xfrm>
            <a:off x="269240" y="1186356"/>
            <a:ext cx="9859116" cy="2697988"/>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lt1"/>
              </a:buClr>
              <a:buSzPts val="7058"/>
              <a:buFont typeface="Quattrocento Sans"/>
              <a:buNone/>
              <a:defRPr sz="705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62"/>
          <p:cNvSpPr txBox="1"/>
          <p:nvPr>
            <p:ph idx="1" type="body"/>
          </p:nvPr>
        </p:nvSpPr>
        <p:spPr>
          <a:xfrm>
            <a:off x="269240" y="3877277"/>
            <a:ext cx="9860674" cy="1793881"/>
          </a:xfrm>
          <a:prstGeom prst="rect">
            <a:avLst/>
          </a:prstGeom>
          <a:noFill/>
          <a:ln>
            <a:noFill/>
          </a:ln>
        </p:spPr>
        <p:txBody>
          <a:bodyPr anchorCtr="0" anchor="t" bIns="146300" lIns="182875" spcFirstLastPara="1" rIns="182875" wrap="square" tIns="146300">
            <a:noAutofit/>
          </a:bodyPr>
          <a:lstStyle>
            <a:lvl1pPr indent="-228600" lvl="0" marL="457200" algn="l">
              <a:lnSpc>
                <a:spcPct val="90000"/>
              </a:lnSpc>
              <a:spcBef>
                <a:spcPts val="0"/>
              </a:spcBef>
              <a:spcAft>
                <a:spcPts val="0"/>
              </a:spcAft>
              <a:buClr>
                <a:schemeClr val="lt1"/>
              </a:buClr>
              <a:buSzPts val="3176"/>
              <a:buNone/>
              <a:defRPr sz="3529">
                <a:solidFill>
                  <a:schemeClr val="lt1"/>
                </a:solidFill>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lt1"/>
              </a:buClr>
              <a:buSzPts val="1620"/>
              <a:buChar char="•"/>
              <a:defRPr/>
            </a:lvl2pPr>
            <a:lvl3pPr indent="-331469" lvl="2" marL="1371600" algn="l">
              <a:lnSpc>
                <a:spcPct val="90000"/>
              </a:lnSpc>
              <a:spcBef>
                <a:spcPts val="360"/>
              </a:spcBef>
              <a:spcAft>
                <a:spcPts val="0"/>
              </a:spcAft>
              <a:buClr>
                <a:schemeClr val="lt1"/>
              </a:buClr>
              <a:buSzPts val="1620"/>
              <a:buChar char="•"/>
              <a:defRPr/>
            </a:lvl3pPr>
            <a:lvl4pPr indent="-331469" lvl="3" marL="1828800" algn="l">
              <a:lnSpc>
                <a:spcPct val="90000"/>
              </a:lnSpc>
              <a:spcBef>
                <a:spcPts val="360"/>
              </a:spcBef>
              <a:spcAft>
                <a:spcPts val="0"/>
              </a:spcAft>
              <a:buClr>
                <a:schemeClr val="lt1"/>
              </a:buClr>
              <a:buSzPts val="1620"/>
              <a:buChar char="•"/>
              <a:defRPr/>
            </a:lvl4pPr>
            <a:lvl5pPr indent="-331470" lvl="4" marL="2286000" algn="l">
              <a:lnSpc>
                <a:spcPct val="9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bg>
      <p:bgPr>
        <a:solidFill>
          <a:schemeClr val="accent2"/>
        </a:solidFill>
      </p:bgPr>
    </p:bg>
    <p:spTree>
      <p:nvGrpSpPr>
        <p:cNvPr id="144" name="Shape 144"/>
        <p:cNvGrpSpPr/>
        <p:nvPr/>
      </p:nvGrpSpPr>
      <p:grpSpPr>
        <a:xfrm>
          <a:off x="0" y="0"/>
          <a:ext cx="0" cy="0"/>
          <a:chOff x="0" y="0"/>
          <a:chExt cx="0" cy="0"/>
        </a:xfrm>
      </p:grpSpPr>
      <p:sp>
        <p:nvSpPr>
          <p:cNvPr id="145" name="Google Shape;145;p63"/>
          <p:cNvSpPr txBox="1"/>
          <p:nvPr>
            <p:ph type="title"/>
          </p:nvPr>
        </p:nvSpPr>
        <p:spPr>
          <a:xfrm>
            <a:off x="269240" y="1186356"/>
            <a:ext cx="9859116" cy="2697988"/>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lt1"/>
              </a:buClr>
              <a:buSzPts val="7058"/>
              <a:buFont typeface="Quattrocento Sans"/>
              <a:buNone/>
              <a:defRPr b="0" sz="7058"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chemeClr val="accent1"/>
        </a:solidFill>
      </p:bgPr>
    </p:bg>
    <p:spTree>
      <p:nvGrpSpPr>
        <p:cNvPr id="146" name="Shape 146"/>
        <p:cNvGrpSpPr/>
        <p:nvPr/>
      </p:nvGrpSpPr>
      <p:grpSpPr>
        <a:xfrm>
          <a:off x="0" y="0"/>
          <a:ext cx="0" cy="0"/>
          <a:chOff x="0" y="0"/>
          <a:chExt cx="0" cy="0"/>
        </a:xfrm>
      </p:grpSpPr>
      <p:sp>
        <p:nvSpPr>
          <p:cNvPr id="147" name="Google Shape;147;p64"/>
          <p:cNvSpPr txBox="1"/>
          <p:nvPr>
            <p:ph type="title"/>
          </p:nvPr>
        </p:nvSpPr>
        <p:spPr>
          <a:xfrm>
            <a:off x="269239" y="2084172"/>
            <a:ext cx="11653523" cy="1158793"/>
          </a:xfrm>
          <a:prstGeom prst="rect">
            <a:avLst/>
          </a:prstGeom>
          <a:noFill/>
          <a:ln>
            <a:noFill/>
          </a:ln>
        </p:spPr>
        <p:txBody>
          <a:bodyPr anchorCtr="0" anchor="t" bIns="91425" lIns="146300" spcFirstLastPara="1" rIns="146300" wrap="square" tIns="91425">
            <a:spAutoFit/>
          </a:bodyPr>
          <a:lstStyle>
            <a:lvl1pPr lvl="0" algn="l">
              <a:lnSpc>
                <a:spcPct val="90000"/>
              </a:lnSpc>
              <a:spcBef>
                <a:spcPts val="0"/>
              </a:spcBef>
              <a:spcAft>
                <a:spcPts val="0"/>
              </a:spcAft>
              <a:buClr>
                <a:schemeClr val="lt1"/>
              </a:buClr>
              <a:buSzPts val="7058"/>
              <a:buFont typeface="Quattrocento Sans"/>
              <a:buNone/>
              <a:defRPr sz="705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148" name="Shape 148"/>
        <p:cNvGrpSpPr/>
        <p:nvPr/>
      </p:nvGrpSpPr>
      <p:grpSpPr>
        <a:xfrm>
          <a:off x="0" y="0"/>
          <a:ext cx="0" cy="0"/>
          <a:chOff x="0" y="0"/>
          <a:chExt cx="0" cy="0"/>
        </a:xfrm>
      </p:grpSpPr>
      <p:sp>
        <p:nvSpPr>
          <p:cNvPr id="149" name="Google Shape;149;p35"/>
          <p:cNvSpPr txBox="1"/>
          <p:nvPr>
            <p:ph type="title"/>
          </p:nvPr>
        </p:nvSpPr>
        <p:spPr>
          <a:xfrm>
            <a:off x="269239" y="2084172"/>
            <a:ext cx="11653523" cy="1158793"/>
          </a:xfrm>
          <a:prstGeom prst="rect">
            <a:avLst/>
          </a:prstGeom>
          <a:noFill/>
          <a:ln>
            <a:noFill/>
          </a:ln>
        </p:spPr>
        <p:txBody>
          <a:bodyPr anchorCtr="0" anchor="t" bIns="91425" lIns="146300" spcFirstLastPara="1" rIns="146300" wrap="square" tIns="91425">
            <a:spAutoFit/>
          </a:bodyPr>
          <a:lstStyle>
            <a:lvl1pPr lvl="0" algn="l">
              <a:lnSpc>
                <a:spcPct val="90000"/>
              </a:lnSpc>
              <a:spcBef>
                <a:spcPts val="0"/>
              </a:spcBef>
              <a:spcAft>
                <a:spcPts val="0"/>
              </a:spcAft>
              <a:buClr>
                <a:schemeClr val="lt1"/>
              </a:buClr>
              <a:buSzPts val="7058"/>
              <a:buFont typeface="Quattrocento Sans"/>
              <a:buNone/>
              <a:defRPr sz="705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3">
  <p:cSld name="Section Title Accent Color 3">
    <p:bg>
      <p:bgPr>
        <a:solidFill>
          <a:schemeClr val="accent3"/>
        </a:solidFill>
      </p:bgPr>
    </p:bg>
    <p:spTree>
      <p:nvGrpSpPr>
        <p:cNvPr id="150" name="Shape 150"/>
        <p:cNvGrpSpPr/>
        <p:nvPr/>
      </p:nvGrpSpPr>
      <p:grpSpPr>
        <a:xfrm>
          <a:off x="0" y="0"/>
          <a:ext cx="0" cy="0"/>
          <a:chOff x="0" y="0"/>
          <a:chExt cx="0" cy="0"/>
        </a:xfrm>
      </p:grpSpPr>
      <p:sp>
        <p:nvSpPr>
          <p:cNvPr id="151" name="Google Shape;151;p65"/>
          <p:cNvSpPr txBox="1"/>
          <p:nvPr>
            <p:ph type="title"/>
          </p:nvPr>
        </p:nvSpPr>
        <p:spPr>
          <a:xfrm>
            <a:off x="269239" y="2084172"/>
            <a:ext cx="11653523" cy="1158793"/>
          </a:xfrm>
          <a:prstGeom prst="rect">
            <a:avLst/>
          </a:prstGeom>
          <a:noFill/>
          <a:ln>
            <a:noFill/>
          </a:ln>
        </p:spPr>
        <p:txBody>
          <a:bodyPr anchorCtr="0" anchor="t" bIns="91425" lIns="146300" spcFirstLastPara="1" rIns="146300" wrap="square" tIns="91425">
            <a:spAutoFit/>
          </a:bodyPr>
          <a:lstStyle>
            <a:lvl1pPr lvl="0" algn="l">
              <a:lnSpc>
                <a:spcPct val="90000"/>
              </a:lnSpc>
              <a:spcBef>
                <a:spcPts val="0"/>
              </a:spcBef>
              <a:spcAft>
                <a:spcPts val="0"/>
              </a:spcAft>
              <a:buClr>
                <a:schemeClr val="lt1"/>
              </a:buClr>
              <a:buSzPts val="7058"/>
              <a:buFont typeface="Quattrocento Sans"/>
              <a:buNone/>
              <a:defRPr sz="705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chemeClr val="accent1"/>
        </a:solidFill>
      </p:bgPr>
    </p:bg>
    <p:spTree>
      <p:nvGrpSpPr>
        <p:cNvPr id="152" name="Shape 152"/>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2">
  <p:cSld name="Blank Accent Color 2">
    <p:bg>
      <p:bgPr>
        <a:solidFill>
          <a:schemeClr val="accent2"/>
        </a:solidFill>
      </p:bgPr>
    </p:bg>
    <p:spTree>
      <p:nvGrpSpPr>
        <p:cNvPr id="153" name="Shape 153"/>
        <p:cNvGrpSpPr/>
        <p:nvPr/>
      </p:nvGrpSpPr>
      <p:grpSpPr>
        <a:xfrm>
          <a:off x="0" y="0"/>
          <a:ext cx="0" cy="0"/>
          <a:chOff x="0" y="0"/>
          <a:chExt cx="0" cy="0"/>
        </a:xfrm>
      </p:grpSpPr>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chemeClr val="accent3"/>
        </a:solidFill>
      </p:bgPr>
    </p:bg>
    <p:spTree>
      <p:nvGrpSpPr>
        <p:cNvPr id="154" name="Shape 154"/>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155" name="Shape 155"/>
        <p:cNvGrpSpPr/>
        <p:nvPr/>
      </p:nvGrpSpPr>
      <p:grpSpPr>
        <a:xfrm>
          <a:off x="0" y="0"/>
          <a:ext cx="0" cy="0"/>
          <a:chOff x="0" y="0"/>
          <a:chExt cx="0" cy="0"/>
        </a:xfrm>
      </p:grpSpPr>
      <p:sp>
        <p:nvSpPr>
          <p:cNvPr id="156" name="Google Shape;156;p69"/>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4705"/>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69"/>
          <p:cNvSpPr/>
          <p:nvPr/>
        </p:nvSpPr>
        <p:spPr>
          <a:xfrm>
            <a:off x="1" y="1189176"/>
            <a:ext cx="12192000" cy="5668824"/>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765">
              <a:solidFill>
                <a:srgbClr val="FFFFFF"/>
              </a:solidFill>
              <a:latin typeface="Quattrocento Sans"/>
              <a:ea typeface="Quattrocento Sans"/>
              <a:cs typeface="Quattrocento Sans"/>
              <a:sym typeface="Quattrocento Sans"/>
            </a:endParaRPr>
          </a:p>
        </p:txBody>
      </p:sp>
      <p:sp>
        <p:nvSpPr>
          <p:cNvPr id="158" name="Google Shape;158;p69"/>
          <p:cNvSpPr txBox="1"/>
          <p:nvPr>
            <p:ph idx="1" type="body"/>
          </p:nvPr>
        </p:nvSpPr>
        <p:spPr>
          <a:xfrm>
            <a:off x="269239" y="1197322"/>
            <a:ext cx="11653522" cy="1956973"/>
          </a:xfrm>
          <a:prstGeom prst="rect">
            <a:avLst/>
          </a:prstGeom>
          <a:noFill/>
          <a:ln>
            <a:noFill/>
          </a:ln>
        </p:spPr>
        <p:txBody>
          <a:bodyPr anchorCtr="0" anchor="t" bIns="91425" lIns="146300" spcFirstLastPara="1" rIns="146300" wrap="square" tIns="91425">
            <a:spAutoFit/>
          </a:bodyPr>
          <a:lstStyle>
            <a:lvl1pPr indent="-228600" lvl="0" marL="457200" algn="l">
              <a:lnSpc>
                <a:spcPct val="90000"/>
              </a:lnSpc>
              <a:spcBef>
                <a:spcPts val="647"/>
              </a:spcBef>
              <a:spcAft>
                <a:spcPts val="0"/>
              </a:spcAft>
              <a:buClr>
                <a:srgbClr val="000000"/>
              </a:buClr>
              <a:buSzPts val="2911"/>
              <a:buNone/>
              <a:defRPr sz="3234">
                <a:solidFill>
                  <a:srgbClr val="000000"/>
                </a:solidFill>
                <a:latin typeface="Consolas"/>
                <a:ea typeface="Consolas"/>
                <a:cs typeface="Consolas"/>
                <a:sym typeface="Consolas"/>
              </a:defRPr>
            </a:lvl1pPr>
            <a:lvl2pPr indent="-228600" lvl="1" marL="914400" algn="l">
              <a:lnSpc>
                <a:spcPct val="90000"/>
              </a:lnSpc>
              <a:spcBef>
                <a:spcPts val="471"/>
              </a:spcBef>
              <a:spcAft>
                <a:spcPts val="0"/>
              </a:spcAft>
              <a:buClr>
                <a:srgbClr val="000000"/>
              </a:buClr>
              <a:buSzPts val="2118"/>
              <a:buNone/>
              <a:defRPr>
                <a:solidFill>
                  <a:srgbClr val="000000"/>
                </a:solidFill>
                <a:latin typeface="Consolas"/>
                <a:ea typeface="Consolas"/>
                <a:cs typeface="Consolas"/>
                <a:sym typeface="Consolas"/>
              </a:defRPr>
            </a:lvl2pPr>
            <a:lvl3pPr indent="-228600" lvl="2" marL="1371600" algn="l">
              <a:lnSpc>
                <a:spcPct val="90000"/>
              </a:lnSpc>
              <a:spcBef>
                <a:spcPts val="392"/>
              </a:spcBef>
              <a:spcAft>
                <a:spcPts val="0"/>
              </a:spcAft>
              <a:buClr>
                <a:srgbClr val="000000"/>
              </a:buClr>
              <a:buSzPts val="1765"/>
              <a:buNone/>
              <a:defRPr>
                <a:solidFill>
                  <a:srgbClr val="000000"/>
                </a:solidFill>
                <a:latin typeface="Consolas"/>
                <a:ea typeface="Consolas"/>
                <a:cs typeface="Consolas"/>
                <a:sym typeface="Consolas"/>
              </a:defRPr>
            </a:lvl3pPr>
            <a:lvl4pPr indent="-228600" lvl="3" marL="1828800" algn="l">
              <a:lnSpc>
                <a:spcPct val="90000"/>
              </a:lnSpc>
              <a:spcBef>
                <a:spcPts val="353"/>
              </a:spcBef>
              <a:spcAft>
                <a:spcPts val="0"/>
              </a:spcAft>
              <a:buClr>
                <a:srgbClr val="000000"/>
              </a:buClr>
              <a:buSzPts val="1589"/>
              <a:buNone/>
              <a:defRPr>
                <a:solidFill>
                  <a:srgbClr val="000000"/>
                </a:solidFill>
                <a:latin typeface="Consolas"/>
                <a:ea typeface="Consolas"/>
                <a:cs typeface="Consolas"/>
                <a:sym typeface="Consolas"/>
              </a:defRPr>
            </a:lvl4pPr>
            <a:lvl5pPr indent="-228600" lvl="4" marL="2286000" algn="l">
              <a:lnSpc>
                <a:spcPct val="90000"/>
              </a:lnSpc>
              <a:spcBef>
                <a:spcPts val="353"/>
              </a:spcBef>
              <a:spcAft>
                <a:spcPts val="0"/>
              </a:spcAft>
              <a:buClr>
                <a:srgbClr val="000000"/>
              </a:buClr>
              <a:buSzPts val="1589"/>
              <a:buNone/>
              <a:defRPr>
                <a:solidFill>
                  <a:srgbClr val="000000"/>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spTree>
      <p:nvGrpSpPr>
        <p:cNvPr id="159" name="Shape 159"/>
        <p:cNvGrpSpPr/>
        <p:nvPr/>
      </p:nvGrpSpPr>
      <p:grpSpPr>
        <a:xfrm>
          <a:off x="0" y="0"/>
          <a:ext cx="0" cy="0"/>
          <a:chOff x="0" y="0"/>
          <a:chExt cx="0" cy="0"/>
        </a:xfrm>
      </p:grpSpPr>
      <p:sp>
        <p:nvSpPr>
          <p:cNvPr id="160" name="Google Shape;160;p70"/>
          <p:cNvSpPr txBox="1"/>
          <p:nvPr/>
        </p:nvSpPr>
        <p:spPr>
          <a:xfrm>
            <a:off x="269240" y="6170059"/>
            <a:ext cx="11623331" cy="395317"/>
          </a:xfrm>
          <a:prstGeom prst="rect">
            <a:avLst/>
          </a:prstGeom>
          <a:noFill/>
          <a:ln>
            <a:noFill/>
          </a:ln>
        </p:spPr>
        <p:txBody>
          <a:bodyPr anchorCtr="0" anchor="t" bIns="143425" lIns="179275" spcFirstLastPara="1" rIns="179275" wrap="square" tIns="143425">
            <a:spAutoFit/>
          </a:bodyPr>
          <a:lstStyle/>
          <a:p>
            <a:pPr indent="0" lvl="0" marL="0" marR="0" rtl="0" algn="l">
              <a:spcBef>
                <a:spcPts val="0"/>
              </a:spcBef>
              <a:spcAft>
                <a:spcPts val="0"/>
              </a:spcAft>
              <a:buNone/>
            </a:pPr>
            <a:r>
              <a:rPr lang="en-US" sz="686">
                <a:solidFill>
                  <a:schemeClr val="dk1"/>
                </a:solidFill>
                <a:latin typeface="Quattrocento Sans"/>
                <a:ea typeface="Quattrocento Sans"/>
                <a:cs typeface="Quattrocento Sans"/>
                <a:sym typeface="Quattrocento Sans"/>
              </a:rPr>
              <a:t>© 2014 Microsoft Corporation. All rights reserved. </a:t>
            </a:r>
            <a:endParaRPr/>
          </a:p>
        </p:txBody>
      </p:sp>
      <p:pic>
        <p:nvPicPr>
          <p:cNvPr id="161" name="Google Shape;161;p70"/>
          <p:cNvPicPr preferRelativeResize="0"/>
          <p:nvPr/>
        </p:nvPicPr>
        <p:blipFill rotWithShape="1">
          <a:blip r:embed="rId2">
            <a:alphaModFix/>
          </a:blip>
          <a:srcRect b="0" l="0" r="0" t="0"/>
          <a:stretch/>
        </p:blipFill>
        <p:spPr>
          <a:xfrm>
            <a:off x="450202" y="3083653"/>
            <a:ext cx="3223861" cy="690694"/>
          </a:xfrm>
          <a:prstGeom prst="rect">
            <a:avLst/>
          </a:prstGeom>
          <a:noFill/>
          <a:ln>
            <a:noFill/>
          </a:ln>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162" name="Shape 162"/>
        <p:cNvGrpSpPr/>
        <p:nvPr/>
      </p:nvGrpSpPr>
      <p:grpSpPr>
        <a:xfrm>
          <a:off x="0" y="0"/>
          <a:ext cx="0" cy="0"/>
          <a:chOff x="0" y="0"/>
          <a:chExt cx="0" cy="0"/>
        </a:xfrm>
      </p:grpSpPr>
      <p:sp>
        <p:nvSpPr>
          <p:cNvPr id="163" name="Google Shape;163;p71"/>
          <p:cNvSpPr txBox="1"/>
          <p:nvPr>
            <p:ph idx="1" type="body"/>
          </p:nvPr>
        </p:nvSpPr>
        <p:spPr>
          <a:xfrm>
            <a:off x="269239" y="1189177"/>
            <a:ext cx="11653523" cy="2396047"/>
          </a:xfrm>
          <a:prstGeom prst="rect">
            <a:avLst/>
          </a:prstGeom>
          <a:noFill/>
          <a:ln>
            <a:noFill/>
          </a:ln>
        </p:spPr>
        <p:txBody>
          <a:bodyPr anchorCtr="0" anchor="t" bIns="91425" lIns="146300" spcFirstLastPara="1" rIns="146300" wrap="square" tIns="91425">
            <a:spAutoFit/>
          </a:bodyPr>
          <a:lstStyle>
            <a:lvl1pPr indent="-430282" lvl="0" marL="457200" algn="l">
              <a:lnSpc>
                <a:spcPct val="90000"/>
              </a:lnSpc>
              <a:spcBef>
                <a:spcPts val="706"/>
              </a:spcBef>
              <a:spcAft>
                <a:spcPts val="0"/>
              </a:spcAft>
              <a:buClr>
                <a:schemeClr val="lt1"/>
              </a:buClr>
              <a:buSzPts val="3176"/>
              <a:buFont typeface="Arial"/>
              <a:buChar char="•"/>
              <a:defRPr sz="3529">
                <a:solidFill>
                  <a:schemeClr val="lt1"/>
                </a:solidFill>
                <a:latin typeface="Quattrocento Sans"/>
                <a:ea typeface="Quattrocento Sans"/>
                <a:cs typeface="Quattrocento Sans"/>
                <a:sym typeface="Quattrocento Sans"/>
              </a:defRPr>
            </a:lvl1pPr>
            <a:lvl2pPr indent="-407879" lvl="1" marL="914400" algn="l">
              <a:lnSpc>
                <a:spcPct val="90000"/>
              </a:lnSpc>
              <a:spcBef>
                <a:spcPts val="627"/>
              </a:spcBef>
              <a:spcAft>
                <a:spcPts val="0"/>
              </a:spcAft>
              <a:buClr>
                <a:schemeClr val="lt1"/>
              </a:buClr>
              <a:buSzPts val="2823"/>
              <a:buFont typeface="Arial"/>
              <a:buChar char="•"/>
              <a:defRPr sz="3137">
                <a:solidFill>
                  <a:schemeClr val="lt1"/>
                </a:solidFill>
                <a:latin typeface="Quattrocento Sans"/>
                <a:ea typeface="Quattrocento Sans"/>
                <a:cs typeface="Quattrocento Sans"/>
                <a:sym typeface="Quattrocento Sans"/>
              </a:defRPr>
            </a:lvl2pPr>
            <a:lvl3pPr indent="-385476" lvl="2" marL="1371600" algn="l">
              <a:lnSpc>
                <a:spcPct val="90000"/>
              </a:lnSpc>
              <a:spcBef>
                <a:spcPts val="549"/>
              </a:spcBef>
              <a:spcAft>
                <a:spcPts val="0"/>
              </a:spcAft>
              <a:buClr>
                <a:schemeClr val="lt1"/>
              </a:buClr>
              <a:buSzPts val="2471"/>
              <a:buFont typeface="Arial"/>
              <a:buChar char="•"/>
              <a:defRPr sz="2745">
                <a:solidFill>
                  <a:schemeClr val="lt1"/>
                </a:solidFill>
                <a:latin typeface="Quattrocento Sans"/>
                <a:ea typeface="Quattrocento Sans"/>
                <a:cs typeface="Quattrocento Sans"/>
                <a:sym typeface="Quattrocento Sans"/>
              </a:defRPr>
            </a:lvl3pPr>
            <a:lvl4pPr indent="-363073" lvl="3" marL="1828800" algn="l">
              <a:lnSpc>
                <a:spcPct val="90000"/>
              </a:lnSpc>
              <a:spcBef>
                <a:spcPts val="471"/>
              </a:spcBef>
              <a:spcAft>
                <a:spcPts val="0"/>
              </a:spcAft>
              <a:buClr>
                <a:schemeClr val="lt1"/>
              </a:buClr>
              <a:buSzPts val="2118"/>
              <a:buFont typeface="Arial"/>
              <a:buChar char="•"/>
              <a:defRPr sz="2353">
                <a:solidFill>
                  <a:schemeClr val="lt1"/>
                </a:solidFill>
                <a:latin typeface="Quattrocento Sans"/>
                <a:ea typeface="Quattrocento Sans"/>
                <a:cs typeface="Quattrocento Sans"/>
                <a:sym typeface="Quattrocento Sans"/>
              </a:defRPr>
            </a:lvl4pPr>
            <a:lvl5pPr indent="-340671" lvl="4" marL="2286000" algn="l">
              <a:lnSpc>
                <a:spcPct val="90000"/>
              </a:lnSpc>
              <a:spcBef>
                <a:spcPts val="392"/>
              </a:spcBef>
              <a:spcAft>
                <a:spcPts val="0"/>
              </a:spcAft>
              <a:buClr>
                <a:schemeClr val="lt1"/>
              </a:buClr>
              <a:buSzPts val="1765"/>
              <a:buFont typeface="Arial"/>
              <a:buChar char="•"/>
              <a:defRPr sz="1961">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64" name="Google Shape;164;p71"/>
          <p:cNvSpPr txBox="1"/>
          <p:nvPr>
            <p:ph idx="2" type="body"/>
          </p:nvPr>
        </p:nvSpPr>
        <p:spPr>
          <a:xfrm>
            <a:off x="1" y="6238876"/>
            <a:ext cx="12192000" cy="619125"/>
          </a:xfrm>
          <a:prstGeom prst="rect">
            <a:avLst/>
          </a:prstGeom>
          <a:solidFill>
            <a:srgbClr val="FFFF99"/>
          </a:solidFill>
          <a:ln>
            <a:noFill/>
          </a:ln>
        </p:spPr>
        <p:txBody>
          <a:bodyPr anchorCtr="0" anchor="b" bIns="77725" lIns="155450" spcFirstLastPara="1" rIns="155450" wrap="square" tIns="77725">
            <a:noAutofit/>
          </a:bodyPr>
          <a:lstStyle>
            <a:lvl1pPr indent="-228600" lvl="0" marL="457200" algn="r">
              <a:lnSpc>
                <a:spcPct val="90000"/>
              </a:lnSpc>
              <a:spcBef>
                <a:spcPts val="725"/>
              </a:spcBef>
              <a:spcAft>
                <a:spcPts val="0"/>
              </a:spcAft>
              <a:buClr>
                <a:srgbClr val="000000"/>
              </a:buClr>
              <a:buSzPts val="3264"/>
              <a:buFont typeface="Arial"/>
              <a:buNone/>
              <a:defRPr sz="3627">
                <a:solidFill>
                  <a:srgbClr val="000000"/>
                </a:solidFill>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lt1"/>
              </a:buClr>
              <a:buSzPts val="1620"/>
              <a:buChar char="•"/>
              <a:defRPr/>
            </a:lvl2pPr>
            <a:lvl3pPr indent="-331469" lvl="2" marL="1371600" algn="l">
              <a:lnSpc>
                <a:spcPct val="90000"/>
              </a:lnSpc>
              <a:spcBef>
                <a:spcPts val="360"/>
              </a:spcBef>
              <a:spcAft>
                <a:spcPts val="0"/>
              </a:spcAft>
              <a:buClr>
                <a:schemeClr val="lt1"/>
              </a:buClr>
              <a:buSzPts val="1620"/>
              <a:buChar char="•"/>
              <a:defRPr/>
            </a:lvl3pPr>
            <a:lvl4pPr indent="-331469" lvl="3" marL="1828800" algn="l">
              <a:lnSpc>
                <a:spcPct val="90000"/>
              </a:lnSpc>
              <a:spcBef>
                <a:spcPts val="360"/>
              </a:spcBef>
              <a:spcAft>
                <a:spcPts val="0"/>
              </a:spcAft>
              <a:buClr>
                <a:schemeClr val="lt1"/>
              </a:buClr>
              <a:buSzPts val="1620"/>
              <a:buChar char="•"/>
              <a:defRPr/>
            </a:lvl4pPr>
            <a:lvl5pPr indent="-331470" lvl="4" marL="2286000" algn="l">
              <a:lnSpc>
                <a:spcPct val="9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65" name="Google Shape;165;p71"/>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lt1"/>
              </a:buClr>
              <a:buSzPts val="4705"/>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General content_light">
  <p:cSld name="3_General content_light">
    <p:spTree>
      <p:nvGrpSpPr>
        <p:cNvPr id="166" name="Shape 166"/>
        <p:cNvGrpSpPr/>
        <p:nvPr/>
      </p:nvGrpSpPr>
      <p:grpSpPr>
        <a:xfrm>
          <a:off x="0" y="0"/>
          <a:ext cx="0" cy="0"/>
          <a:chOff x="0" y="0"/>
          <a:chExt cx="0" cy="0"/>
        </a:xfrm>
      </p:grpSpPr>
      <p:sp>
        <p:nvSpPr>
          <p:cNvPr id="167" name="Google Shape;167;p72"/>
          <p:cNvSpPr txBox="1"/>
          <p:nvPr>
            <p:ph type="title"/>
          </p:nvPr>
        </p:nvSpPr>
        <p:spPr>
          <a:xfrm>
            <a:off x="301752" y="301753"/>
            <a:ext cx="11274552" cy="685800"/>
          </a:xfrm>
          <a:prstGeom prst="rect">
            <a:avLst/>
          </a:prstGeom>
          <a:noFill/>
          <a:ln>
            <a:noFill/>
          </a:ln>
        </p:spPr>
        <p:txBody>
          <a:bodyPr anchorCtr="0" anchor="t" bIns="91425" lIns="146300" spcFirstLastPara="1" rIns="146300" wrap="square" tIns="91425">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72"/>
          <p:cNvSpPr txBox="1"/>
          <p:nvPr>
            <p:ph idx="10" type="dt"/>
          </p:nvPr>
        </p:nvSpPr>
        <p:spPr>
          <a:xfrm>
            <a:off x="838201"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69" name="Google Shape;169;p72"/>
          <p:cNvSpPr txBox="1"/>
          <p:nvPr>
            <p:ph idx="12" type="sldNum"/>
          </p:nvPr>
        </p:nvSpPr>
        <p:spPr>
          <a:xfrm>
            <a:off x="8850631"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Quattrocento Sans"/>
                <a:ea typeface="Quattrocento Sans"/>
                <a:cs typeface="Quattrocento Sans"/>
                <a:sym typeface="Quattrocento Sans"/>
              </a:defRPr>
            </a:lvl1pPr>
            <a:lvl2pPr indent="0" lvl="1" marL="0" marR="0" rtl="0" algn="l">
              <a:spcBef>
                <a:spcPts val="0"/>
              </a:spcBef>
              <a:buNone/>
              <a:defRPr sz="1800">
                <a:solidFill>
                  <a:schemeClr val="dk1"/>
                </a:solidFill>
                <a:latin typeface="Quattrocento Sans"/>
                <a:ea typeface="Quattrocento Sans"/>
                <a:cs typeface="Quattrocento Sans"/>
                <a:sym typeface="Quattrocento Sans"/>
              </a:defRPr>
            </a:lvl2pPr>
            <a:lvl3pPr indent="0" lvl="2" marL="0" marR="0" rtl="0" algn="l">
              <a:spcBef>
                <a:spcPts val="0"/>
              </a:spcBef>
              <a:buNone/>
              <a:defRPr sz="1800">
                <a:solidFill>
                  <a:schemeClr val="dk1"/>
                </a:solidFill>
                <a:latin typeface="Quattrocento Sans"/>
                <a:ea typeface="Quattrocento Sans"/>
                <a:cs typeface="Quattrocento Sans"/>
                <a:sym typeface="Quattrocento Sans"/>
              </a:defRPr>
            </a:lvl3pPr>
            <a:lvl4pPr indent="0" lvl="3" marL="0" marR="0" rtl="0" algn="l">
              <a:spcBef>
                <a:spcPts val="0"/>
              </a:spcBef>
              <a:buNone/>
              <a:defRPr sz="1800">
                <a:solidFill>
                  <a:schemeClr val="dk1"/>
                </a:solidFill>
                <a:latin typeface="Quattrocento Sans"/>
                <a:ea typeface="Quattrocento Sans"/>
                <a:cs typeface="Quattrocento Sans"/>
                <a:sym typeface="Quattrocento Sans"/>
              </a:defRPr>
            </a:lvl4pPr>
            <a:lvl5pPr indent="0" lvl="4" marL="0" marR="0" rtl="0" algn="l">
              <a:spcBef>
                <a:spcPts val="0"/>
              </a:spcBef>
              <a:buNone/>
              <a:defRPr sz="1800">
                <a:solidFill>
                  <a:schemeClr val="dk1"/>
                </a:solidFill>
                <a:latin typeface="Quattrocento Sans"/>
                <a:ea typeface="Quattrocento Sans"/>
                <a:cs typeface="Quattrocento Sans"/>
                <a:sym typeface="Quattrocento Sans"/>
              </a:defRPr>
            </a:lvl5pPr>
            <a:lvl6pPr indent="0" lvl="5" marL="0" marR="0" rtl="0" algn="l">
              <a:spcBef>
                <a:spcPts val="0"/>
              </a:spcBef>
              <a:buNone/>
              <a:defRPr sz="1800">
                <a:solidFill>
                  <a:schemeClr val="dk1"/>
                </a:solidFill>
                <a:latin typeface="Quattrocento Sans"/>
                <a:ea typeface="Quattrocento Sans"/>
                <a:cs typeface="Quattrocento Sans"/>
                <a:sym typeface="Quattrocento Sans"/>
              </a:defRPr>
            </a:lvl6pPr>
            <a:lvl7pPr indent="0" lvl="6" marL="0" marR="0" rtl="0" algn="l">
              <a:spcBef>
                <a:spcPts val="0"/>
              </a:spcBef>
              <a:buNone/>
              <a:defRPr sz="1800">
                <a:solidFill>
                  <a:schemeClr val="dk1"/>
                </a:solidFill>
                <a:latin typeface="Quattrocento Sans"/>
                <a:ea typeface="Quattrocento Sans"/>
                <a:cs typeface="Quattrocento Sans"/>
                <a:sym typeface="Quattrocento Sans"/>
              </a:defRPr>
            </a:lvl7pPr>
            <a:lvl8pPr indent="0" lvl="7" marL="0" marR="0" rtl="0" algn="l">
              <a:spcBef>
                <a:spcPts val="0"/>
              </a:spcBef>
              <a:buNone/>
              <a:defRPr sz="1800">
                <a:solidFill>
                  <a:schemeClr val="dk1"/>
                </a:solidFill>
                <a:latin typeface="Quattrocento Sans"/>
                <a:ea typeface="Quattrocento Sans"/>
                <a:cs typeface="Quattrocento Sans"/>
                <a:sym typeface="Quattrocento Sans"/>
              </a:defRPr>
            </a:lvl8pPr>
            <a:lvl9pPr indent="0" lvl="8" marL="0" marR="0" rtl="0" algn="l">
              <a:spcBef>
                <a:spcPts val="0"/>
              </a:spcBef>
              <a:buNone/>
              <a:defRPr sz="1800">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170" name="Google Shape;170;p72"/>
          <p:cNvSpPr txBox="1"/>
          <p:nvPr>
            <p:ph idx="1" type="body"/>
          </p:nvPr>
        </p:nvSpPr>
        <p:spPr>
          <a:xfrm>
            <a:off x="402337" y="1143001"/>
            <a:ext cx="11173968" cy="2052030"/>
          </a:xfrm>
          <a:prstGeom prst="rect">
            <a:avLst/>
          </a:prstGeom>
          <a:noFill/>
          <a:ln>
            <a:noFill/>
          </a:ln>
        </p:spPr>
        <p:txBody>
          <a:bodyPr anchorCtr="0" anchor="t" bIns="91425" lIns="146300" spcFirstLastPara="1" rIns="146300" wrap="square" tIns="91425">
            <a:spAutoFit/>
          </a:bodyPr>
          <a:lstStyle>
            <a:lvl1pPr indent="-331470" lvl="0" marL="457200" algn="l">
              <a:lnSpc>
                <a:spcPct val="90000"/>
              </a:lnSpc>
              <a:spcBef>
                <a:spcPts val="360"/>
              </a:spcBef>
              <a:spcAft>
                <a:spcPts val="0"/>
              </a:spcAft>
              <a:buClr>
                <a:schemeClr val="dk1"/>
              </a:buClr>
              <a:buSzPts val="1620"/>
              <a:buChar char="•"/>
              <a:defRPr/>
            </a:lvl1pPr>
            <a:lvl2pPr indent="-363073" lvl="1" marL="914400" algn="l">
              <a:lnSpc>
                <a:spcPct val="90000"/>
              </a:lnSpc>
              <a:spcBef>
                <a:spcPts val="471"/>
              </a:spcBef>
              <a:spcAft>
                <a:spcPts val="0"/>
              </a:spcAft>
              <a:buClr>
                <a:schemeClr val="dk1"/>
              </a:buClr>
              <a:buSzPts val="2118"/>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spTree>
      <p:nvGrpSpPr>
        <p:cNvPr id="171" name="Shape 171"/>
        <p:cNvGrpSpPr/>
        <p:nvPr/>
      </p:nvGrpSpPr>
      <p:grpSpPr>
        <a:xfrm>
          <a:off x="0" y="0"/>
          <a:ext cx="0" cy="0"/>
          <a:chOff x="0" y="0"/>
          <a:chExt cx="0" cy="0"/>
        </a:xfrm>
      </p:grpSpPr>
      <p:sp>
        <p:nvSpPr>
          <p:cNvPr id="172" name="Google Shape;172;p7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73" name="Google Shape;173;p7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74" name="Google Shape;174;p7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Quattrocento Sans"/>
                <a:ea typeface="Quattrocento Sans"/>
                <a:cs typeface="Quattrocento Sans"/>
                <a:sym typeface="Quattrocento Sans"/>
              </a:defRPr>
            </a:lvl1pPr>
            <a:lvl2pPr indent="0" lvl="1" marL="0" marR="0" rtl="0" algn="l">
              <a:spcBef>
                <a:spcPts val="0"/>
              </a:spcBef>
              <a:buNone/>
              <a:defRPr sz="1800">
                <a:solidFill>
                  <a:schemeClr val="dk1"/>
                </a:solidFill>
                <a:latin typeface="Quattrocento Sans"/>
                <a:ea typeface="Quattrocento Sans"/>
                <a:cs typeface="Quattrocento Sans"/>
                <a:sym typeface="Quattrocento Sans"/>
              </a:defRPr>
            </a:lvl2pPr>
            <a:lvl3pPr indent="0" lvl="2" marL="0" marR="0" rtl="0" algn="l">
              <a:spcBef>
                <a:spcPts val="0"/>
              </a:spcBef>
              <a:buNone/>
              <a:defRPr sz="1800">
                <a:solidFill>
                  <a:schemeClr val="dk1"/>
                </a:solidFill>
                <a:latin typeface="Quattrocento Sans"/>
                <a:ea typeface="Quattrocento Sans"/>
                <a:cs typeface="Quattrocento Sans"/>
                <a:sym typeface="Quattrocento Sans"/>
              </a:defRPr>
            </a:lvl3pPr>
            <a:lvl4pPr indent="0" lvl="3" marL="0" marR="0" rtl="0" algn="l">
              <a:spcBef>
                <a:spcPts val="0"/>
              </a:spcBef>
              <a:buNone/>
              <a:defRPr sz="1800">
                <a:solidFill>
                  <a:schemeClr val="dk1"/>
                </a:solidFill>
                <a:latin typeface="Quattrocento Sans"/>
                <a:ea typeface="Quattrocento Sans"/>
                <a:cs typeface="Quattrocento Sans"/>
                <a:sym typeface="Quattrocento Sans"/>
              </a:defRPr>
            </a:lvl4pPr>
            <a:lvl5pPr indent="0" lvl="4" marL="0" marR="0" rtl="0" algn="l">
              <a:spcBef>
                <a:spcPts val="0"/>
              </a:spcBef>
              <a:buNone/>
              <a:defRPr sz="1800">
                <a:solidFill>
                  <a:schemeClr val="dk1"/>
                </a:solidFill>
                <a:latin typeface="Quattrocento Sans"/>
                <a:ea typeface="Quattrocento Sans"/>
                <a:cs typeface="Quattrocento Sans"/>
                <a:sym typeface="Quattrocento Sans"/>
              </a:defRPr>
            </a:lvl5pPr>
            <a:lvl6pPr indent="0" lvl="5" marL="0" marR="0" rtl="0" algn="l">
              <a:spcBef>
                <a:spcPts val="0"/>
              </a:spcBef>
              <a:buNone/>
              <a:defRPr sz="1800">
                <a:solidFill>
                  <a:schemeClr val="dk1"/>
                </a:solidFill>
                <a:latin typeface="Quattrocento Sans"/>
                <a:ea typeface="Quattrocento Sans"/>
                <a:cs typeface="Quattrocento Sans"/>
                <a:sym typeface="Quattrocento Sans"/>
              </a:defRPr>
            </a:lvl6pPr>
            <a:lvl7pPr indent="0" lvl="6" marL="0" marR="0" rtl="0" algn="l">
              <a:spcBef>
                <a:spcPts val="0"/>
              </a:spcBef>
              <a:buNone/>
              <a:defRPr sz="1800">
                <a:solidFill>
                  <a:schemeClr val="dk1"/>
                </a:solidFill>
                <a:latin typeface="Quattrocento Sans"/>
                <a:ea typeface="Quattrocento Sans"/>
                <a:cs typeface="Quattrocento Sans"/>
                <a:sym typeface="Quattrocento Sans"/>
              </a:defRPr>
            </a:lvl7pPr>
            <a:lvl8pPr indent="0" lvl="7" marL="0" marR="0" rtl="0" algn="l">
              <a:spcBef>
                <a:spcPts val="0"/>
              </a:spcBef>
              <a:buNone/>
              <a:defRPr sz="1800">
                <a:solidFill>
                  <a:schemeClr val="dk1"/>
                </a:solidFill>
                <a:latin typeface="Quattrocento Sans"/>
                <a:ea typeface="Quattrocento Sans"/>
                <a:cs typeface="Quattrocento Sans"/>
                <a:sym typeface="Quattrocento Sans"/>
              </a:defRPr>
            </a:lvl8pPr>
            <a:lvl9pPr indent="0" lvl="8" marL="0" marR="0" rtl="0" algn="l">
              <a:spcBef>
                <a:spcPts val="0"/>
              </a:spcBef>
              <a:buNone/>
              <a:defRPr sz="1800">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175" name="Google Shape;175;p73"/>
          <p:cNvSpPr txBox="1"/>
          <p:nvPr>
            <p:ph idx="1" type="body"/>
          </p:nvPr>
        </p:nvSpPr>
        <p:spPr>
          <a:xfrm>
            <a:off x="838200" y="0"/>
            <a:ext cx="10515600" cy="1325880"/>
          </a:xfrm>
          <a:prstGeom prst="rect">
            <a:avLst/>
          </a:prstGeom>
          <a:noFill/>
          <a:ln>
            <a:noFill/>
          </a:ln>
        </p:spPr>
        <p:txBody>
          <a:bodyPr anchorCtr="0" anchor="t" bIns="91425" lIns="146300" spcFirstLastPara="1" rIns="146300" wrap="square" tIns="91425">
            <a:normAutofit/>
          </a:bodyPr>
          <a:lstStyle>
            <a:lvl1pPr indent="-228600" lvl="0" marL="457200" algn="l">
              <a:lnSpc>
                <a:spcPct val="150000"/>
              </a:lnSpc>
              <a:spcBef>
                <a:spcPts val="880"/>
              </a:spcBef>
              <a:spcAft>
                <a:spcPts val="0"/>
              </a:spcAft>
              <a:buClr>
                <a:schemeClr val="dk1"/>
              </a:buClr>
              <a:buSzPts val="3960"/>
              <a:buNone/>
              <a:defRPr sz="4400">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type="obj">
  <p:cSld name="OBJECT">
    <p:spTree>
      <p:nvGrpSpPr>
        <p:cNvPr id="176" name="Shape 176"/>
        <p:cNvGrpSpPr/>
        <p:nvPr/>
      </p:nvGrpSpPr>
      <p:grpSpPr>
        <a:xfrm>
          <a:off x="0" y="0"/>
          <a:ext cx="0" cy="0"/>
          <a:chOff x="0" y="0"/>
          <a:chExt cx="0" cy="0"/>
        </a:xfrm>
      </p:grpSpPr>
      <p:sp>
        <p:nvSpPr>
          <p:cNvPr id="177" name="Google Shape;177;p74"/>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74"/>
          <p:cNvSpPr txBox="1"/>
          <p:nvPr>
            <p:ph idx="1" type="body"/>
          </p:nvPr>
        </p:nvSpPr>
        <p:spPr>
          <a:xfrm>
            <a:off x="269241" y="1189178"/>
            <a:ext cx="11653521" cy="2052030"/>
          </a:xfrm>
          <a:prstGeom prst="rect">
            <a:avLst/>
          </a:prstGeom>
          <a:noFill/>
          <a:ln>
            <a:noFill/>
          </a:ln>
        </p:spPr>
        <p:txBody>
          <a:bodyPr anchorCtr="0" anchor="t" bIns="91425" lIns="146300" spcFirstLastPara="1" rIns="146300" wrap="square" tIns="91425">
            <a:spAutoFit/>
          </a:bodyPr>
          <a:lstStyle>
            <a:lvl1pPr indent="-331470" lvl="0" marL="457200" algn="l">
              <a:lnSpc>
                <a:spcPct val="90000"/>
              </a:lnSpc>
              <a:spcBef>
                <a:spcPts val="360"/>
              </a:spcBef>
              <a:spcAft>
                <a:spcPts val="0"/>
              </a:spcAft>
              <a:buClr>
                <a:schemeClr val="dk1"/>
              </a:buClr>
              <a:buSzPts val="1620"/>
              <a:buChar char="•"/>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9" name="Google Shape;179;p7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80" name="Google Shape;180;p7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81" name="Google Shape;181;p7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Quattrocento Sans"/>
                <a:ea typeface="Quattrocento Sans"/>
                <a:cs typeface="Quattrocento Sans"/>
                <a:sym typeface="Quattrocento Sans"/>
              </a:defRPr>
            </a:lvl1pPr>
            <a:lvl2pPr indent="0" lvl="1" marL="0" marR="0" rtl="0" algn="l">
              <a:spcBef>
                <a:spcPts val="0"/>
              </a:spcBef>
              <a:buNone/>
              <a:defRPr sz="1800">
                <a:solidFill>
                  <a:schemeClr val="dk1"/>
                </a:solidFill>
                <a:latin typeface="Quattrocento Sans"/>
                <a:ea typeface="Quattrocento Sans"/>
                <a:cs typeface="Quattrocento Sans"/>
                <a:sym typeface="Quattrocento Sans"/>
              </a:defRPr>
            </a:lvl2pPr>
            <a:lvl3pPr indent="0" lvl="2" marL="0" marR="0" rtl="0" algn="l">
              <a:spcBef>
                <a:spcPts val="0"/>
              </a:spcBef>
              <a:buNone/>
              <a:defRPr sz="1800">
                <a:solidFill>
                  <a:schemeClr val="dk1"/>
                </a:solidFill>
                <a:latin typeface="Quattrocento Sans"/>
                <a:ea typeface="Quattrocento Sans"/>
                <a:cs typeface="Quattrocento Sans"/>
                <a:sym typeface="Quattrocento Sans"/>
              </a:defRPr>
            </a:lvl3pPr>
            <a:lvl4pPr indent="0" lvl="3" marL="0" marR="0" rtl="0" algn="l">
              <a:spcBef>
                <a:spcPts val="0"/>
              </a:spcBef>
              <a:buNone/>
              <a:defRPr sz="1800">
                <a:solidFill>
                  <a:schemeClr val="dk1"/>
                </a:solidFill>
                <a:latin typeface="Quattrocento Sans"/>
                <a:ea typeface="Quattrocento Sans"/>
                <a:cs typeface="Quattrocento Sans"/>
                <a:sym typeface="Quattrocento Sans"/>
              </a:defRPr>
            </a:lvl4pPr>
            <a:lvl5pPr indent="0" lvl="4" marL="0" marR="0" rtl="0" algn="l">
              <a:spcBef>
                <a:spcPts val="0"/>
              </a:spcBef>
              <a:buNone/>
              <a:defRPr sz="1800">
                <a:solidFill>
                  <a:schemeClr val="dk1"/>
                </a:solidFill>
                <a:latin typeface="Quattrocento Sans"/>
                <a:ea typeface="Quattrocento Sans"/>
                <a:cs typeface="Quattrocento Sans"/>
                <a:sym typeface="Quattrocento Sans"/>
              </a:defRPr>
            </a:lvl5pPr>
            <a:lvl6pPr indent="0" lvl="5" marL="0" marR="0" rtl="0" algn="l">
              <a:spcBef>
                <a:spcPts val="0"/>
              </a:spcBef>
              <a:buNone/>
              <a:defRPr sz="1800">
                <a:solidFill>
                  <a:schemeClr val="dk1"/>
                </a:solidFill>
                <a:latin typeface="Quattrocento Sans"/>
                <a:ea typeface="Quattrocento Sans"/>
                <a:cs typeface="Quattrocento Sans"/>
                <a:sym typeface="Quattrocento Sans"/>
              </a:defRPr>
            </a:lvl6pPr>
            <a:lvl7pPr indent="0" lvl="6" marL="0" marR="0" rtl="0" algn="l">
              <a:spcBef>
                <a:spcPts val="0"/>
              </a:spcBef>
              <a:buNone/>
              <a:defRPr sz="1800">
                <a:solidFill>
                  <a:schemeClr val="dk1"/>
                </a:solidFill>
                <a:latin typeface="Quattrocento Sans"/>
                <a:ea typeface="Quattrocento Sans"/>
                <a:cs typeface="Quattrocento Sans"/>
                <a:sym typeface="Quattrocento Sans"/>
              </a:defRPr>
            </a:lvl7pPr>
            <a:lvl8pPr indent="0" lvl="7" marL="0" marR="0" rtl="0" algn="l">
              <a:spcBef>
                <a:spcPts val="0"/>
              </a:spcBef>
              <a:buNone/>
              <a:defRPr sz="1800">
                <a:solidFill>
                  <a:schemeClr val="dk1"/>
                </a:solidFill>
                <a:latin typeface="Quattrocento Sans"/>
                <a:ea typeface="Quattrocento Sans"/>
                <a:cs typeface="Quattrocento Sans"/>
                <a:sym typeface="Quattrocento Sans"/>
              </a:defRPr>
            </a:lvl8pPr>
            <a:lvl9pPr indent="0" lvl="8" marL="0" marR="0" rtl="0" algn="l">
              <a:spcBef>
                <a:spcPts val="0"/>
              </a:spcBef>
              <a:buNone/>
              <a:defRPr sz="1800">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ection Title Accent Color 2">
  <p:cSld name="7_Section Title Accent Color 2">
    <p:bg>
      <p:bgPr>
        <a:solidFill>
          <a:schemeClr val="accent2"/>
        </a:solidFill>
      </p:bgPr>
    </p:bg>
    <p:spTree>
      <p:nvGrpSpPr>
        <p:cNvPr id="182" name="Shape 182"/>
        <p:cNvGrpSpPr/>
        <p:nvPr/>
      </p:nvGrpSpPr>
      <p:grpSpPr>
        <a:xfrm>
          <a:off x="0" y="0"/>
          <a:ext cx="0" cy="0"/>
          <a:chOff x="0" y="0"/>
          <a:chExt cx="0" cy="0"/>
        </a:xfrm>
      </p:grpSpPr>
      <p:pic>
        <p:nvPicPr>
          <p:cNvPr descr="video.png" id="183" name="Google Shape;183;p37"/>
          <p:cNvPicPr preferRelativeResize="0"/>
          <p:nvPr/>
        </p:nvPicPr>
        <p:blipFill rotWithShape="1">
          <a:blip r:embed="rId2">
            <a:alphaModFix/>
          </a:blip>
          <a:srcRect b="0" l="0" r="0" t="0"/>
          <a:stretch/>
        </p:blipFill>
        <p:spPr>
          <a:xfrm>
            <a:off x="0" y="0"/>
            <a:ext cx="12183358" cy="6858000"/>
          </a:xfrm>
          <a:prstGeom prst="rect">
            <a:avLst/>
          </a:prstGeom>
          <a:noFill/>
          <a:ln>
            <a:noFill/>
          </a:ln>
        </p:spPr>
      </p:pic>
      <p:sp>
        <p:nvSpPr>
          <p:cNvPr id="184" name="Google Shape;184;p37"/>
          <p:cNvSpPr txBox="1"/>
          <p:nvPr>
            <p:ph type="title"/>
          </p:nvPr>
        </p:nvSpPr>
        <p:spPr>
          <a:xfrm>
            <a:off x="269239" y="268967"/>
            <a:ext cx="7171399" cy="1796217"/>
          </a:xfrm>
          <a:prstGeom prst="rect">
            <a:avLst/>
          </a:prstGeom>
          <a:noFill/>
          <a:ln>
            <a:noFill/>
          </a:ln>
        </p:spPr>
        <p:txBody>
          <a:bodyPr anchorCtr="0" anchor="t" bIns="91400" lIns="146300" spcFirstLastPara="1" rIns="146300" wrap="square" tIns="91400">
            <a:noAutofit/>
          </a:bodyPr>
          <a:lstStyle>
            <a:lvl1pPr lvl="0" algn="l">
              <a:lnSpc>
                <a:spcPct val="90000"/>
              </a:lnSpc>
              <a:spcBef>
                <a:spcPts val="0"/>
              </a:spcBef>
              <a:spcAft>
                <a:spcPts val="0"/>
              </a:spcAft>
              <a:buClr>
                <a:schemeClr val="lt1"/>
              </a:buClr>
              <a:buSzPts val="8625"/>
              <a:buFont typeface="Quattrocento Sans"/>
              <a:buNone/>
              <a:defRPr sz="8625">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189" name="Shape 189"/>
        <p:cNvGrpSpPr/>
        <p:nvPr/>
      </p:nvGrpSpPr>
      <p:grpSpPr>
        <a:xfrm>
          <a:off x="0" y="0"/>
          <a:ext cx="0" cy="0"/>
          <a:chOff x="0" y="0"/>
          <a:chExt cx="0" cy="0"/>
        </a:xfrm>
      </p:grpSpPr>
      <p:sp>
        <p:nvSpPr>
          <p:cNvPr id="190" name="Google Shape;190;p36"/>
          <p:cNvSpPr txBox="1"/>
          <p:nvPr>
            <p:ph type="title"/>
          </p:nvPr>
        </p:nvSpPr>
        <p:spPr>
          <a:xfrm>
            <a:off x="269239" y="2084172"/>
            <a:ext cx="11653523" cy="1158793"/>
          </a:xfrm>
          <a:prstGeom prst="rect">
            <a:avLst/>
          </a:prstGeom>
          <a:noFill/>
          <a:ln>
            <a:noFill/>
          </a:ln>
        </p:spPr>
        <p:txBody>
          <a:bodyPr anchorCtr="0" anchor="t" bIns="91425" lIns="146300" spcFirstLastPara="1" rIns="146300" wrap="square" tIns="91425">
            <a:spAutoFit/>
          </a:bodyPr>
          <a:lstStyle>
            <a:lvl1pPr lvl="0" algn="l">
              <a:lnSpc>
                <a:spcPct val="90000"/>
              </a:lnSpc>
              <a:spcBef>
                <a:spcPts val="0"/>
              </a:spcBef>
              <a:spcAft>
                <a:spcPts val="0"/>
              </a:spcAft>
              <a:buClr>
                <a:schemeClr val="lt1"/>
              </a:buClr>
              <a:buSzPts val="7058"/>
              <a:buFont typeface="Quattrocento Sans"/>
              <a:buNone/>
              <a:defRPr sz="705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ection Title Accent Color 2">
  <p:cSld name="7_Section Title Accent Color 2">
    <p:bg>
      <p:bgPr>
        <a:solidFill>
          <a:schemeClr val="accent2"/>
        </a:solidFill>
      </p:bgPr>
    </p:bg>
    <p:spTree>
      <p:nvGrpSpPr>
        <p:cNvPr id="191" name="Shape 191"/>
        <p:cNvGrpSpPr/>
        <p:nvPr/>
      </p:nvGrpSpPr>
      <p:grpSpPr>
        <a:xfrm>
          <a:off x="0" y="0"/>
          <a:ext cx="0" cy="0"/>
          <a:chOff x="0" y="0"/>
          <a:chExt cx="0" cy="0"/>
        </a:xfrm>
      </p:grpSpPr>
      <p:pic>
        <p:nvPicPr>
          <p:cNvPr descr="video.png" id="192" name="Google Shape;192;p38"/>
          <p:cNvPicPr preferRelativeResize="0"/>
          <p:nvPr/>
        </p:nvPicPr>
        <p:blipFill rotWithShape="1">
          <a:blip r:embed="rId2">
            <a:alphaModFix/>
          </a:blip>
          <a:srcRect b="0" l="0" r="0" t="0"/>
          <a:stretch/>
        </p:blipFill>
        <p:spPr>
          <a:xfrm>
            <a:off x="0" y="0"/>
            <a:ext cx="12183358" cy="6858000"/>
          </a:xfrm>
          <a:prstGeom prst="rect">
            <a:avLst/>
          </a:prstGeom>
          <a:noFill/>
          <a:ln>
            <a:noFill/>
          </a:ln>
        </p:spPr>
      </p:pic>
      <p:sp>
        <p:nvSpPr>
          <p:cNvPr id="193" name="Google Shape;193;p38"/>
          <p:cNvSpPr txBox="1"/>
          <p:nvPr>
            <p:ph type="title"/>
          </p:nvPr>
        </p:nvSpPr>
        <p:spPr>
          <a:xfrm>
            <a:off x="269239" y="268967"/>
            <a:ext cx="7171399" cy="1796217"/>
          </a:xfrm>
          <a:prstGeom prst="rect">
            <a:avLst/>
          </a:prstGeom>
          <a:noFill/>
          <a:ln>
            <a:noFill/>
          </a:ln>
        </p:spPr>
        <p:txBody>
          <a:bodyPr anchorCtr="0" anchor="t" bIns="91400" lIns="146300" spcFirstLastPara="1" rIns="146300" wrap="square" tIns="91400">
            <a:noAutofit/>
          </a:bodyPr>
          <a:lstStyle>
            <a:lvl1pPr lvl="0" algn="l">
              <a:lnSpc>
                <a:spcPct val="90000"/>
              </a:lnSpc>
              <a:spcBef>
                <a:spcPts val="0"/>
              </a:spcBef>
              <a:spcAft>
                <a:spcPts val="0"/>
              </a:spcAft>
              <a:buClr>
                <a:schemeClr val="lt1"/>
              </a:buClr>
              <a:buSzPts val="8625"/>
              <a:buFont typeface="Quattrocento Sans"/>
              <a:buNone/>
              <a:defRPr sz="8625">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94" name="Shape 194"/>
        <p:cNvGrpSpPr/>
        <p:nvPr/>
      </p:nvGrpSpPr>
      <p:grpSpPr>
        <a:xfrm>
          <a:off x="0" y="0"/>
          <a:ext cx="0" cy="0"/>
          <a:chOff x="0" y="0"/>
          <a:chExt cx="0" cy="0"/>
        </a:xfrm>
      </p:grpSpPr>
      <p:sp>
        <p:nvSpPr>
          <p:cNvPr id="195" name="Google Shape;195;g75d85501c6_0_274"/>
          <p:cNvSpPr txBox="1"/>
          <p:nvPr>
            <p:ph idx="1" type="body"/>
          </p:nvPr>
        </p:nvSpPr>
        <p:spPr>
          <a:xfrm>
            <a:off x="269239" y="1189177"/>
            <a:ext cx="11653500" cy="1985700"/>
          </a:xfrm>
          <a:prstGeom prst="rect">
            <a:avLst/>
          </a:prstGeom>
          <a:noFill/>
          <a:ln>
            <a:noFill/>
          </a:ln>
        </p:spPr>
        <p:txBody>
          <a:bodyPr anchorCtr="0" anchor="t" bIns="91425" lIns="146300" spcFirstLastPara="1" rIns="146300" wrap="square" tIns="91425">
            <a:noAutofit/>
          </a:bodyPr>
          <a:lstStyle>
            <a:lvl1pPr indent="-430282" lvl="0" marL="457200" rtl="0" algn="l">
              <a:lnSpc>
                <a:spcPct val="90000"/>
              </a:lnSpc>
              <a:spcBef>
                <a:spcPts val="706"/>
              </a:spcBef>
              <a:spcAft>
                <a:spcPts val="0"/>
              </a:spcAft>
              <a:buClr>
                <a:schemeClr val="dk1"/>
              </a:buClr>
              <a:buSzPts val="3176"/>
              <a:buChar char="•"/>
              <a:defRPr sz="3529"/>
            </a:lvl1pPr>
            <a:lvl2pPr indent="-331469" lvl="1" marL="914400" rtl="0" algn="l">
              <a:lnSpc>
                <a:spcPct val="90000"/>
              </a:lnSpc>
              <a:spcBef>
                <a:spcPts val="360"/>
              </a:spcBef>
              <a:spcAft>
                <a:spcPts val="0"/>
              </a:spcAft>
              <a:buClr>
                <a:schemeClr val="dk1"/>
              </a:buClr>
              <a:buSzPts val="1620"/>
              <a:buChar char="•"/>
              <a:defRPr/>
            </a:lvl2pPr>
            <a:lvl3pPr indent="-331469" lvl="2" marL="1371600" rtl="0" algn="l">
              <a:lnSpc>
                <a:spcPct val="90000"/>
              </a:lnSpc>
              <a:spcBef>
                <a:spcPts val="360"/>
              </a:spcBef>
              <a:spcAft>
                <a:spcPts val="0"/>
              </a:spcAft>
              <a:buClr>
                <a:schemeClr val="dk1"/>
              </a:buClr>
              <a:buSzPts val="1620"/>
              <a:buChar char="•"/>
              <a:defRPr/>
            </a:lvl3pPr>
            <a:lvl4pPr indent="-331469" lvl="3" marL="1828800" rtl="0" algn="l">
              <a:lnSpc>
                <a:spcPct val="90000"/>
              </a:lnSpc>
              <a:spcBef>
                <a:spcPts val="360"/>
              </a:spcBef>
              <a:spcAft>
                <a:spcPts val="0"/>
              </a:spcAft>
              <a:buClr>
                <a:schemeClr val="dk1"/>
              </a:buClr>
              <a:buSzPts val="1620"/>
              <a:buChar char="•"/>
              <a:defRPr/>
            </a:lvl4pPr>
            <a:lvl5pPr indent="-331470" lvl="4" marL="2286000" rtl="0" algn="l">
              <a:lnSpc>
                <a:spcPct val="90000"/>
              </a:lnSpc>
              <a:spcBef>
                <a:spcPts val="360"/>
              </a:spcBef>
              <a:spcAft>
                <a:spcPts val="0"/>
              </a:spcAft>
              <a:buClr>
                <a:schemeClr val="dk1"/>
              </a:buClr>
              <a:buSzPts val="162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96" name="Google Shape;196;g75d85501c6_0_274"/>
          <p:cNvSpPr txBox="1"/>
          <p:nvPr>
            <p:ph type="title"/>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197" name="Shape 197"/>
        <p:cNvGrpSpPr/>
        <p:nvPr/>
      </p:nvGrpSpPr>
      <p:grpSpPr>
        <a:xfrm>
          <a:off x="0" y="0"/>
          <a:ext cx="0" cy="0"/>
          <a:chOff x="0" y="0"/>
          <a:chExt cx="0" cy="0"/>
        </a:xfrm>
      </p:grpSpPr>
      <p:sp>
        <p:nvSpPr>
          <p:cNvPr id="198" name="Google Shape;198;g75d85501c6_0_277"/>
          <p:cNvSpPr txBox="1"/>
          <p:nvPr>
            <p:ph idx="1" type="body"/>
          </p:nvPr>
        </p:nvSpPr>
        <p:spPr>
          <a:xfrm>
            <a:off x="269239" y="1189177"/>
            <a:ext cx="11653500" cy="1985700"/>
          </a:xfrm>
          <a:prstGeom prst="rect">
            <a:avLst/>
          </a:prstGeom>
          <a:noFill/>
          <a:ln>
            <a:noFill/>
          </a:ln>
        </p:spPr>
        <p:txBody>
          <a:bodyPr anchorCtr="0" anchor="t" bIns="91425" lIns="146300" spcFirstLastPara="1" rIns="146300" wrap="square" tIns="91425">
            <a:noAutofit/>
          </a:bodyPr>
          <a:lstStyle>
            <a:lvl1pPr indent="-430282" lvl="0" marL="457200" rtl="0" algn="l">
              <a:lnSpc>
                <a:spcPct val="90000"/>
              </a:lnSpc>
              <a:spcBef>
                <a:spcPts val="706"/>
              </a:spcBef>
              <a:spcAft>
                <a:spcPts val="0"/>
              </a:spcAft>
              <a:buClr>
                <a:schemeClr val="dk2"/>
              </a:buClr>
              <a:buSzPts val="3176"/>
              <a:buChar char="•"/>
              <a:defRPr sz="3529">
                <a:solidFill>
                  <a:schemeClr val="dk2"/>
                </a:solidFill>
              </a:defRPr>
            </a:lvl1pPr>
            <a:lvl2pPr indent="-331469" lvl="1" marL="914400" rtl="0" algn="l">
              <a:lnSpc>
                <a:spcPct val="90000"/>
              </a:lnSpc>
              <a:spcBef>
                <a:spcPts val="360"/>
              </a:spcBef>
              <a:spcAft>
                <a:spcPts val="0"/>
              </a:spcAft>
              <a:buClr>
                <a:schemeClr val="dk1"/>
              </a:buClr>
              <a:buSzPts val="1620"/>
              <a:buChar char="•"/>
              <a:defRPr/>
            </a:lvl2pPr>
            <a:lvl3pPr indent="-331469" lvl="2" marL="1371600" rtl="0" algn="l">
              <a:lnSpc>
                <a:spcPct val="90000"/>
              </a:lnSpc>
              <a:spcBef>
                <a:spcPts val="360"/>
              </a:spcBef>
              <a:spcAft>
                <a:spcPts val="0"/>
              </a:spcAft>
              <a:buClr>
                <a:schemeClr val="dk1"/>
              </a:buClr>
              <a:buSzPts val="1620"/>
              <a:buChar char="•"/>
              <a:defRPr/>
            </a:lvl3pPr>
            <a:lvl4pPr indent="-331469" lvl="3" marL="1828800" rtl="0" algn="l">
              <a:lnSpc>
                <a:spcPct val="90000"/>
              </a:lnSpc>
              <a:spcBef>
                <a:spcPts val="360"/>
              </a:spcBef>
              <a:spcAft>
                <a:spcPts val="0"/>
              </a:spcAft>
              <a:buClr>
                <a:schemeClr val="dk1"/>
              </a:buClr>
              <a:buSzPts val="1620"/>
              <a:buChar char="•"/>
              <a:defRPr/>
            </a:lvl4pPr>
            <a:lvl5pPr indent="-331470" lvl="4" marL="2286000" rtl="0" algn="l">
              <a:lnSpc>
                <a:spcPct val="90000"/>
              </a:lnSpc>
              <a:spcBef>
                <a:spcPts val="360"/>
              </a:spcBef>
              <a:spcAft>
                <a:spcPts val="0"/>
              </a:spcAft>
              <a:buClr>
                <a:schemeClr val="dk1"/>
              </a:buClr>
              <a:buSzPts val="162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99" name="Google Shape;199;g75d85501c6_0_277"/>
          <p:cNvSpPr txBox="1"/>
          <p:nvPr>
            <p:ph type="title"/>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9" name="Shape 89"/>
        <p:cNvGrpSpPr/>
        <p:nvPr/>
      </p:nvGrpSpPr>
      <p:grpSpPr>
        <a:xfrm>
          <a:off x="0" y="0"/>
          <a:ext cx="0" cy="0"/>
          <a:chOff x="0" y="0"/>
          <a:chExt cx="0" cy="0"/>
        </a:xfrm>
      </p:grpSpPr>
      <p:sp>
        <p:nvSpPr>
          <p:cNvPr id="90" name="Google Shape;90;p32"/>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marR="0" rtl="0" algn="l">
              <a:lnSpc>
                <a:spcPct val="90000"/>
              </a:lnSpc>
              <a:spcBef>
                <a:spcPts val="0"/>
              </a:spcBef>
              <a:spcAft>
                <a:spcPts val="0"/>
              </a:spcAft>
              <a:buClr>
                <a:schemeClr val="dk1"/>
              </a:buClr>
              <a:buSzPts val="4705"/>
              <a:buFont typeface="Quattrocento Sans"/>
              <a:buNone/>
              <a:defRPr b="0" i="0" sz="4705"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32"/>
          <p:cNvSpPr txBox="1"/>
          <p:nvPr>
            <p:ph idx="1" type="body"/>
          </p:nvPr>
        </p:nvSpPr>
        <p:spPr>
          <a:xfrm>
            <a:off x="269241" y="1189178"/>
            <a:ext cx="11653521" cy="2052030"/>
          </a:xfrm>
          <a:prstGeom prst="rect">
            <a:avLst/>
          </a:prstGeom>
          <a:noFill/>
          <a:ln>
            <a:noFill/>
          </a:ln>
        </p:spPr>
        <p:txBody>
          <a:bodyPr anchorCtr="0" anchor="t" bIns="91425" lIns="146300" spcFirstLastPara="1" rIns="146300" wrap="square" tIns="91425">
            <a:spAutoFit/>
          </a:bodyPr>
          <a:lstStyle>
            <a:lvl1pPr indent="-452685" lvl="0" marL="457200" marR="0" rtl="0" algn="l">
              <a:lnSpc>
                <a:spcPct val="90000"/>
              </a:lnSpc>
              <a:spcBef>
                <a:spcPts val="784"/>
              </a:spcBef>
              <a:spcAft>
                <a:spcPts val="0"/>
              </a:spcAft>
              <a:buClr>
                <a:schemeClr val="dk1"/>
              </a:buClr>
              <a:buSzPts val="3529"/>
              <a:buFont typeface="Arial"/>
              <a:buChar char="•"/>
              <a:defRPr b="0" i="0" sz="3921" u="none" cap="none" strike="noStrike">
                <a:solidFill>
                  <a:schemeClr val="dk1"/>
                </a:solidFill>
                <a:latin typeface="Quattrocento Sans"/>
                <a:ea typeface="Quattrocento Sans"/>
                <a:cs typeface="Quattrocento Sans"/>
                <a:sym typeface="Quattrocento Sans"/>
              </a:defRPr>
            </a:lvl1pPr>
            <a:lvl2pPr indent="-363073" lvl="1" marL="914400" marR="0" rtl="0" algn="l">
              <a:lnSpc>
                <a:spcPct val="90000"/>
              </a:lnSpc>
              <a:spcBef>
                <a:spcPts val="471"/>
              </a:spcBef>
              <a:spcAft>
                <a:spcPts val="0"/>
              </a:spcAft>
              <a:buClr>
                <a:schemeClr val="dk1"/>
              </a:buClr>
              <a:buSzPts val="2118"/>
              <a:buFont typeface="Arial"/>
              <a:buChar char="•"/>
              <a:defRPr b="0" i="0" sz="2353" u="none" cap="none" strike="noStrike">
                <a:solidFill>
                  <a:schemeClr val="dk1"/>
                </a:solidFill>
                <a:latin typeface="Quattrocento Sans"/>
                <a:ea typeface="Quattrocento Sans"/>
                <a:cs typeface="Quattrocento Sans"/>
                <a:sym typeface="Quattrocento Sans"/>
              </a:defRPr>
            </a:lvl2pPr>
            <a:lvl3pPr indent="-340671" lvl="2" marL="1371600" marR="0" rtl="0" algn="l">
              <a:lnSpc>
                <a:spcPct val="90000"/>
              </a:lnSpc>
              <a:spcBef>
                <a:spcPts val="392"/>
              </a:spcBef>
              <a:spcAft>
                <a:spcPts val="0"/>
              </a:spcAft>
              <a:buClr>
                <a:schemeClr val="dk1"/>
              </a:buClr>
              <a:buSzPts val="1765"/>
              <a:buFont typeface="Arial"/>
              <a:buChar char="•"/>
              <a:defRPr b="0" i="0" sz="1961" u="none" cap="none" strike="noStrike">
                <a:solidFill>
                  <a:schemeClr val="dk1"/>
                </a:solidFill>
                <a:latin typeface="Quattrocento Sans"/>
                <a:ea typeface="Quattrocento Sans"/>
                <a:cs typeface="Quattrocento Sans"/>
                <a:sym typeface="Quattrocento Sans"/>
              </a:defRPr>
            </a:lvl3pPr>
            <a:lvl4pPr indent="-329469" lvl="3" marL="1828800" marR="0" rtl="0" algn="l">
              <a:lnSpc>
                <a:spcPct val="90000"/>
              </a:lnSpc>
              <a:spcBef>
                <a:spcPts val="353"/>
              </a:spcBef>
              <a:spcAft>
                <a:spcPts val="0"/>
              </a:spcAft>
              <a:buClr>
                <a:schemeClr val="dk1"/>
              </a:buClr>
              <a:buSzPts val="1589"/>
              <a:buFont typeface="Arial"/>
              <a:buChar char="•"/>
              <a:defRPr b="0" i="0" sz="1765" u="none" cap="none" strike="noStrike">
                <a:solidFill>
                  <a:schemeClr val="dk1"/>
                </a:solidFill>
                <a:latin typeface="Quattrocento Sans"/>
                <a:ea typeface="Quattrocento Sans"/>
                <a:cs typeface="Quattrocento Sans"/>
                <a:sym typeface="Quattrocento Sans"/>
              </a:defRPr>
            </a:lvl4pPr>
            <a:lvl5pPr indent="-329469" lvl="4" marL="2286000" marR="0" rtl="0" algn="l">
              <a:lnSpc>
                <a:spcPct val="90000"/>
              </a:lnSpc>
              <a:spcBef>
                <a:spcPts val="353"/>
              </a:spcBef>
              <a:spcAft>
                <a:spcPts val="0"/>
              </a:spcAft>
              <a:buClr>
                <a:schemeClr val="dk1"/>
              </a:buClr>
              <a:buSzPts val="1589"/>
              <a:buFont typeface="Arial"/>
              <a:buChar char="•"/>
              <a:defRPr b="0" i="0" sz="1765" u="none" cap="none" strike="noStrike">
                <a:solidFill>
                  <a:schemeClr val="dk1"/>
                </a:solidFill>
                <a:latin typeface="Quattrocento Sans"/>
                <a:ea typeface="Quattrocento Sans"/>
                <a:cs typeface="Quattrocento Sans"/>
                <a:sym typeface="Quattrocento Sans"/>
              </a:defRPr>
            </a:lvl5pPr>
            <a:lvl6pPr indent="-353123" lvl="5" marL="2743200"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6pPr>
            <a:lvl7pPr indent="-353123" lvl="6" marL="3200400"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7pPr>
            <a:lvl8pPr indent="-353123" lvl="7" marL="3657600"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8pPr>
            <a:lvl9pPr indent="-353123" lvl="8" marL="4114800"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9pPr>
          </a:lstStyle>
          <a:p/>
        </p:txBody>
      </p:sp>
      <p:pic>
        <p:nvPicPr>
          <p:cNvPr id="92" name="Google Shape;92;p32"/>
          <p:cNvPicPr preferRelativeResize="0"/>
          <p:nvPr/>
        </p:nvPicPr>
        <p:blipFill rotWithShape="1">
          <a:blip r:embed="rId1">
            <a:alphaModFix/>
          </a:blip>
          <a:srcRect b="0" l="0" r="0" t="0"/>
          <a:stretch/>
        </p:blipFill>
        <p:spPr>
          <a:xfrm rot="5400000">
            <a:off x="9208748" y="2991033"/>
            <a:ext cx="6858623" cy="87655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5" name="Shape 185"/>
        <p:cNvGrpSpPr/>
        <p:nvPr/>
      </p:nvGrpSpPr>
      <p:grpSpPr>
        <a:xfrm>
          <a:off x="0" y="0"/>
          <a:ext cx="0" cy="0"/>
          <a:chOff x="0" y="0"/>
          <a:chExt cx="0" cy="0"/>
        </a:xfrm>
      </p:grpSpPr>
      <p:sp>
        <p:nvSpPr>
          <p:cNvPr id="186" name="Google Shape;186;p34"/>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lvl1pPr lvl="0" marR="0" rtl="0" algn="l">
              <a:lnSpc>
                <a:spcPct val="90000"/>
              </a:lnSpc>
              <a:spcBef>
                <a:spcPts val="0"/>
              </a:spcBef>
              <a:spcAft>
                <a:spcPts val="0"/>
              </a:spcAft>
              <a:buClr>
                <a:schemeClr val="lt1"/>
              </a:buClr>
              <a:buSzPts val="4705"/>
              <a:buFont typeface="Quattrocento Sans"/>
              <a:buNone/>
              <a:defRPr b="0" i="0" sz="4705"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7" name="Google Shape;187;p34"/>
          <p:cNvSpPr txBox="1"/>
          <p:nvPr>
            <p:ph idx="1" type="body"/>
          </p:nvPr>
        </p:nvSpPr>
        <p:spPr>
          <a:xfrm>
            <a:off x="269241" y="1189178"/>
            <a:ext cx="11653521" cy="2052030"/>
          </a:xfrm>
          <a:prstGeom prst="rect">
            <a:avLst/>
          </a:prstGeom>
          <a:noFill/>
          <a:ln>
            <a:noFill/>
          </a:ln>
        </p:spPr>
        <p:txBody>
          <a:bodyPr anchorCtr="0" anchor="t" bIns="91425" lIns="146300" spcFirstLastPara="1" rIns="146300" wrap="square" tIns="91425">
            <a:spAutoFit/>
          </a:bodyPr>
          <a:lstStyle>
            <a:lvl1pPr indent="-452685" lvl="0" marL="457200" marR="0" rtl="0" algn="l">
              <a:lnSpc>
                <a:spcPct val="90000"/>
              </a:lnSpc>
              <a:spcBef>
                <a:spcPts val="784"/>
              </a:spcBef>
              <a:spcAft>
                <a:spcPts val="0"/>
              </a:spcAft>
              <a:buClr>
                <a:schemeClr val="lt1"/>
              </a:buClr>
              <a:buSzPts val="3529"/>
              <a:buFont typeface="Arial"/>
              <a:buChar char="•"/>
              <a:defRPr b="0" i="0" sz="3921" u="none" cap="none" strike="noStrike">
                <a:solidFill>
                  <a:schemeClr val="lt1"/>
                </a:solidFill>
                <a:latin typeface="Quattrocento Sans"/>
                <a:ea typeface="Quattrocento Sans"/>
                <a:cs typeface="Quattrocento Sans"/>
                <a:sym typeface="Quattrocento Sans"/>
              </a:defRPr>
            </a:lvl1pPr>
            <a:lvl2pPr indent="-363073" lvl="1" marL="914400" marR="0" rtl="0" algn="l">
              <a:lnSpc>
                <a:spcPct val="90000"/>
              </a:lnSpc>
              <a:spcBef>
                <a:spcPts val="471"/>
              </a:spcBef>
              <a:spcAft>
                <a:spcPts val="0"/>
              </a:spcAft>
              <a:buClr>
                <a:schemeClr val="lt1"/>
              </a:buClr>
              <a:buSzPts val="2118"/>
              <a:buFont typeface="Arial"/>
              <a:buChar char="•"/>
              <a:defRPr b="0" i="0" sz="2353" u="none" cap="none" strike="noStrike">
                <a:solidFill>
                  <a:schemeClr val="lt1"/>
                </a:solidFill>
                <a:latin typeface="Quattrocento Sans"/>
                <a:ea typeface="Quattrocento Sans"/>
                <a:cs typeface="Quattrocento Sans"/>
                <a:sym typeface="Quattrocento Sans"/>
              </a:defRPr>
            </a:lvl2pPr>
            <a:lvl3pPr indent="-340671" lvl="2" marL="1371600" marR="0" rtl="0" algn="l">
              <a:lnSpc>
                <a:spcPct val="90000"/>
              </a:lnSpc>
              <a:spcBef>
                <a:spcPts val="392"/>
              </a:spcBef>
              <a:spcAft>
                <a:spcPts val="0"/>
              </a:spcAft>
              <a:buClr>
                <a:schemeClr val="lt1"/>
              </a:buClr>
              <a:buSzPts val="1765"/>
              <a:buFont typeface="Arial"/>
              <a:buChar char="•"/>
              <a:defRPr b="0" i="0" sz="1961" u="none" cap="none" strike="noStrike">
                <a:solidFill>
                  <a:schemeClr val="lt1"/>
                </a:solidFill>
                <a:latin typeface="Quattrocento Sans"/>
                <a:ea typeface="Quattrocento Sans"/>
                <a:cs typeface="Quattrocento Sans"/>
                <a:sym typeface="Quattrocento Sans"/>
              </a:defRPr>
            </a:lvl3pPr>
            <a:lvl4pPr indent="-329469" lvl="3" marL="1828800" marR="0" rtl="0" algn="l">
              <a:lnSpc>
                <a:spcPct val="90000"/>
              </a:lnSpc>
              <a:spcBef>
                <a:spcPts val="353"/>
              </a:spcBef>
              <a:spcAft>
                <a:spcPts val="0"/>
              </a:spcAft>
              <a:buClr>
                <a:schemeClr val="lt1"/>
              </a:buClr>
              <a:buSzPts val="1589"/>
              <a:buFont typeface="Arial"/>
              <a:buChar char="•"/>
              <a:defRPr b="0" i="0" sz="1765" u="none" cap="none" strike="noStrike">
                <a:solidFill>
                  <a:schemeClr val="lt1"/>
                </a:solidFill>
                <a:latin typeface="Quattrocento Sans"/>
                <a:ea typeface="Quattrocento Sans"/>
                <a:cs typeface="Quattrocento Sans"/>
                <a:sym typeface="Quattrocento Sans"/>
              </a:defRPr>
            </a:lvl4pPr>
            <a:lvl5pPr indent="-329469" lvl="4" marL="2286000" marR="0" rtl="0" algn="l">
              <a:lnSpc>
                <a:spcPct val="90000"/>
              </a:lnSpc>
              <a:spcBef>
                <a:spcPts val="353"/>
              </a:spcBef>
              <a:spcAft>
                <a:spcPts val="0"/>
              </a:spcAft>
              <a:buClr>
                <a:schemeClr val="lt1"/>
              </a:buClr>
              <a:buSzPts val="1589"/>
              <a:buFont typeface="Arial"/>
              <a:buChar char="•"/>
              <a:defRPr b="0" i="0" sz="1765" u="none" cap="none" strike="noStrike">
                <a:solidFill>
                  <a:schemeClr val="lt1"/>
                </a:solidFill>
                <a:latin typeface="Quattrocento Sans"/>
                <a:ea typeface="Quattrocento Sans"/>
                <a:cs typeface="Quattrocento Sans"/>
                <a:sym typeface="Quattrocento Sans"/>
              </a:defRPr>
            </a:lvl5pPr>
            <a:lvl6pPr indent="-353123" lvl="5" marL="2743200" marR="0" rtl="0" algn="l">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6pPr>
            <a:lvl7pPr indent="-353123" lvl="6" marL="3200400" marR="0" rtl="0" algn="l">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7pPr>
            <a:lvl8pPr indent="-353123" lvl="7" marL="3657600" marR="0" rtl="0" algn="l">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8pPr>
            <a:lvl9pPr indent="-353123" lvl="8" marL="4114800" marR="0" rtl="0" algn="l">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9pPr>
          </a:lstStyle>
          <a:p/>
        </p:txBody>
      </p:sp>
      <p:pic>
        <p:nvPicPr>
          <p:cNvPr id="188" name="Google Shape;188;p34"/>
          <p:cNvPicPr preferRelativeResize="0"/>
          <p:nvPr/>
        </p:nvPicPr>
        <p:blipFill rotWithShape="1">
          <a:blip r:embed="rId1">
            <a:alphaModFix/>
          </a:blip>
          <a:srcRect b="0" l="0" r="0" t="0"/>
          <a:stretch/>
        </p:blipFill>
        <p:spPr>
          <a:xfrm rot="5400000">
            <a:off x="9208748" y="2991033"/>
            <a:ext cx="6858623" cy="87655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1" r:id="rId2"/>
    <p:sldLayoutId id="2147483692" r:id="rId3"/>
    <p:sldLayoutId id="2147483693" r:id="rId4"/>
    <p:sldLayoutId id="2147483694" r:id="rId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
          <p:cNvSpPr/>
          <p:nvPr/>
        </p:nvSpPr>
        <p:spPr>
          <a:xfrm>
            <a:off x="387520" y="6374674"/>
            <a:ext cx="3740343" cy="263105"/>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1"/>
          <p:cNvSpPr txBox="1"/>
          <p:nvPr>
            <p:ph type="title"/>
          </p:nvPr>
        </p:nvSpPr>
        <p:spPr>
          <a:xfrm>
            <a:off x="387520" y="1947946"/>
            <a:ext cx="11390833" cy="1747234"/>
          </a:xfrm>
          <a:prstGeom prst="rect">
            <a:avLst/>
          </a:prstGeom>
          <a:noFill/>
          <a:ln>
            <a:noFill/>
          </a:ln>
        </p:spPr>
        <p:txBody>
          <a:bodyPr anchorCtr="0" anchor="ctr" bIns="45700" lIns="91425" spcFirstLastPara="1" rIns="91425" wrap="square" tIns="45700">
            <a:normAutofit/>
          </a:bodyPr>
          <a:lstStyle/>
          <a:p>
            <a:pPr indent="0" lvl="0" marL="0" rtl="0" algn="ctr">
              <a:lnSpc>
                <a:spcPct val="130000"/>
              </a:lnSpc>
              <a:spcBef>
                <a:spcPts val="0"/>
              </a:spcBef>
              <a:spcAft>
                <a:spcPts val="0"/>
              </a:spcAft>
              <a:buClr>
                <a:srgbClr val="1B243C"/>
              </a:buClr>
              <a:buSzPts val="4000"/>
              <a:buFont typeface="Arial"/>
              <a:buNone/>
            </a:pPr>
            <a:r>
              <a:rPr b="0" lang="en-US" cap="none"/>
              <a:t>BUILDING HYBRID MICROSERVICES ON EKS</a:t>
            </a:r>
            <a:endParaRPr b="0" cap="none"/>
          </a:p>
        </p:txBody>
      </p:sp>
      <p:pic>
        <p:nvPicPr>
          <p:cNvPr descr="תוצאת תמונה עבור ‪Sela Group‬‏" id="207" name="Google Shape;207;p1"/>
          <p:cNvPicPr preferRelativeResize="0"/>
          <p:nvPr/>
        </p:nvPicPr>
        <p:blipFill rotWithShape="1">
          <a:blip r:embed="rId3">
            <a:alphaModFix/>
          </a:blip>
          <a:srcRect b="0" l="0" r="0" t="0"/>
          <a:stretch/>
        </p:blipFill>
        <p:spPr>
          <a:xfrm>
            <a:off x="239600" y="6076317"/>
            <a:ext cx="1740826" cy="561462"/>
          </a:xfrm>
          <a:prstGeom prst="rect">
            <a:avLst/>
          </a:prstGeom>
          <a:noFill/>
          <a:ln>
            <a:noFill/>
          </a:ln>
        </p:spPr>
      </p:pic>
      <p:pic>
        <p:nvPicPr>
          <p:cNvPr id="208" name="Google Shape;208;p1"/>
          <p:cNvPicPr preferRelativeResize="0"/>
          <p:nvPr/>
        </p:nvPicPr>
        <p:blipFill rotWithShape="1">
          <a:blip r:embed="rId4">
            <a:alphaModFix/>
          </a:blip>
          <a:srcRect b="0" l="0" r="0" t="0"/>
          <a:stretch/>
        </p:blipFill>
        <p:spPr>
          <a:xfrm>
            <a:off x="2206725" y="6101271"/>
            <a:ext cx="1137368" cy="466321"/>
          </a:xfrm>
          <a:prstGeom prst="rect">
            <a:avLst/>
          </a:prstGeom>
          <a:noFill/>
          <a:ln>
            <a:noFill/>
          </a:ln>
        </p:spPr>
      </p:pic>
      <p:cxnSp>
        <p:nvCxnSpPr>
          <p:cNvPr id="209" name="Google Shape;209;p1"/>
          <p:cNvCxnSpPr/>
          <p:nvPr/>
        </p:nvCxnSpPr>
        <p:spPr>
          <a:xfrm>
            <a:off x="2069995" y="6114141"/>
            <a:ext cx="0" cy="494939"/>
          </a:xfrm>
          <a:prstGeom prst="straightConnector1">
            <a:avLst/>
          </a:prstGeom>
          <a:noFill/>
          <a:ln cap="flat" cmpd="sng" w="9525">
            <a:solidFill>
              <a:srgbClr val="777C8B"/>
            </a:solidFill>
            <a:prstDash val="solid"/>
            <a:miter lim="800000"/>
            <a:headEnd len="sm" w="sm" type="none"/>
            <a:tailEnd len="sm" w="sm" type="none"/>
          </a:ln>
        </p:spPr>
      </p:cxnSp>
      <p:sp>
        <p:nvSpPr>
          <p:cNvPr id="210" name="Google Shape;210;p1"/>
          <p:cNvSpPr txBox="1"/>
          <p:nvPr/>
        </p:nvSpPr>
        <p:spPr>
          <a:xfrm>
            <a:off x="676406" y="3980446"/>
            <a:ext cx="570668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Leon Jalfon</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DevOps &amp; Cloud Architect</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g75d855984b_0_162"/>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Windows Containers on EKS (notes)</a:t>
            </a:r>
            <a:endParaRPr sz="4705">
              <a:solidFill>
                <a:srgbClr val="505050"/>
              </a:solidFill>
              <a:latin typeface="Quattrocento Sans"/>
              <a:ea typeface="Quattrocento Sans"/>
              <a:cs typeface="Quattrocento Sans"/>
              <a:sym typeface="Quattrocento Sans"/>
            </a:endParaRPr>
          </a:p>
        </p:txBody>
      </p:sp>
      <p:sp>
        <p:nvSpPr>
          <p:cNvPr id="298" name="Google Shape;298;g75d855984b_0_162"/>
          <p:cNvSpPr txBox="1"/>
          <p:nvPr/>
        </p:nvSpPr>
        <p:spPr>
          <a:xfrm>
            <a:off x="597575" y="1547935"/>
            <a:ext cx="10839300" cy="4719000"/>
          </a:xfrm>
          <a:prstGeom prst="rect">
            <a:avLst/>
          </a:prstGeom>
          <a:noFill/>
          <a:ln>
            <a:noFill/>
          </a:ln>
        </p:spPr>
        <p:txBody>
          <a:bodyPr anchorCtr="0" anchor="t" bIns="45700" lIns="91425" spcFirstLastPara="1" rIns="91425" wrap="square" tIns="45700">
            <a:noAutofit/>
          </a:bodyPr>
          <a:lstStyle/>
          <a:p>
            <a:pPr indent="-336144" lvl="0" marL="336144" marR="0" rtl="0" algn="l">
              <a:lnSpc>
                <a:spcPct val="90000"/>
              </a:lnSpc>
              <a:spcBef>
                <a:spcPts val="0"/>
              </a:spcBef>
              <a:spcAft>
                <a:spcPts val="0"/>
              </a:spcAft>
              <a:buClr>
                <a:srgbClr val="505050"/>
              </a:buClr>
              <a:buSzPts val="3176"/>
              <a:buFont typeface="Arial"/>
              <a:buChar char="•"/>
            </a:pPr>
            <a:r>
              <a:rPr lang="en-US" sz="3529">
                <a:solidFill>
                  <a:srgbClr val="505050"/>
                </a:solidFill>
                <a:latin typeface="Quattrocento Sans"/>
                <a:ea typeface="Quattrocento Sans"/>
                <a:cs typeface="Quattrocento Sans"/>
                <a:sym typeface="Quattrocento Sans"/>
              </a:rPr>
              <a:t>Supported fro</a:t>
            </a:r>
            <a:r>
              <a:rPr lang="en-US" sz="3529">
                <a:solidFill>
                  <a:schemeClr val="dk1"/>
                </a:solidFill>
                <a:latin typeface="Quattrocento Sans"/>
                <a:ea typeface="Quattrocento Sans"/>
                <a:cs typeface="Quattrocento Sans"/>
                <a:sym typeface="Quattrocento Sans"/>
              </a:rPr>
              <a:t>m Kubernetes version 1.14 or later</a:t>
            </a:r>
            <a:endParaRPr sz="3529">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1500">
              <a:solidFill>
                <a:schemeClr val="dk1"/>
              </a:solidFill>
              <a:latin typeface="Quattrocento Sans"/>
              <a:ea typeface="Quattrocento Sans"/>
              <a:cs typeface="Quattrocento Sans"/>
              <a:sym typeface="Quattrocento Sans"/>
            </a:endParaRPr>
          </a:p>
          <a:p>
            <a:pPr indent="-336144" lvl="0" marL="336144" marR="0" rtl="0" algn="l">
              <a:lnSpc>
                <a:spcPct val="90000"/>
              </a:lnSpc>
              <a:spcBef>
                <a:spcPts val="0"/>
              </a:spcBef>
              <a:spcAft>
                <a:spcPts val="0"/>
              </a:spcAft>
              <a:buClr>
                <a:srgbClr val="505050"/>
              </a:buClr>
              <a:buSzPts val="3176"/>
              <a:buFont typeface="Arial"/>
              <a:buChar char="•"/>
            </a:pPr>
            <a:r>
              <a:rPr lang="en-US" sz="3529">
                <a:solidFill>
                  <a:schemeClr val="dk1"/>
                </a:solidFill>
                <a:latin typeface="Quattrocento Sans"/>
                <a:ea typeface="Quattrocento Sans"/>
                <a:cs typeface="Quattrocento Sans"/>
                <a:sym typeface="Quattrocento Sans"/>
              </a:rPr>
              <a:t>EKS clusters must contain one or more Linux worker nodes to run core system pods that only run on Linux</a:t>
            </a:r>
            <a:endParaRPr sz="3529">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1500">
              <a:solidFill>
                <a:schemeClr val="dk1"/>
              </a:solidFill>
              <a:latin typeface="Quattrocento Sans"/>
              <a:ea typeface="Quattrocento Sans"/>
              <a:cs typeface="Quattrocento Sans"/>
              <a:sym typeface="Quattrocento Sans"/>
            </a:endParaRPr>
          </a:p>
          <a:p>
            <a:pPr indent="-336144" lvl="0" marL="336144" marR="0" rtl="0" algn="l">
              <a:lnSpc>
                <a:spcPct val="90000"/>
              </a:lnSpc>
              <a:spcBef>
                <a:spcPts val="0"/>
              </a:spcBef>
              <a:spcAft>
                <a:spcPts val="0"/>
              </a:spcAft>
              <a:buClr>
                <a:srgbClr val="505050"/>
              </a:buClr>
              <a:buSzPts val="3176"/>
              <a:buFont typeface="Arial"/>
              <a:buChar char="•"/>
            </a:pPr>
            <a:r>
              <a:rPr lang="en-US" sz="3529">
                <a:solidFill>
                  <a:srgbClr val="505050"/>
                </a:solidFill>
                <a:latin typeface="Quattrocento Sans"/>
                <a:ea typeface="Quattrocento Sans"/>
                <a:cs typeface="Quattrocento Sans"/>
                <a:sym typeface="Quattrocento Sans"/>
              </a:rPr>
              <a:t>The kubelet and kube-proxy event logs are redirected to the EKS Windows Event Log and are set to a 200 MB limit</a:t>
            </a:r>
            <a:endParaRPr sz="3529">
              <a:solidFill>
                <a:srgbClr val="505050"/>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1500">
              <a:solidFill>
                <a:srgbClr val="505050"/>
              </a:solidFill>
              <a:latin typeface="Quattrocento Sans"/>
              <a:ea typeface="Quattrocento Sans"/>
              <a:cs typeface="Quattrocento Sans"/>
              <a:sym typeface="Quattrocento Sans"/>
            </a:endParaRPr>
          </a:p>
          <a:p>
            <a:pPr indent="-336144" lvl="0" marL="336144" marR="0" rtl="0" algn="l">
              <a:lnSpc>
                <a:spcPct val="90000"/>
              </a:lnSpc>
              <a:spcBef>
                <a:spcPts val="0"/>
              </a:spcBef>
              <a:spcAft>
                <a:spcPts val="0"/>
              </a:spcAft>
              <a:buClr>
                <a:srgbClr val="505050"/>
              </a:buClr>
              <a:buSzPts val="3176"/>
              <a:buFont typeface="Arial"/>
              <a:buChar char="•"/>
            </a:pPr>
            <a:r>
              <a:rPr lang="en-US" sz="3529">
                <a:solidFill>
                  <a:srgbClr val="505050"/>
                </a:solidFill>
                <a:latin typeface="Quattrocento Sans"/>
                <a:ea typeface="Quattrocento Sans"/>
                <a:cs typeface="Quattrocento Sans"/>
                <a:sym typeface="Quattrocento Sans"/>
              </a:rPr>
              <a:t>Calico network policy enforcement has not been tested with Amazon EKS Windows nodes</a:t>
            </a:r>
            <a:endParaRPr sz="3529">
              <a:solidFill>
                <a:srgbClr val="505050"/>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g75d855984b_0_239"/>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Windows Containers on EKS (Limitations)</a:t>
            </a:r>
            <a:endParaRPr sz="4705">
              <a:solidFill>
                <a:srgbClr val="505050"/>
              </a:solidFill>
              <a:latin typeface="Quattrocento Sans"/>
              <a:ea typeface="Quattrocento Sans"/>
              <a:cs typeface="Quattrocento Sans"/>
              <a:sym typeface="Quattrocento Sans"/>
            </a:endParaRPr>
          </a:p>
        </p:txBody>
      </p:sp>
      <p:sp>
        <p:nvSpPr>
          <p:cNvPr id="304" name="Google Shape;304;g75d855984b_0_239"/>
          <p:cNvSpPr txBox="1"/>
          <p:nvPr/>
        </p:nvSpPr>
        <p:spPr>
          <a:xfrm>
            <a:off x="597575" y="1319325"/>
            <a:ext cx="11070600" cy="4998600"/>
          </a:xfrm>
          <a:prstGeom prst="rect">
            <a:avLst/>
          </a:prstGeom>
          <a:noFill/>
          <a:ln>
            <a:noFill/>
          </a:ln>
        </p:spPr>
        <p:txBody>
          <a:bodyPr anchorCtr="0" anchor="t" bIns="45700" lIns="91425" spcFirstLastPara="1" rIns="91425" wrap="square" tIns="45700">
            <a:noAutofit/>
          </a:bodyPr>
          <a:lstStyle/>
          <a:p>
            <a:pPr indent="-336144" lvl="0" marL="336144" marR="0" rtl="0" algn="l">
              <a:lnSpc>
                <a:spcPct val="90000"/>
              </a:lnSpc>
              <a:spcBef>
                <a:spcPts val="0"/>
              </a:spcBef>
              <a:spcAft>
                <a:spcPts val="0"/>
              </a:spcAft>
              <a:buClr>
                <a:srgbClr val="505050"/>
              </a:buClr>
              <a:buSzPts val="3176"/>
              <a:buFont typeface="Arial"/>
              <a:buChar char="•"/>
            </a:pPr>
            <a:r>
              <a:rPr lang="en-US" sz="3529">
                <a:solidFill>
                  <a:srgbClr val="505050"/>
                </a:solidFill>
                <a:latin typeface="Quattrocento Sans"/>
                <a:ea typeface="Quattrocento Sans"/>
                <a:cs typeface="Quattrocento Sans"/>
                <a:sym typeface="Quattrocento Sans"/>
              </a:rPr>
              <a:t>I</a:t>
            </a:r>
            <a:r>
              <a:rPr lang="en-US" sz="3529">
                <a:solidFill>
                  <a:schemeClr val="dk1"/>
                </a:solidFill>
                <a:latin typeface="Quattrocento Sans"/>
                <a:ea typeface="Quattrocento Sans"/>
                <a:cs typeface="Quattrocento Sans"/>
                <a:sym typeface="Quattrocento Sans"/>
              </a:rPr>
              <a:t>nstance types not supported: C3, C4, D2, I2, </a:t>
            </a:r>
            <a:r>
              <a:rPr lang="en-US" sz="3529">
                <a:solidFill>
                  <a:schemeClr val="dk1"/>
                </a:solidFill>
                <a:latin typeface="Quattrocento Sans"/>
                <a:ea typeface="Quattrocento Sans"/>
                <a:cs typeface="Quattrocento Sans"/>
                <a:sym typeface="Quattrocento Sans"/>
              </a:rPr>
              <a:t>R3 and </a:t>
            </a:r>
            <a:r>
              <a:rPr lang="en-US" sz="3529">
                <a:solidFill>
                  <a:schemeClr val="dk1"/>
                </a:solidFill>
                <a:latin typeface="Quattrocento Sans"/>
                <a:ea typeface="Quattrocento Sans"/>
                <a:cs typeface="Quattrocento Sans"/>
                <a:sym typeface="Quattrocento Sans"/>
              </a:rPr>
              <a:t>M4 (excluding m4.16xlarge)</a:t>
            </a:r>
            <a:endParaRPr sz="3529">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1300">
              <a:solidFill>
                <a:schemeClr val="dk1"/>
              </a:solidFill>
              <a:latin typeface="Quattrocento Sans"/>
              <a:ea typeface="Quattrocento Sans"/>
              <a:cs typeface="Quattrocento Sans"/>
              <a:sym typeface="Quattrocento Sans"/>
            </a:endParaRPr>
          </a:p>
          <a:p>
            <a:pPr indent="-336144" lvl="0" marL="336144" marR="0" rtl="0" algn="l">
              <a:lnSpc>
                <a:spcPct val="90000"/>
              </a:lnSpc>
              <a:spcBef>
                <a:spcPts val="0"/>
              </a:spcBef>
              <a:spcAft>
                <a:spcPts val="0"/>
              </a:spcAft>
              <a:buClr>
                <a:srgbClr val="505050"/>
              </a:buClr>
              <a:buSzPts val="3176"/>
              <a:buFont typeface="Arial"/>
              <a:buChar char="•"/>
            </a:pPr>
            <a:r>
              <a:rPr lang="en-US" sz="3529">
                <a:solidFill>
                  <a:srgbClr val="505050"/>
                </a:solidFill>
                <a:latin typeface="Quattrocento Sans"/>
                <a:ea typeface="Quattrocento Sans"/>
                <a:cs typeface="Quattrocento Sans"/>
                <a:sym typeface="Quattrocento Sans"/>
              </a:rPr>
              <a:t>Host networking mode is not supported for Windows workloads</a:t>
            </a:r>
            <a:endParaRPr sz="3529">
              <a:solidFill>
                <a:srgbClr val="505050"/>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1300">
              <a:solidFill>
                <a:srgbClr val="505050"/>
              </a:solidFill>
              <a:latin typeface="Quattrocento Sans"/>
              <a:ea typeface="Quattrocento Sans"/>
              <a:cs typeface="Quattrocento Sans"/>
              <a:sym typeface="Quattrocento Sans"/>
            </a:endParaRPr>
          </a:p>
          <a:p>
            <a:pPr indent="-336144" lvl="0" marL="336144" marR="0" rtl="0" algn="l">
              <a:lnSpc>
                <a:spcPct val="90000"/>
              </a:lnSpc>
              <a:spcBef>
                <a:spcPts val="0"/>
              </a:spcBef>
              <a:spcAft>
                <a:spcPts val="0"/>
              </a:spcAft>
              <a:buClr>
                <a:srgbClr val="505050"/>
              </a:buClr>
              <a:buSzPts val="3176"/>
              <a:buFont typeface="Arial"/>
              <a:buChar char="•"/>
            </a:pPr>
            <a:r>
              <a:rPr lang="en-US" sz="3529">
                <a:solidFill>
                  <a:srgbClr val="505050"/>
                </a:solidFill>
                <a:latin typeface="Quattrocento Sans"/>
                <a:ea typeface="Quattrocento Sans"/>
                <a:cs typeface="Quattrocento Sans"/>
                <a:sym typeface="Quattrocento Sans"/>
              </a:rPr>
              <a:t>Windows worker nodes support one elastic network interface per node</a:t>
            </a:r>
            <a:endParaRPr sz="3529">
              <a:solidFill>
                <a:srgbClr val="505050"/>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1300">
              <a:solidFill>
                <a:srgbClr val="505050"/>
              </a:solidFill>
              <a:latin typeface="Quattrocento Sans"/>
              <a:ea typeface="Quattrocento Sans"/>
              <a:cs typeface="Quattrocento Sans"/>
              <a:sym typeface="Quattrocento Sans"/>
            </a:endParaRPr>
          </a:p>
          <a:p>
            <a:pPr indent="-336144" lvl="0" marL="336144" marR="0" rtl="0" algn="l">
              <a:lnSpc>
                <a:spcPct val="90000"/>
              </a:lnSpc>
              <a:spcBef>
                <a:spcPts val="0"/>
              </a:spcBef>
              <a:spcAft>
                <a:spcPts val="0"/>
              </a:spcAft>
              <a:buClr>
                <a:srgbClr val="505050"/>
              </a:buClr>
              <a:buSzPts val="3176"/>
              <a:buFont typeface="Arial"/>
              <a:buChar char="•"/>
            </a:pPr>
            <a:r>
              <a:rPr lang="en-US" sz="3529">
                <a:solidFill>
                  <a:srgbClr val="505050"/>
                </a:solidFill>
                <a:latin typeface="Quattrocento Sans"/>
                <a:ea typeface="Quattrocento Sans"/>
                <a:cs typeface="Quattrocento Sans"/>
                <a:sym typeface="Quattrocento Sans"/>
              </a:rPr>
              <a:t>Group Managed Service Accounts for Windows pods and containers is a Kubernetes 1.14 alpha feature that is not supported by Amazon EKS</a:t>
            </a:r>
            <a:endParaRPr sz="3529">
              <a:solidFill>
                <a:srgbClr val="505050"/>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g75d855984b_0_222"/>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AWS Cloud9</a:t>
            </a:r>
            <a:endParaRPr sz="4705">
              <a:solidFill>
                <a:srgbClr val="505050"/>
              </a:solidFill>
              <a:latin typeface="Quattrocento Sans"/>
              <a:ea typeface="Quattrocento Sans"/>
              <a:cs typeface="Quattrocento Sans"/>
              <a:sym typeface="Quattrocento Sans"/>
            </a:endParaRPr>
          </a:p>
        </p:txBody>
      </p:sp>
      <p:sp>
        <p:nvSpPr>
          <p:cNvPr id="310" name="Google Shape;310;g75d855984b_0_222"/>
          <p:cNvSpPr txBox="1"/>
          <p:nvPr/>
        </p:nvSpPr>
        <p:spPr>
          <a:xfrm>
            <a:off x="521375" y="1243125"/>
            <a:ext cx="11327700" cy="1146900"/>
          </a:xfrm>
          <a:prstGeom prst="rect">
            <a:avLst/>
          </a:prstGeom>
          <a:noFill/>
          <a:ln>
            <a:noFill/>
          </a:ln>
        </p:spPr>
        <p:txBody>
          <a:bodyPr anchorCtr="0" anchor="t" bIns="45700" lIns="91425" spcFirstLastPara="1" rIns="91425" wrap="square" tIns="45700">
            <a:noAutofit/>
          </a:bodyPr>
          <a:lstStyle/>
          <a:p>
            <a:pPr indent="-336144" lvl="0" marL="336144" marR="0" rtl="0" algn="l">
              <a:lnSpc>
                <a:spcPct val="90000"/>
              </a:lnSpc>
              <a:spcBef>
                <a:spcPts val="0"/>
              </a:spcBef>
              <a:spcAft>
                <a:spcPts val="0"/>
              </a:spcAft>
              <a:buClr>
                <a:srgbClr val="505050"/>
              </a:buClr>
              <a:buSzPts val="3176"/>
              <a:buFont typeface="Arial"/>
              <a:buChar char="•"/>
            </a:pPr>
            <a:r>
              <a:rPr lang="en-US" sz="3529">
                <a:solidFill>
                  <a:srgbClr val="505050"/>
                </a:solidFill>
                <a:latin typeface="Quattrocento Sans"/>
                <a:ea typeface="Quattrocento Sans"/>
                <a:cs typeface="Quattrocento Sans"/>
                <a:sym typeface="Quattrocento Sans"/>
              </a:rPr>
              <a:t>AWS Cloud9 is a cloud-based IDE that lets you write, run, and debug your code with just a browser</a:t>
            </a:r>
            <a:endParaRPr sz="3529">
              <a:solidFill>
                <a:srgbClr val="505050"/>
              </a:solidFill>
              <a:latin typeface="Quattrocento Sans"/>
              <a:ea typeface="Quattrocento Sans"/>
              <a:cs typeface="Quattrocento Sans"/>
              <a:sym typeface="Quattrocento Sans"/>
            </a:endParaRPr>
          </a:p>
        </p:txBody>
      </p:sp>
      <p:pic>
        <p:nvPicPr>
          <p:cNvPr id="311" name="Google Shape;311;g75d855984b_0_222"/>
          <p:cNvPicPr preferRelativeResize="0"/>
          <p:nvPr/>
        </p:nvPicPr>
        <p:blipFill>
          <a:blip r:embed="rId3">
            <a:alphaModFix/>
          </a:blip>
          <a:stretch>
            <a:fillRect/>
          </a:stretch>
        </p:blipFill>
        <p:spPr>
          <a:xfrm>
            <a:off x="2797349" y="2623075"/>
            <a:ext cx="6597300" cy="3895099"/>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g75d85501c6_0_18"/>
          <p:cNvSpPr/>
          <p:nvPr/>
        </p:nvSpPr>
        <p:spPr>
          <a:xfrm>
            <a:off x="0" y="0"/>
            <a:ext cx="3874200" cy="6858000"/>
          </a:xfrm>
          <a:prstGeom prst="rect">
            <a:avLst/>
          </a:prstGeom>
          <a:solidFill>
            <a:schemeClr val="l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descr="https://cdn-images-1.medium.com/max/1200/1*tFl-8wQUENETYLjX5mYWuA.png" id="321" name="Google Shape;321;g75d85501c6_0_18"/>
          <p:cNvPicPr preferRelativeResize="0"/>
          <p:nvPr/>
        </p:nvPicPr>
        <p:blipFill rotWithShape="1">
          <a:blip r:embed="rId3">
            <a:alphaModFix/>
          </a:blip>
          <a:srcRect b="0" l="0" r="0" t="0"/>
          <a:stretch/>
        </p:blipFill>
        <p:spPr>
          <a:xfrm>
            <a:off x="16255" y="2405645"/>
            <a:ext cx="4024539" cy="2112885"/>
          </a:xfrm>
          <a:prstGeom prst="rect">
            <a:avLst/>
          </a:prstGeom>
          <a:noFill/>
          <a:ln>
            <a:noFill/>
          </a:ln>
        </p:spPr>
      </p:pic>
      <p:sp>
        <p:nvSpPr>
          <p:cNvPr id="322" name="Google Shape;322;g75d85501c6_0_18"/>
          <p:cNvSpPr/>
          <p:nvPr/>
        </p:nvSpPr>
        <p:spPr>
          <a:xfrm>
            <a:off x="3877360" y="0"/>
            <a:ext cx="8314500" cy="6858000"/>
          </a:xfrm>
          <a:prstGeom prst="rect">
            <a:avLst/>
          </a:prstGeom>
          <a:solidFill>
            <a:srgbClr val="F5822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23" name="Google Shape;323;g75d85501c6_0_18"/>
          <p:cNvSpPr txBox="1"/>
          <p:nvPr>
            <p:ph type="title"/>
          </p:nvPr>
        </p:nvSpPr>
        <p:spPr>
          <a:xfrm>
            <a:off x="4331850" y="2598550"/>
            <a:ext cx="7486500" cy="1843800"/>
          </a:xfrm>
          <a:prstGeom prst="rect">
            <a:avLst/>
          </a:prstGeom>
          <a:noFill/>
          <a:ln>
            <a:noFill/>
          </a:ln>
        </p:spPr>
        <p:txBody>
          <a:bodyPr anchorCtr="0" anchor="t" bIns="91425" lIns="146300" spcFirstLastPara="1" rIns="146300" wrap="square" tIns="91425">
            <a:noAutofit/>
          </a:bodyPr>
          <a:lstStyle/>
          <a:p>
            <a:pPr indent="0" lvl="0" marL="0" rtl="0" algn="ctr">
              <a:lnSpc>
                <a:spcPct val="90000"/>
              </a:lnSpc>
              <a:spcBef>
                <a:spcPts val="0"/>
              </a:spcBef>
              <a:spcAft>
                <a:spcPts val="0"/>
              </a:spcAft>
              <a:buClr>
                <a:schemeClr val="lt1"/>
              </a:buClr>
              <a:buSzPts val="7200"/>
              <a:buFont typeface="Quattrocento Sans"/>
              <a:buNone/>
            </a:pPr>
            <a:r>
              <a:rPr lang="en-US" sz="7200"/>
              <a:t>Case of Study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g75d855984b_0_305"/>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Case of Study</a:t>
            </a:r>
            <a:endParaRPr sz="4705">
              <a:solidFill>
                <a:srgbClr val="505050"/>
              </a:solidFill>
              <a:latin typeface="Quattrocento Sans"/>
              <a:ea typeface="Quattrocento Sans"/>
              <a:cs typeface="Quattrocento Sans"/>
              <a:sym typeface="Quattrocento Sans"/>
            </a:endParaRPr>
          </a:p>
        </p:txBody>
      </p:sp>
      <p:sp>
        <p:nvSpPr>
          <p:cNvPr id="329" name="Google Shape;329;g75d855984b_0_305"/>
          <p:cNvSpPr txBox="1"/>
          <p:nvPr/>
        </p:nvSpPr>
        <p:spPr>
          <a:xfrm>
            <a:off x="445175" y="1928935"/>
            <a:ext cx="10839300" cy="4719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3529">
                <a:solidFill>
                  <a:srgbClr val="505050"/>
                </a:solidFill>
                <a:latin typeface="Quattrocento Sans"/>
                <a:ea typeface="Quattrocento Sans"/>
                <a:cs typeface="Quattrocento Sans"/>
                <a:sym typeface="Quattrocento Sans"/>
              </a:rPr>
              <a:t>C</a:t>
            </a:r>
            <a:r>
              <a:rPr lang="en-US" sz="3529">
                <a:solidFill>
                  <a:srgbClr val="505050"/>
                </a:solidFill>
                <a:latin typeface="Quattrocento Sans"/>
                <a:ea typeface="Quattrocento Sans"/>
                <a:cs typeface="Quattrocento Sans"/>
                <a:sym typeface="Quattrocento Sans"/>
              </a:rPr>
              <a:t>onvert a windows monolith into a linux microservices</a:t>
            </a:r>
            <a:endParaRPr sz="3529">
              <a:solidFill>
                <a:srgbClr val="505050"/>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t/>
            </a:r>
            <a:endParaRPr sz="1500">
              <a:solidFill>
                <a:schemeClr val="dk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t/>
            </a:r>
            <a:endParaRPr sz="1500">
              <a:solidFill>
                <a:schemeClr val="dk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rPr lang="en-US" sz="3529">
                <a:solidFill>
                  <a:schemeClr val="dk1"/>
                </a:solidFill>
                <a:latin typeface="Quattrocento Sans"/>
                <a:ea typeface="Quattrocento Sans"/>
                <a:cs typeface="Quattrocento Sans"/>
                <a:sym typeface="Quattrocento Sans"/>
              </a:rPr>
              <a:t>(running on kubernetes from day 1)</a:t>
            </a:r>
            <a:endParaRPr sz="3000">
              <a:solidFill>
                <a:srgbClr val="505050"/>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3000">
              <a:solidFill>
                <a:srgbClr val="505050"/>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3000">
              <a:solidFill>
                <a:srgbClr val="505050"/>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3000">
              <a:solidFill>
                <a:srgbClr val="505050"/>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3529">
              <a:solidFill>
                <a:srgbClr val="505050"/>
              </a:solidFill>
              <a:latin typeface="Quattrocento Sans"/>
              <a:ea typeface="Quattrocento Sans"/>
              <a:cs typeface="Quattrocento Sans"/>
              <a:sym typeface="Quattrocento Sans"/>
            </a:endParaRPr>
          </a:p>
        </p:txBody>
      </p:sp>
      <p:grpSp>
        <p:nvGrpSpPr>
          <p:cNvPr id="330" name="Google Shape;330;g75d855984b_0_305"/>
          <p:cNvGrpSpPr/>
          <p:nvPr/>
        </p:nvGrpSpPr>
        <p:grpSpPr>
          <a:xfrm>
            <a:off x="539516" y="4345025"/>
            <a:ext cx="11199291" cy="925200"/>
            <a:chOff x="0" y="0"/>
            <a:chExt cx="11269159" cy="925200"/>
          </a:xfrm>
        </p:grpSpPr>
        <p:sp>
          <p:nvSpPr>
            <p:cNvPr id="331" name="Google Shape;331;g75d855984b_0_305"/>
            <p:cNvSpPr/>
            <p:nvPr/>
          </p:nvSpPr>
          <p:spPr>
            <a:xfrm>
              <a:off x="0" y="0"/>
              <a:ext cx="2682900" cy="925200"/>
            </a:xfrm>
            <a:prstGeom prst="homePlate">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75d855984b_0_305"/>
            <p:cNvSpPr txBox="1"/>
            <p:nvPr/>
          </p:nvSpPr>
          <p:spPr>
            <a:xfrm>
              <a:off x="0" y="0"/>
              <a:ext cx="2451600" cy="925200"/>
            </a:xfrm>
            <a:prstGeom prst="rect">
              <a:avLst/>
            </a:prstGeom>
            <a:solidFill>
              <a:srgbClr val="FF9900"/>
            </a:solidFill>
            <a:ln>
              <a:noFill/>
            </a:ln>
          </p:spPr>
          <p:txBody>
            <a:bodyPr anchorCtr="0" anchor="ctr" bIns="56000" lIns="112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Cluster Provisioning</a:t>
              </a:r>
              <a:endParaRPr sz="2100">
                <a:solidFill>
                  <a:schemeClr val="lt1"/>
                </a:solidFill>
                <a:latin typeface="Arial"/>
                <a:ea typeface="Arial"/>
                <a:cs typeface="Arial"/>
                <a:sym typeface="Arial"/>
              </a:endParaRPr>
            </a:p>
          </p:txBody>
        </p:sp>
        <p:sp>
          <p:nvSpPr>
            <p:cNvPr id="333" name="Google Shape;333;g75d855984b_0_305"/>
            <p:cNvSpPr/>
            <p:nvPr/>
          </p:nvSpPr>
          <p:spPr>
            <a:xfrm>
              <a:off x="2147596"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75d855984b_0_305"/>
            <p:cNvSpPr txBox="1"/>
            <p:nvPr/>
          </p:nvSpPr>
          <p:spPr>
            <a:xfrm>
              <a:off x="2610145"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Windows Monolith</a:t>
              </a:r>
              <a:endParaRPr sz="2100">
                <a:solidFill>
                  <a:schemeClr val="lt1"/>
                </a:solidFill>
                <a:latin typeface="Arial"/>
                <a:ea typeface="Arial"/>
                <a:cs typeface="Arial"/>
                <a:sym typeface="Arial"/>
              </a:endParaRPr>
            </a:p>
          </p:txBody>
        </p:sp>
        <p:sp>
          <p:nvSpPr>
            <p:cNvPr id="335" name="Google Shape;335;g75d855984b_0_305"/>
            <p:cNvSpPr/>
            <p:nvPr/>
          </p:nvSpPr>
          <p:spPr>
            <a:xfrm>
              <a:off x="4293817"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75d855984b_0_305"/>
            <p:cNvSpPr txBox="1"/>
            <p:nvPr/>
          </p:nvSpPr>
          <p:spPr>
            <a:xfrm>
              <a:off x="4756366"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Hybrid Microservices</a:t>
              </a:r>
              <a:endParaRPr sz="2100">
                <a:solidFill>
                  <a:schemeClr val="lt1"/>
                </a:solidFill>
                <a:latin typeface="Arial"/>
                <a:ea typeface="Arial"/>
                <a:cs typeface="Arial"/>
                <a:sym typeface="Arial"/>
              </a:endParaRPr>
            </a:p>
          </p:txBody>
        </p:sp>
        <p:sp>
          <p:nvSpPr>
            <p:cNvPr id="337" name="Google Shape;337;g75d855984b_0_305"/>
            <p:cNvSpPr/>
            <p:nvPr/>
          </p:nvSpPr>
          <p:spPr>
            <a:xfrm>
              <a:off x="6440038"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75d855984b_0_305"/>
            <p:cNvSpPr txBox="1"/>
            <p:nvPr/>
          </p:nvSpPr>
          <p:spPr>
            <a:xfrm>
              <a:off x="6902587"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Linux Microservices</a:t>
              </a:r>
              <a:endParaRPr sz="2100">
                <a:solidFill>
                  <a:schemeClr val="lt1"/>
                </a:solidFill>
                <a:latin typeface="Arial"/>
                <a:ea typeface="Arial"/>
                <a:cs typeface="Arial"/>
                <a:sym typeface="Arial"/>
              </a:endParaRPr>
            </a:p>
          </p:txBody>
        </p:sp>
        <p:sp>
          <p:nvSpPr>
            <p:cNvPr id="339" name="Google Shape;339;g75d855984b_0_305"/>
            <p:cNvSpPr/>
            <p:nvPr/>
          </p:nvSpPr>
          <p:spPr>
            <a:xfrm>
              <a:off x="8586259"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75d855984b_0_305"/>
            <p:cNvSpPr txBox="1"/>
            <p:nvPr/>
          </p:nvSpPr>
          <p:spPr>
            <a:xfrm>
              <a:off x="9048808"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Update Cluster</a:t>
              </a:r>
              <a:endParaRPr sz="2100">
                <a:solidFill>
                  <a:schemeClr val="lt1"/>
                </a:solidFill>
                <a:latin typeface="Arial"/>
                <a:ea typeface="Arial"/>
                <a:cs typeface="Arial"/>
                <a:sym typeface="Arial"/>
              </a:endParaRPr>
            </a:p>
          </p:txBody>
        </p:sp>
      </p:gr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g75d855984b_0_321"/>
          <p:cNvSpPr txBox="1"/>
          <p:nvPr/>
        </p:nvSpPr>
        <p:spPr>
          <a:xfrm>
            <a:off x="3454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Learning Curve</a:t>
            </a:r>
            <a:endParaRPr sz="4705">
              <a:solidFill>
                <a:srgbClr val="505050"/>
              </a:solidFill>
              <a:latin typeface="Quattrocento Sans"/>
              <a:ea typeface="Quattrocento Sans"/>
              <a:cs typeface="Quattrocento Sans"/>
              <a:sym typeface="Quattrocento Sans"/>
            </a:endParaRPr>
          </a:p>
        </p:txBody>
      </p:sp>
      <p:cxnSp>
        <p:nvCxnSpPr>
          <p:cNvPr id="346" name="Google Shape;346;g75d855984b_0_321"/>
          <p:cNvCxnSpPr/>
          <p:nvPr/>
        </p:nvCxnSpPr>
        <p:spPr>
          <a:xfrm>
            <a:off x="591600" y="5899825"/>
            <a:ext cx="10600500" cy="0"/>
          </a:xfrm>
          <a:prstGeom prst="straightConnector1">
            <a:avLst/>
          </a:prstGeom>
          <a:noFill/>
          <a:ln cap="flat" cmpd="sng" w="28575">
            <a:solidFill>
              <a:srgbClr val="434343"/>
            </a:solidFill>
            <a:prstDash val="solid"/>
            <a:round/>
            <a:headEnd len="med" w="med" type="none"/>
            <a:tailEnd len="med" w="med" type="none"/>
          </a:ln>
        </p:spPr>
      </p:cxnSp>
      <p:cxnSp>
        <p:nvCxnSpPr>
          <p:cNvPr id="347" name="Google Shape;347;g75d855984b_0_321"/>
          <p:cNvCxnSpPr/>
          <p:nvPr/>
        </p:nvCxnSpPr>
        <p:spPr>
          <a:xfrm rot="10800000">
            <a:off x="591600" y="2142625"/>
            <a:ext cx="0" cy="3757200"/>
          </a:xfrm>
          <a:prstGeom prst="straightConnector1">
            <a:avLst/>
          </a:prstGeom>
          <a:noFill/>
          <a:ln cap="flat" cmpd="sng" w="28575">
            <a:solidFill>
              <a:srgbClr val="434343"/>
            </a:solidFill>
            <a:prstDash val="solid"/>
            <a:round/>
            <a:headEnd len="med" w="med" type="none"/>
            <a:tailEnd len="med" w="med" type="none"/>
          </a:ln>
        </p:spPr>
      </p:cxnSp>
      <p:sp>
        <p:nvSpPr>
          <p:cNvPr id="348" name="Google Shape;348;g75d855984b_0_321"/>
          <p:cNvSpPr/>
          <p:nvPr/>
        </p:nvSpPr>
        <p:spPr>
          <a:xfrm>
            <a:off x="605025" y="2089400"/>
            <a:ext cx="10642843" cy="3820599"/>
          </a:xfrm>
          <a:custGeom>
            <a:rect b="b" l="l" r="r" t="t"/>
            <a:pathLst>
              <a:path extrusionOk="0" h="175016" w="356067">
                <a:moveTo>
                  <a:pt x="0" y="175016"/>
                </a:moveTo>
                <a:cubicBezTo>
                  <a:pt x="22037" y="163860"/>
                  <a:pt x="103876" y="119969"/>
                  <a:pt x="132222" y="108082"/>
                </a:cubicBezTo>
                <a:cubicBezTo>
                  <a:pt x="160569" y="96195"/>
                  <a:pt x="150054" y="113752"/>
                  <a:pt x="170079" y="103693"/>
                </a:cubicBezTo>
                <a:cubicBezTo>
                  <a:pt x="190105" y="93635"/>
                  <a:pt x="234087" y="57881"/>
                  <a:pt x="252375" y="47731"/>
                </a:cubicBezTo>
                <a:cubicBezTo>
                  <a:pt x="270663" y="37581"/>
                  <a:pt x="262525" y="50749"/>
                  <a:pt x="279807" y="42794"/>
                </a:cubicBezTo>
                <a:cubicBezTo>
                  <a:pt x="297089" y="34839"/>
                  <a:pt x="343357" y="7132"/>
                  <a:pt x="356067" y="0"/>
                </a:cubicBezTo>
              </a:path>
            </a:pathLst>
          </a:custGeom>
          <a:noFill/>
          <a:ln cap="flat" cmpd="sng" w="28575">
            <a:solidFill>
              <a:srgbClr val="FF9900"/>
            </a:solidFill>
            <a:prstDash val="solid"/>
            <a:round/>
            <a:headEnd len="med" w="med" type="none"/>
            <a:tailEnd len="med" w="med" type="none"/>
          </a:ln>
        </p:spPr>
      </p:sp>
      <p:sp>
        <p:nvSpPr>
          <p:cNvPr id="349" name="Google Shape;349;g75d855984b_0_321"/>
          <p:cNvSpPr txBox="1"/>
          <p:nvPr/>
        </p:nvSpPr>
        <p:spPr>
          <a:xfrm>
            <a:off x="5913450" y="4794400"/>
            <a:ext cx="20265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Quattrocento Sans"/>
                <a:ea typeface="Quattrocento Sans"/>
                <a:cs typeface="Quattrocento Sans"/>
                <a:sym typeface="Quattrocento Sans"/>
              </a:rPr>
              <a:t>Kubernetes Infrastructure</a:t>
            </a:r>
            <a:endParaRPr sz="2400">
              <a:latin typeface="Quattrocento Sans"/>
              <a:ea typeface="Quattrocento Sans"/>
              <a:cs typeface="Quattrocento Sans"/>
              <a:sym typeface="Quattrocento Sans"/>
            </a:endParaRPr>
          </a:p>
        </p:txBody>
      </p:sp>
      <p:sp>
        <p:nvSpPr>
          <p:cNvPr id="350" name="Google Shape;350;g75d855984b_0_321"/>
          <p:cNvSpPr txBox="1"/>
          <p:nvPr/>
        </p:nvSpPr>
        <p:spPr>
          <a:xfrm>
            <a:off x="8916150" y="4794400"/>
            <a:ext cx="20265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Quattrocento Sans"/>
                <a:ea typeface="Quattrocento Sans"/>
                <a:cs typeface="Quattrocento Sans"/>
                <a:sym typeface="Quattrocento Sans"/>
              </a:rPr>
              <a:t>Microservices</a:t>
            </a:r>
            <a:endParaRPr sz="2400">
              <a:latin typeface="Quattrocento Sans"/>
              <a:ea typeface="Quattrocento Sans"/>
              <a:cs typeface="Quattrocento Sans"/>
              <a:sym typeface="Quattrocento Sans"/>
            </a:endParaRPr>
          </a:p>
          <a:p>
            <a:pPr indent="0" lvl="0" marL="0" rtl="0" algn="ctr">
              <a:spcBef>
                <a:spcPts val="0"/>
              </a:spcBef>
              <a:spcAft>
                <a:spcPts val="0"/>
              </a:spcAft>
              <a:buNone/>
            </a:pPr>
            <a:r>
              <a:rPr lang="en-US" sz="2400">
                <a:latin typeface="Quattrocento Sans"/>
                <a:ea typeface="Quattrocento Sans"/>
                <a:cs typeface="Quattrocento Sans"/>
                <a:sym typeface="Quattrocento Sans"/>
              </a:rPr>
              <a:t>Architecture</a:t>
            </a:r>
            <a:endParaRPr sz="2400">
              <a:latin typeface="Quattrocento Sans"/>
              <a:ea typeface="Quattrocento Sans"/>
              <a:cs typeface="Quattrocento Sans"/>
              <a:sym typeface="Quattrocento Sans"/>
            </a:endParaRPr>
          </a:p>
        </p:txBody>
      </p:sp>
      <p:cxnSp>
        <p:nvCxnSpPr>
          <p:cNvPr id="351" name="Google Shape;351;g75d855984b_0_321"/>
          <p:cNvCxnSpPr/>
          <p:nvPr/>
        </p:nvCxnSpPr>
        <p:spPr>
          <a:xfrm>
            <a:off x="5404100" y="4408975"/>
            <a:ext cx="0" cy="1493100"/>
          </a:xfrm>
          <a:prstGeom prst="straightConnector1">
            <a:avLst/>
          </a:prstGeom>
          <a:noFill/>
          <a:ln cap="flat" cmpd="sng" w="19050">
            <a:solidFill>
              <a:schemeClr val="dk2"/>
            </a:solidFill>
            <a:prstDash val="dash"/>
            <a:round/>
            <a:headEnd len="med" w="med" type="none"/>
            <a:tailEnd len="med" w="med" type="none"/>
          </a:ln>
        </p:spPr>
      </p:cxnSp>
      <p:cxnSp>
        <p:nvCxnSpPr>
          <p:cNvPr id="352" name="Google Shape;352;g75d855984b_0_321"/>
          <p:cNvCxnSpPr/>
          <p:nvPr/>
        </p:nvCxnSpPr>
        <p:spPr>
          <a:xfrm>
            <a:off x="8528300" y="3076950"/>
            <a:ext cx="0" cy="2825400"/>
          </a:xfrm>
          <a:prstGeom prst="straightConnector1">
            <a:avLst/>
          </a:prstGeom>
          <a:noFill/>
          <a:ln cap="flat" cmpd="sng" w="19050">
            <a:solidFill>
              <a:schemeClr val="dk2"/>
            </a:solidFill>
            <a:prstDash val="dash"/>
            <a:round/>
            <a:headEnd len="med" w="med" type="none"/>
            <a:tailEnd len="med" w="med" type="none"/>
          </a:ln>
        </p:spPr>
      </p:cxnSp>
      <p:sp>
        <p:nvSpPr>
          <p:cNvPr id="353" name="Google Shape;353;g75d855984b_0_321"/>
          <p:cNvSpPr txBox="1"/>
          <p:nvPr/>
        </p:nvSpPr>
        <p:spPr>
          <a:xfrm>
            <a:off x="3229875" y="4794400"/>
            <a:ext cx="20265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Quattrocento Sans"/>
                <a:ea typeface="Quattrocento Sans"/>
                <a:cs typeface="Quattrocento Sans"/>
                <a:sym typeface="Quattrocento Sans"/>
              </a:rPr>
              <a:t>Docker Containers</a:t>
            </a:r>
            <a:endParaRPr sz="2400">
              <a:latin typeface="Quattrocento Sans"/>
              <a:ea typeface="Quattrocento Sans"/>
              <a:cs typeface="Quattrocento Sans"/>
              <a:sym typeface="Quattrocento Sans"/>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g75d855984b_0_296"/>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Demo Application</a:t>
            </a:r>
            <a:endParaRPr sz="4705">
              <a:solidFill>
                <a:srgbClr val="505050"/>
              </a:solidFill>
              <a:latin typeface="Quattrocento Sans"/>
              <a:ea typeface="Quattrocento Sans"/>
              <a:cs typeface="Quattrocento Sans"/>
              <a:sym typeface="Quattrocento Sans"/>
            </a:endParaRPr>
          </a:p>
        </p:txBody>
      </p:sp>
      <p:sp>
        <p:nvSpPr>
          <p:cNvPr id="359" name="Google Shape;359;g75d855984b_0_296"/>
          <p:cNvSpPr txBox="1"/>
          <p:nvPr/>
        </p:nvSpPr>
        <p:spPr>
          <a:xfrm>
            <a:off x="615000" y="2132850"/>
            <a:ext cx="4957500" cy="3912300"/>
          </a:xfrm>
          <a:prstGeom prst="rect">
            <a:avLst/>
          </a:prstGeom>
          <a:noFill/>
          <a:ln>
            <a:noFill/>
          </a:ln>
        </p:spPr>
        <p:txBody>
          <a:bodyPr anchorCtr="0" anchor="t" bIns="45700" lIns="0" spcFirstLastPara="1" rIns="91425" wrap="square" tIns="45700">
            <a:noAutofit/>
          </a:bodyPr>
          <a:lstStyle/>
          <a:p>
            <a:pPr indent="0" lvl="0" marL="457200" marR="700405" rtl="0" algn="l">
              <a:lnSpc>
                <a:spcPct val="100000"/>
              </a:lnSpc>
              <a:spcBef>
                <a:spcPts val="0"/>
              </a:spcBef>
              <a:spcAft>
                <a:spcPts val="0"/>
              </a:spcAft>
              <a:buNone/>
            </a:pPr>
            <a:r>
              <a:rPr b="1" lang="en-US" sz="2800">
                <a:solidFill>
                  <a:srgbClr val="000000"/>
                </a:solidFill>
                <a:latin typeface="Quattrocento Sans"/>
                <a:ea typeface="Quattrocento Sans"/>
                <a:cs typeface="Quattrocento Sans"/>
                <a:sym typeface="Quattrocento Sans"/>
              </a:rPr>
              <a:t>Calculator Application</a:t>
            </a:r>
            <a:endParaRPr b="1" sz="2800"/>
          </a:p>
          <a:p>
            <a:pPr indent="0" lvl="0" marL="0" marR="700405" rtl="0" algn="l">
              <a:lnSpc>
                <a:spcPct val="100000"/>
              </a:lnSpc>
              <a:spcBef>
                <a:spcPts val="1200"/>
              </a:spcBef>
              <a:spcAft>
                <a:spcPts val="0"/>
              </a:spcAft>
              <a:buClr>
                <a:srgbClr val="000000"/>
              </a:buClr>
              <a:buSzPts val="1000"/>
              <a:buFont typeface="Quattrocento Sans"/>
              <a:buNone/>
            </a:pPr>
            <a:r>
              <a:t/>
            </a:r>
            <a:endParaRPr sz="1000">
              <a:solidFill>
                <a:srgbClr val="000000"/>
              </a:solidFill>
              <a:latin typeface="Quattrocento Sans"/>
              <a:ea typeface="Quattrocento Sans"/>
              <a:cs typeface="Quattrocento Sans"/>
              <a:sym typeface="Quattrocento Sans"/>
            </a:endParaRPr>
          </a:p>
          <a:p>
            <a:pPr indent="-254000" lvl="2" marL="812800" marR="700405" rtl="0" algn="l">
              <a:spcBef>
                <a:spcPts val="1200"/>
              </a:spcBef>
              <a:spcAft>
                <a:spcPts val="0"/>
              </a:spcAft>
              <a:buClr>
                <a:srgbClr val="000000"/>
              </a:buClr>
              <a:buSzPts val="2600"/>
              <a:buFont typeface="Quattrocento Sans"/>
              <a:buChar char="•"/>
            </a:pPr>
            <a:r>
              <a:rPr b="0" i="0" lang="en-US" sz="2600" u="none" cap="none" strike="noStrike">
                <a:solidFill>
                  <a:srgbClr val="000000"/>
                </a:solidFill>
                <a:latin typeface="Quattrocento Sans"/>
                <a:ea typeface="Quattrocento Sans"/>
                <a:cs typeface="Quattrocento Sans"/>
                <a:sym typeface="Quattrocento Sans"/>
              </a:rPr>
              <a:t>Sum Service</a:t>
            </a:r>
            <a:endParaRPr sz="2600"/>
          </a:p>
          <a:p>
            <a:pPr indent="-254000" lvl="2" marL="812800" marR="700405" rtl="0" algn="l">
              <a:spcBef>
                <a:spcPts val="1200"/>
              </a:spcBef>
              <a:spcAft>
                <a:spcPts val="0"/>
              </a:spcAft>
              <a:buClr>
                <a:srgbClr val="000000"/>
              </a:buClr>
              <a:buSzPts val="2600"/>
              <a:buFont typeface="Quattrocento Sans"/>
              <a:buChar char="•"/>
            </a:pPr>
            <a:r>
              <a:rPr b="0" i="0" lang="en-US" sz="2600" u="none" cap="none" strike="noStrike">
                <a:solidFill>
                  <a:srgbClr val="000000"/>
                </a:solidFill>
                <a:latin typeface="Quattrocento Sans"/>
                <a:ea typeface="Quattrocento Sans"/>
                <a:cs typeface="Quattrocento Sans"/>
                <a:sym typeface="Quattrocento Sans"/>
              </a:rPr>
              <a:t>Subtraction Service</a:t>
            </a:r>
            <a:endParaRPr sz="2600"/>
          </a:p>
          <a:p>
            <a:pPr indent="-254000" lvl="2" marL="812800" marR="700405" rtl="0" algn="l">
              <a:spcBef>
                <a:spcPts val="1200"/>
              </a:spcBef>
              <a:spcAft>
                <a:spcPts val="0"/>
              </a:spcAft>
              <a:buClr>
                <a:srgbClr val="000000"/>
              </a:buClr>
              <a:buSzPts val="2600"/>
              <a:buFont typeface="Quattrocento Sans"/>
              <a:buChar char="•"/>
            </a:pPr>
            <a:r>
              <a:rPr b="0" i="0" lang="en-US" sz="2600" u="none" cap="none" strike="noStrike">
                <a:solidFill>
                  <a:srgbClr val="000000"/>
                </a:solidFill>
                <a:latin typeface="Quattrocento Sans"/>
                <a:ea typeface="Quattrocento Sans"/>
                <a:cs typeface="Quattrocento Sans"/>
                <a:sym typeface="Quattrocento Sans"/>
              </a:rPr>
              <a:t>Multiplication Service</a:t>
            </a:r>
            <a:endParaRPr sz="2600"/>
          </a:p>
          <a:p>
            <a:pPr indent="-254000" lvl="2" marL="812800" marR="700405" rtl="0" algn="l">
              <a:spcBef>
                <a:spcPts val="1200"/>
              </a:spcBef>
              <a:spcAft>
                <a:spcPts val="0"/>
              </a:spcAft>
              <a:buClr>
                <a:srgbClr val="000000"/>
              </a:buClr>
              <a:buSzPts val="2600"/>
              <a:buFont typeface="Quattrocento Sans"/>
              <a:buChar char="•"/>
            </a:pPr>
            <a:r>
              <a:rPr b="0" i="0" lang="en-US" sz="2600" u="none" cap="none" strike="noStrike">
                <a:solidFill>
                  <a:srgbClr val="000000"/>
                </a:solidFill>
                <a:latin typeface="Quattrocento Sans"/>
                <a:ea typeface="Quattrocento Sans"/>
                <a:cs typeface="Quattrocento Sans"/>
                <a:sym typeface="Quattrocento Sans"/>
              </a:rPr>
              <a:t>Division Service</a:t>
            </a:r>
            <a:endParaRPr sz="2600"/>
          </a:p>
          <a:p>
            <a:pPr indent="-254000" lvl="2" marL="812800" marR="700405" rtl="0" algn="l">
              <a:spcBef>
                <a:spcPts val="1200"/>
              </a:spcBef>
              <a:spcAft>
                <a:spcPts val="0"/>
              </a:spcAft>
              <a:buClr>
                <a:srgbClr val="000000"/>
              </a:buClr>
              <a:buSzPts val="2600"/>
              <a:buFont typeface="Quattrocento Sans"/>
              <a:buChar char="•"/>
            </a:pPr>
            <a:r>
              <a:rPr b="0" i="0" lang="en-US" sz="2600" u="none" cap="none" strike="noStrike">
                <a:solidFill>
                  <a:srgbClr val="000000"/>
                </a:solidFill>
                <a:latin typeface="Quattrocento Sans"/>
                <a:ea typeface="Quattrocento Sans"/>
                <a:cs typeface="Quattrocento Sans"/>
                <a:sym typeface="Quattrocento Sans"/>
              </a:rPr>
              <a:t>UI Service</a:t>
            </a:r>
            <a:endParaRPr sz="2600"/>
          </a:p>
        </p:txBody>
      </p:sp>
      <p:pic>
        <p:nvPicPr>
          <p:cNvPr id="360" name="Google Shape;360;g75d855984b_0_296"/>
          <p:cNvPicPr preferRelativeResize="0"/>
          <p:nvPr/>
        </p:nvPicPr>
        <p:blipFill rotWithShape="1">
          <a:blip r:embed="rId3">
            <a:alphaModFix/>
          </a:blip>
          <a:srcRect b="0" l="0" r="0" t="0"/>
          <a:stretch/>
        </p:blipFill>
        <p:spPr>
          <a:xfrm>
            <a:off x="5696150" y="1624599"/>
            <a:ext cx="5397924" cy="4462300"/>
          </a:xfrm>
          <a:prstGeom prst="rect">
            <a:avLst/>
          </a:prstGeom>
          <a:noFill/>
          <a:ln cap="flat" cmpd="sng" w="9525">
            <a:solidFill>
              <a:srgbClr val="F0AD4E"/>
            </a:solidFill>
            <a:prstDash val="solid"/>
            <a:round/>
            <a:headEnd len="sm" w="sm" type="none"/>
            <a:tailEnd len="sm" w="sm" type="none"/>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g75d855984b_0_299"/>
          <p:cNvSpPr txBox="1"/>
          <p:nvPr/>
        </p:nvSpPr>
        <p:spPr>
          <a:xfrm>
            <a:off x="968150" y="5449425"/>
            <a:ext cx="10005000" cy="528000"/>
          </a:xfrm>
          <a:prstGeom prst="rect">
            <a:avLst/>
          </a:prstGeom>
          <a:noFill/>
          <a:ln>
            <a:noFill/>
          </a:ln>
        </p:spPr>
        <p:txBody>
          <a:bodyPr anchorCtr="0" anchor="t" bIns="45700" lIns="0" spcFirstLastPara="1" rIns="91425" wrap="square" tIns="45700">
            <a:noAutofit/>
          </a:bodyPr>
          <a:lstStyle/>
          <a:p>
            <a:pPr indent="0" lvl="0" marL="0" marR="700405" rtl="0" algn="ctr">
              <a:lnSpc>
                <a:spcPct val="100000"/>
              </a:lnSpc>
              <a:spcBef>
                <a:spcPts val="0"/>
              </a:spcBef>
              <a:spcAft>
                <a:spcPts val="0"/>
              </a:spcAft>
              <a:buNone/>
            </a:pPr>
            <a:r>
              <a:rPr lang="en-US" sz="2400">
                <a:latin typeface="Quattrocento Sans"/>
                <a:ea typeface="Quattrocento Sans"/>
                <a:cs typeface="Quattrocento Sans"/>
                <a:sym typeface="Quattrocento Sans"/>
              </a:rPr>
              <a:t>(</a:t>
            </a:r>
            <a:r>
              <a:rPr lang="en-US" sz="2400">
                <a:solidFill>
                  <a:srgbClr val="000000"/>
                </a:solidFill>
                <a:latin typeface="Quattrocento Sans"/>
                <a:ea typeface="Quattrocento Sans"/>
                <a:cs typeface="Quattrocento Sans"/>
                <a:sym typeface="Quattrocento Sans"/>
              </a:rPr>
              <a:t>All services are exposed in port 3000 internally)</a:t>
            </a:r>
            <a:endParaRPr sz="2200">
              <a:solidFill>
                <a:srgbClr val="000000"/>
              </a:solidFill>
              <a:latin typeface="Quattrocento Sans"/>
              <a:ea typeface="Quattrocento Sans"/>
              <a:cs typeface="Quattrocento Sans"/>
              <a:sym typeface="Quattrocento Sans"/>
            </a:endParaRPr>
          </a:p>
        </p:txBody>
      </p:sp>
      <p:sp>
        <p:nvSpPr>
          <p:cNvPr id="366" name="Google Shape;366;g75d855984b_0_299"/>
          <p:cNvSpPr txBox="1"/>
          <p:nvPr/>
        </p:nvSpPr>
        <p:spPr>
          <a:xfrm>
            <a:off x="968150" y="2973200"/>
            <a:ext cx="3369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latin typeface="Quattrocento Sans"/>
                <a:ea typeface="Quattrocento Sans"/>
                <a:cs typeface="Quattrocento Sans"/>
                <a:sym typeface="Quattrocento Sans"/>
              </a:rPr>
              <a:t>(port 30005) UI Service</a:t>
            </a:r>
            <a:endParaRPr sz="2400">
              <a:latin typeface="Quattrocento Sans"/>
              <a:ea typeface="Quattrocento Sans"/>
              <a:cs typeface="Quattrocento Sans"/>
              <a:sym typeface="Quattrocento Sans"/>
            </a:endParaRPr>
          </a:p>
        </p:txBody>
      </p:sp>
      <p:sp>
        <p:nvSpPr>
          <p:cNvPr id="367" name="Google Shape;367;g75d855984b_0_299"/>
          <p:cNvSpPr txBox="1"/>
          <p:nvPr/>
        </p:nvSpPr>
        <p:spPr>
          <a:xfrm>
            <a:off x="6169375" y="1764425"/>
            <a:ext cx="401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latin typeface="Quattrocento Sans"/>
                <a:ea typeface="Quattrocento Sans"/>
                <a:cs typeface="Quattrocento Sans"/>
                <a:sym typeface="Quattrocento Sans"/>
              </a:rPr>
              <a:t>Sum Service (port 30001)</a:t>
            </a:r>
            <a:endParaRPr sz="2400">
              <a:latin typeface="Quattrocento Sans"/>
              <a:ea typeface="Quattrocento Sans"/>
              <a:cs typeface="Quattrocento Sans"/>
              <a:sym typeface="Quattrocento Sans"/>
            </a:endParaRPr>
          </a:p>
        </p:txBody>
      </p:sp>
      <p:sp>
        <p:nvSpPr>
          <p:cNvPr id="368" name="Google Shape;368;g75d855984b_0_299"/>
          <p:cNvSpPr txBox="1"/>
          <p:nvPr/>
        </p:nvSpPr>
        <p:spPr>
          <a:xfrm>
            <a:off x="6169375" y="2549375"/>
            <a:ext cx="48039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latin typeface="Quattrocento Sans"/>
                <a:ea typeface="Quattrocento Sans"/>
                <a:cs typeface="Quattrocento Sans"/>
                <a:sym typeface="Quattrocento Sans"/>
              </a:rPr>
              <a:t>Subtraction Service (port 30002)</a:t>
            </a:r>
            <a:endParaRPr sz="2400">
              <a:latin typeface="Quattrocento Sans"/>
              <a:ea typeface="Quattrocento Sans"/>
              <a:cs typeface="Quattrocento Sans"/>
              <a:sym typeface="Quattrocento Sans"/>
            </a:endParaRPr>
          </a:p>
        </p:txBody>
      </p:sp>
      <p:sp>
        <p:nvSpPr>
          <p:cNvPr id="369" name="Google Shape;369;g75d855984b_0_299"/>
          <p:cNvSpPr txBox="1"/>
          <p:nvPr/>
        </p:nvSpPr>
        <p:spPr>
          <a:xfrm>
            <a:off x="6169375" y="3346775"/>
            <a:ext cx="5079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latin typeface="Quattrocento Sans"/>
                <a:ea typeface="Quattrocento Sans"/>
                <a:cs typeface="Quattrocento Sans"/>
                <a:sym typeface="Quattrocento Sans"/>
              </a:rPr>
              <a:t>Multiplication Service (port 30003)</a:t>
            </a:r>
            <a:endParaRPr sz="2400">
              <a:solidFill>
                <a:srgbClr val="000000"/>
              </a:solidFill>
              <a:latin typeface="Calibri"/>
              <a:ea typeface="Calibri"/>
              <a:cs typeface="Calibri"/>
              <a:sym typeface="Calibri"/>
            </a:endParaRPr>
          </a:p>
        </p:txBody>
      </p:sp>
      <p:sp>
        <p:nvSpPr>
          <p:cNvPr id="370" name="Google Shape;370;g75d855984b_0_299"/>
          <p:cNvSpPr txBox="1"/>
          <p:nvPr/>
        </p:nvSpPr>
        <p:spPr>
          <a:xfrm>
            <a:off x="6169374" y="4118299"/>
            <a:ext cx="4217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latin typeface="Quattrocento Sans"/>
                <a:ea typeface="Quattrocento Sans"/>
                <a:cs typeface="Quattrocento Sans"/>
                <a:sym typeface="Quattrocento Sans"/>
              </a:rPr>
              <a:t>Division Service (port 30004)</a:t>
            </a:r>
            <a:endParaRPr sz="2400">
              <a:latin typeface="Quattrocento Sans"/>
              <a:ea typeface="Quattrocento Sans"/>
              <a:cs typeface="Quattrocento Sans"/>
              <a:sym typeface="Quattrocento Sans"/>
            </a:endParaRPr>
          </a:p>
        </p:txBody>
      </p:sp>
      <p:cxnSp>
        <p:nvCxnSpPr>
          <p:cNvPr id="371" name="Google Shape;371;g75d855984b_0_299"/>
          <p:cNvCxnSpPr>
            <a:stCxn id="366" idx="3"/>
            <a:endCxn id="367" idx="1"/>
          </p:cNvCxnSpPr>
          <p:nvPr/>
        </p:nvCxnSpPr>
        <p:spPr>
          <a:xfrm flipH="1" rot="10800000">
            <a:off x="4337450" y="1995350"/>
            <a:ext cx="1831800" cy="1208700"/>
          </a:xfrm>
          <a:prstGeom prst="straightConnector1">
            <a:avLst/>
          </a:prstGeom>
          <a:noFill/>
          <a:ln cap="flat" cmpd="sng" w="28575">
            <a:solidFill>
              <a:srgbClr val="7F7F7F"/>
            </a:solidFill>
            <a:prstDash val="solid"/>
            <a:round/>
            <a:headEnd len="sm" w="sm" type="none"/>
            <a:tailEnd len="med" w="med" type="stealth"/>
          </a:ln>
        </p:spPr>
      </p:cxnSp>
      <p:cxnSp>
        <p:nvCxnSpPr>
          <p:cNvPr id="372" name="Google Shape;372;g75d855984b_0_299"/>
          <p:cNvCxnSpPr>
            <a:stCxn id="366" idx="3"/>
            <a:endCxn id="370" idx="1"/>
          </p:cNvCxnSpPr>
          <p:nvPr/>
        </p:nvCxnSpPr>
        <p:spPr>
          <a:xfrm>
            <a:off x="4337450" y="3204050"/>
            <a:ext cx="1831800" cy="1145100"/>
          </a:xfrm>
          <a:prstGeom prst="straightConnector1">
            <a:avLst/>
          </a:prstGeom>
          <a:noFill/>
          <a:ln cap="flat" cmpd="sng" w="28575">
            <a:solidFill>
              <a:srgbClr val="7F7F7F"/>
            </a:solidFill>
            <a:prstDash val="solid"/>
            <a:round/>
            <a:headEnd len="sm" w="sm" type="none"/>
            <a:tailEnd len="med" w="med" type="stealth"/>
          </a:ln>
        </p:spPr>
      </p:cxnSp>
      <p:cxnSp>
        <p:nvCxnSpPr>
          <p:cNvPr id="373" name="Google Shape;373;g75d855984b_0_299"/>
          <p:cNvCxnSpPr>
            <a:stCxn id="366" idx="3"/>
            <a:endCxn id="368" idx="1"/>
          </p:cNvCxnSpPr>
          <p:nvPr/>
        </p:nvCxnSpPr>
        <p:spPr>
          <a:xfrm flipH="1" rot="10800000">
            <a:off x="4337450" y="2780150"/>
            <a:ext cx="1831800" cy="423900"/>
          </a:xfrm>
          <a:prstGeom prst="straightConnector1">
            <a:avLst/>
          </a:prstGeom>
          <a:noFill/>
          <a:ln cap="flat" cmpd="sng" w="28575">
            <a:solidFill>
              <a:srgbClr val="7F7F7F"/>
            </a:solidFill>
            <a:prstDash val="solid"/>
            <a:round/>
            <a:headEnd len="sm" w="sm" type="none"/>
            <a:tailEnd len="med" w="med" type="stealth"/>
          </a:ln>
        </p:spPr>
      </p:cxnSp>
      <p:cxnSp>
        <p:nvCxnSpPr>
          <p:cNvPr id="374" name="Google Shape;374;g75d855984b_0_299"/>
          <p:cNvCxnSpPr>
            <a:stCxn id="366" idx="3"/>
            <a:endCxn id="369" idx="1"/>
          </p:cNvCxnSpPr>
          <p:nvPr/>
        </p:nvCxnSpPr>
        <p:spPr>
          <a:xfrm>
            <a:off x="4337450" y="3204050"/>
            <a:ext cx="1831800" cy="373500"/>
          </a:xfrm>
          <a:prstGeom prst="straightConnector1">
            <a:avLst/>
          </a:prstGeom>
          <a:noFill/>
          <a:ln cap="flat" cmpd="sng" w="28575">
            <a:solidFill>
              <a:srgbClr val="7F7F7F"/>
            </a:solidFill>
            <a:prstDash val="solid"/>
            <a:round/>
            <a:headEnd len="sm" w="sm" type="none"/>
            <a:tailEnd len="med" w="med" type="stealth"/>
          </a:ln>
        </p:spPr>
      </p:cxnSp>
      <p:sp>
        <p:nvSpPr>
          <p:cNvPr id="375" name="Google Shape;375;g75d855984b_0_299"/>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Demo Application</a:t>
            </a:r>
            <a:endParaRPr sz="4705">
              <a:solidFill>
                <a:srgbClr val="505050"/>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g75d855984b_0_302"/>
          <p:cNvSpPr txBox="1"/>
          <p:nvPr/>
        </p:nvSpPr>
        <p:spPr>
          <a:xfrm>
            <a:off x="345440" y="2880311"/>
            <a:ext cx="11655900" cy="899700"/>
          </a:xfrm>
          <a:prstGeom prst="rect">
            <a:avLst/>
          </a:prstGeom>
          <a:noFill/>
          <a:ln>
            <a:noFill/>
          </a:ln>
        </p:spPr>
        <p:txBody>
          <a:bodyPr anchorCtr="0" anchor="t" bIns="91425" lIns="146300" spcFirstLastPara="1" rIns="146300" wrap="square" tIns="91425">
            <a:noAutofit/>
          </a:bodyPr>
          <a:lstStyle/>
          <a:p>
            <a:pPr indent="0" lvl="0" marL="0" rtl="0" algn="ctr">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Let’s get to work! </a:t>
            </a:r>
            <a:endParaRPr sz="4705">
              <a:solidFill>
                <a:srgbClr val="505050"/>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g75d85501c6_0_29"/>
          <p:cNvSpPr/>
          <p:nvPr/>
        </p:nvSpPr>
        <p:spPr>
          <a:xfrm>
            <a:off x="0" y="0"/>
            <a:ext cx="3874200" cy="6858000"/>
          </a:xfrm>
          <a:prstGeom prst="rect">
            <a:avLst/>
          </a:prstGeom>
          <a:solidFill>
            <a:schemeClr val="l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descr="https://cdn-images-1.medium.com/max/1200/1*tFl-8wQUENETYLjX5mYWuA.png" id="390" name="Google Shape;390;g75d85501c6_0_29"/>
          <p:cNvPicPr preferRelativeResize="0"/>
          <p:nvPr/>
        </p:nvPicPr>
        <p:blipFill rotWithShape="1">
          <a:blip r:embed="rId3">
            <a:alphaModFix/>
          </a:blip>
          <a:srcRect b="0" l="0" r="0" t="0"/>
          <a:stretch/>
        </p:blipFill>
        <p:spPr>
          <a:xfrm>
            <a:off x="16255" y="2405645"/>
            <a:ext cx="4024539" cy="2112885"/>
          </a:xfrm>
          <a:prstGeom prst="rect">
            <a:avLst/>
          </a:prstGeom>
          <a:noFill/>
          <a:ln>
            <a:noFill/>
          </a:ln>
        </p:spPr>
      </p:pic>
      <p:sp>
        <p:nvSpPr>
          <p:cNvPr id="391" name="Google Shape;391;g75d85501c6_0_29"/>
          <p:cNvSpPr/>
          <p:nvPr/>
        </p:nvSpPr>
        <p:spPr>
          <a:xfrm>
            <a:off x="3877360" y="0"/>
            <a:ext cx="8314500" cy="6858000"/>
          </a:xfrm>
          <a:prstGeom prst="rect">
            <a:avLst/>
          </a:prstGeom>
          <a:solidFill>
            <a:srgbClr val="F5822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92" name="Google Shape;392;g75d85501c6_0_29"/>
          <p:cNvSpPr txBox="1"/>
          <p:nvPr>
            <p:ph type="title"/>
          </p:nvPr>
        </p:nvSpPr>
        <p:spPr>
          <a:xfrm>
            <a:off x="4331850" y="2598550"/>
            <a:ext cx="7486500" cy="1843800"/>
          </a:xfrm>
          <a:prstGeom prst="rect">
            <a:avLst/>
          </a:prstGeom>
          <a:noFill/>
          <a:ln>
            <a:noFill/>
          </a:ln>
        </p:spPr>
        <p:txBody>
          <a:bodyPr anchorCtr="0" anchor="t" bIns="91425" lIns="146300" spcFirstLastPara="1" rIns="146300" wrap="square" tIns="91425">
            <a:noAutofit/>
          </a:bodyPr>
          <a:lstStyle/>
          <a:p>
            <a:pPr indent="0" lvl="0" marL="0" rtl="0" algn="ctr">
              <a:lnSpc>
                <a:spcPct val="90000"/>
              </a:lnSpc>
              <a:spcBef>
                <a:spcPts val="0"/>
              </a:spcBef>
              <a:spcAft>
                <a:spcPts val="0"/>
              </a:spcAft>
              <a:buClr>
                <a:schemeClr val="lt1"/>
              </a:buClr>
              <a:buSzPts val="7200"/>
              <a:buFont typeface="Quattrocento Sans"/>
              <a:buNone/>
            </a:pPr>
            <a:r>
              <a:rPr lang="en-US" sz="7200"/>
              <a:t>Implementation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dk1"/>
              </a:buClr>
              <a:buSzPts val="4700"/>
              <a:buFont typeface="Quattrocento Sans"/>
              <a:buNone/>
            </a:pPr>
            <a:r>
              <a:rPr lang="en-US"/>
              <a:t>About Sela Group &amp; More</a:t>
            </a:r>
            <a:endParaRPr/>
          </a:p>
        </p:txBody>
      </p:sp>
      <p:sp>
        <p:nvSpPr>
          <p:cNvPr id="216" name="Google Shape;216;p3"/>
          <p:cNvSpPr txBox="1"/>
          <p:nvPr/>
        </p:nvSpPr>
        <p:spPr>
          <a:xfrm>
            <a:off x="269240" y="4780937"/>
            <a:ext cx="11580657" cy="172162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505050"/>
              </a:buClr>
              <a:buSzPts val="3529"/>
              <a:buFont typeface="Arial"/>
              <a:buChar char="•"/>
            </a:pPr>
            <a:r>
              <a:rPr b="0" i="0" lang="en-US" sz="3529" u="none" cap="none" strike="noStrike">
                <a:solidFill>
                  <a:srgbClr val="505050"/>
                </a:solidFill>
                <a:latin typeface="Quattrocento Sans"/>
                <a:ea typeface="Quattrocento Sans"/>
                <a:cs typeface="Quattrocento Sans"/>
                <a:sym typeface="Quattrocento Sans"/>
              </a:rPr>
              <a:t>MORE by Sela Group was built with one vision in mind: Delivering an holistic Multi Cloud service, from development to production.</a:t>
            </a:r>
            <a:endParaRPr/>
          </a:p>
        </p:txBody>
      </p:sp>
      <p:sp>
        <p:nvSpPr>
          <p:cNvPr id="217" name="Google Shape;217;p3"/>
          <p:cNvSpPr txBox="1"/>
          <p:nvPr/>
        </p:nvSpPr>
        <p:spPr>
          <a:xfrm>
            <a:off x="269240" y="1439634"/>
            <a:ext cx="11505473" cy="1178528"/>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505050"/>
              </a:buClr>
              <a:buSzPts val="3529"/>
              <a:buFont typeface="Arial"/>
              <a:buChar char="•"/>
            </a:pPr>
            <a:r>
              <a:rPr b="0" i="0" lang="en-US" sz="3529" u="none" cap="none" strike="noStrike">
                <a:solidFill>
                  <a:srgbClr val="505050"/>
                </a:solidFill>
                <a:latin typeface="Quattrocento Sans"/>
                <a:ea typeface="Quattrocento Sans"/>
                <a:cs typeface="Quattrocento Sans"/>
                <a:sym typeface="Quattrocento Sans"/>
              </a:rPr>
              <a:t>SELA Group is a global company with over two decades of track record in development, training, and consulting. </a:t>
            </a:r>
            <a:endParaRPr/>
          </a:p>
        </p:txBody>
      </p:sp>
      <p:sp>
        <p:nvSpPr>
          <p:cNvPr id="218" name="Google Shape;218;p3"/>
          <p:cNvSpPr txBox="1"/>
          <p:nvPr/>
        </p:nvSpPr>
        <p:spPr>
          <a:xfrm>
            <a:off x="269239" y="2846068"/>
            <a:ext cx="11505473" cy="172162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505050"/>
              </a:buClr>
              <a:buSzPts val="3529"/>
              <a:buFont typeface="Arial"/>
              <a:buChar char="•"/>
            </a:pPr>
            <a:r>
              <a:rPr b="0" i="0" lang="en-US" sz="3529" u="none" cap="none" strike="noStrike">
                <a:solidFill>
                  <a:srgbClr val="505050"/>
                </a:solidFill>
                <a:latin typeface="Quattrocento Sans"/>
                <a:ea typeface="Quattrocento Sans"/>
                <a:cs typeface="Quattrocento Sans"/>
                <a:sym typeface="Quattrocento Sans"/>
              </a:rPr>
              <a:t>10 Years in the cloud business – from reselling, onboarding, developing, training, optimizing, and mostly delivering complete cloud solutions</a:t>
            </a:r>
            <a:endParaRPr/>
          </a:p>
        </p:txBody>
      </p:sp>
      <p:pic>
        <p:nvPicPr>
          <p:cNvPr descr="תוצאת תמונה עבור ‪Sela Group‬‏" id="219" name="Google Shape;219;p3"/>
          <p:cNvPicPr preferRelativeResize="0"/>
          <p:nvPr/>
        </p:nvPicPr>
        <p:blipFill rotWithShape="1">
          <a:blip r:embed="rId3">
            <a:alphaModFix/>
          </a:blip>
          <a:srcRect b="0" l="0" r="0" t="0"/>
          <a:stretch/>
        </p:blipFill>
        <p:spPr>
          <a:xfrm>
            <a:off x="8745404" y="407078"/>
            <a:ext cx="1740826" cy="561462"/>
          </a:xfrm>
          <a:prstGeom prst="rect">
            <a:avLst/>
          </a:prstGeom>
          <a:noFill/>
          <a:ln>
            <a:noFill/>
          </a:ln>
        </p:spPr>
      </p:pic>
      <p:pic>
        <p:nvPicPr>
          <p:cNvPr id="220" name="Google Shape;220;p3"/>
          <p:cNvPicPr preferRelativeResize="0"/>
          <p:nvPr/>
        </p:nvPicPr>
        <p:blipFill rotWithShape="1">
          <a:blip r:embed="rId4">
            <a:alphaModFix/>
          </a:blip>
          <a:srcRect b="0" l="0" r="0" t="0"/>
          <a:stretch/>
        </p:blipFill>
        <p:spPr>
          <a:xfrm>
            <a:off x="10712529" y="432032"/>
            <a:ext cx="1137368" cy="466321"/>
          </a:xfrm>
          <a:prstGeom prst="rect">
            <a:avLst/>
          </a:prstGeom>
          <a:noFill/>
          <a:ln>
            <a:noFill/>
          </a:ln>
        </p:spPr>
      </p:pic>
      <p:cxnSp>
        <p:nvCxnSpPr>
          <p:cNvPr id="221" name="Google Shape;221;p3"/>
          <p:cNvCxnSpPr/>
          <p:nvPr/>
        </p:nvCxnSpPr>
        <p:spPr>
          <a:xfrm>
            <a:off x="10575799" y="444902"/>
            <a:ext cx="0" cy="494939"/>
          </a:xfrm>
          <a:prstGeom prst="straightConnector1">
            <a:avLst/>
          </a:prstGeom>
          <a:noFill/>
          <a:ln cap="flat" cmpd="sng" w="9525">
            <a:solidFill>
              <a:srgbClr val="777C8B"/>
            </a:solidFill>
            <a:prstDash val="solid"/>
            <a:round/>
            <a:headEnd len="sm" w="sm" type="none"/>
            <a:tailEnd len="sm" w="sm" type="none"/>
          </a:ln>
        </p:spPr>
      </p:cxn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grpSp>
        <p:nvGrpSpPr>
          <p:cNvPr id="397" name="Google Shape;397;g75d85501c6_0_62"/>
          <p:cNvGrpSpPr/>
          <p:nvPr/>
        </p:nvGrpSpPr>
        <p:grpSpPr>
          <a:xfrm>
            <a:off x="504301" y="342000"/>
            <a:ext cx="11269159" cy="925200"/>
            <a:chOff x="0" y="0"/>
            <a:chExt cx="11269159" cy="925200"/>
          </a:xfrm>
        </p:grpSpPr>
        <p:sp>
          <p:nvSpPr>
            <p:cNvPr id="398" name="Google Shape;398;g75d85501c6_0_62"/>
            <p:cNvSpPr/>
            <p:nvPr/>
          </p:nvSpPr>
          <p:spPr>
            <a:xfrm>
              <a:off x="0" y="0"/>
              <a:ext cx="2682900" cy="925200"/>
            </a:xfrm>
            <a:prstGeom prst="homePlate">
              <a:avLst>
                <a:gd fmla="val 50000" name="adj"/>
              </a:avLst>
            </a:prstGeom>
            <a:solidFill>
              <a:srgbClr val="E06B0A"/>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75d85501c6_0_62"/>
            <p:cNvSpPr txBox="1"/>
            <p:nvPr/>
          </p:nvSpPr>
          <p:spPr>
            <a:xfrm>
              <a:off x="0" y="0"/>
              <a:ext cx="2451600" cy="925200"/>
            </a:xfrm>
            <a:prstGeom prst="rect">
              <a:avLst/>
            </a:prstGeom>
            <a:noFill/>
            <a:ln>
              <a:noFill/>
            </a:ln>
          </p:spPr>
          <p:txBody>
            <a:bodyPr anchorCtr="0" anchor="ctr" bIns="56000" lIns="112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Cluster Provisioning</a:t>
              </a:r>
              <a:endParaRPr sz="2100">
                <a:solidFill>
                  <a:schemeClr val="lt1"/>
                </a:solidFill>
                <a:latin typeface="Arial"/>
                <a:ea typeface="Arial"/>
                <a:cs typeface="Arial"/>
                <a:sym typeface="Arial"/>
              </a:endParaRPr>
            </a:p>
          </p:txBody>
        </p:sp>
        <p:sp>
          <p:nvSpPr>
            <p:cNvPr id="400" name="Google Shape;400;g75d85501c6_0_62"/>
            <p:cNvSpPr/>
            <p:nvPr/>
          </p:nvSpPr>
          <p:spPr>
            <a:xfrm>
              <a:off x="2147596"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75d85501c6_0_62"/>
            <p:cNvSpPr txBox="1"/>
            <p:nvPr/>
          </p:nvSpPr>
          <p:spPr>
            <a:xfrm>
              <a:off x="2610145" y="0"/>
              <a:ext cx="1757700" cy="925200"/>
            </a:xfrm>
            <a:prstGeom prst="rect">
              <a:avLst/>
            </a:prstGeom>
            <a:no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Windows Monolith</a:t>
              </a:r>
              <a:endParaRPr sz="2100">
                <a:solidFill>
                  <a:schemeClr val="lt1"/>
                </a:solidFill>
                <a:latin typeface="Arial"/>
                <a:ea typeface="Arial"/>
                <a:cs typeface="Arial"/>
                <a:sym typeface="Arial"/>
              </a:endParaRPr>
            </a:p>
          </p:txBody>
        </p:sp>
        <p:sp>
          <p:nvSpPr>
            <p:cNvPr id="402" name="Google Shape;402;g75d85501c6_0_62"/>
            <p:cNvSpPr/>
            <p:nvPr/>
          </p:nvSpPr>
          <p:spPr>
            <a:xfrm>
              <a:off x="4293817"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75d85501c6_0_62"/>
            <p:cNvSpPr txBox="1"/>
            <p:nvPr/>
          </p:nvSpPr>
          <p:spPr>
            <a:xfrm>
              <a:off x="4756366" y="0"/>
              <a:ext cx="1757700" cy="925200"/>
            </a:xfrm>
            <a:prstGeom prst="rect">
              <a:avLst/>
            </a:prstGeom>
            <a:no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Hybrid Microservices</a:t>
              </a:r>
              <a:endParaRPr sz="2100">
                <a:solidFill>
                  <a:schemeClr val="lt1"/>
                </a:solidFill>
                <a:latin typeface="Arial"/>
                <a:ea typeface="Arial"/>
                <a:cs typeface="Arial"/>
                <a:sym typeface="Arial"/>
              </a:endParaRPr>
            </a:p>
          </p:txBody>
        </p:sp>
        <p:sp>
          <p:nvSpPr>
            <p:cNvPr id="404" name="Google Shape;404;g75d85501c6_0_62"/>
            <p:cNvSpPr/>
            <p:nvPr/>
          </p:nvSpPr>
          <p:spPr>
            <a:xfrm>
              <a:off x="6440038"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75d85501c6_0_62"/>
            <p:cNvSpPr txBox="1"/>
            <p:nvPr/>
          </p:nvSpPr>
          <p:spPr>
            <a:xfrm>
              <a:off x="6902587" y="0"/>
              <a:ext cx="1757700" cy="925200"/>
            </a:xfrm>
            <a:prstGeom prst="rect">
              <a:avLst/>
            </a:prstGeom>
            <a:no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Linux Microservices</a:t>
              </a:r>
              <a:endParaRPr sz="2100">
                <a:solidFill>
                  <a:schemeClr val="lt1"/>
                </a:solidFill>
                <a:latin typeface="Arial"/>
                <a:ea typeface="Arial"/>
                <a:cs typeface="Arial"/>
                <a:sym typeface="Arial"/>
              </a:endParaRPr>
            </a:p>
          </p:txBody>
        </p:sp>
        <p:sp>
          <p:nvSpPr>
            <p:cNvPr id="406" name="Google Shape;406;g75d85501c6_0_62"/>
            <p:cNvSpPr/>
            <p:nvPr/>
          </p:nvSpPr>
          <p:spPr>
            <a:xfrm>
              <a:off x="8586259"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75d85501c6_0_62"/>
            <p:cNvSpPr txBox="1"/>
            <p:nvPr/>
          </p:nvSpPr>
          <p:spPr>
            <a:xfrm>
              <a:off x="9048808" y="0"/>
              <a:ext cx="1757700" cy="925200"/>
            </a:xfrm>
            <a:prstGeom prst="rect">
              <a:avLst/>
            </a:prstGeom>
            <a:no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Update Cluster</a:t>
              </a:r>
              <a:endParaRPr sz="2100">
                <a:solidFill>
                  <a:schemeClr val="lt1"/>
                </a:solidFill>
                <a:latin typeface="Arial"/>
                <a:ea typeface="Arial"/>
                <a:cs typeface="Arial"/>
                <a:sym typeface="Arial"/>
              </a:endParaRPr>
            </a:p>
          </p:txBody>
        </p:sp>
      </p:grpSp>
      <p:pic>
        <p:nvPicPr>
          <p:cNvPr id="408" name="Google Shape;408;g75d85501c6_0_62"/>
          <p:cNvPicPr preferRelativeResize="0"/>
          <p:nvPr/>
        </p:nvPicPr>
        <p:blipFill>
          <a:blip r:embed="rId3">
            <a:alphaModFix/>
          </a:blip>
          <a:stretch>
            <a:fillRect/>
          </a:stretch>
        </p:blipFill>
        <p:spPr>
          <a:xfrm>
            <a:off x="5663162" y="1868487"/>
            <a:ext cx="5210225" cy="4476776"/>
          </a:xfrm>
          <a:prstGeom prst="rect">
            <a:avLst/>
          </a:prstGeom>
          <a:noFill/>
          <a:ln>
            <a:noFill/>
          </a:ln>
        </p:spPr>
      </p:pic>
      <p:pic>
        <p:nvPicPr>
          <p:cNvPr id="409" name="Google Shape;409;g75d85501c6_0_62"/>
          <p:cNvPicPr preferRelativeResize="0"/>
          <p:nvPr/>
        </p:nvPicPr>
        <p:blipFill>
          <a:blip r:embed="rId4">
            <a:alphaModFix/>
          </a:blip>
          <a:stretch>
            <a:fillRect/>
          </a:stretch>
        </p:blipFill>
        <p:spPr>
          <a:xfrm>
            <a:off x="1890775" y="2397837"/>
            <a:ext cx="2064299" cy="2582750"/>
          </a:xfrm>
          <a:prstGeom prst="rect">
            <a:avLst/>
          </a:prstGeom>
          <a:noFill/>
          <a:ln>
            <a:noFill/>
          </a:ln>
        </p:spPr>
      </p:pic>
      <p:pic>
        <p:nvPicPr>
          <p:cNvPr id="410" name="Google Shape;410;g75d85501c6_0_62"/>
          <p:cNvPicPr preferRelativeResize="0"/>
          <p:nvPr/>
        </p:nvPicPr>
        <p:blipFill>
          <a:blip r:embed="rId5">
            <a:alphaModFix/>
          </a:blip>
          <a:stretch>
            <a:fillRect/>
          </a:stretch>
        </p:blipFill>
        <p:spPr>
          <a:xfrm>
            <a:off x="1267525" y="5372513"/>
            <a:ext cx="3310803" cy="290999"/>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pic>
        <p:nvPicPr>
          <p:cNvPr id="415" name="Google Shape;415;g75d85501c6_0_76"/>
          <p:cNvPicPr preferRelativeResize="0"/>
          <p:nvPr/>
        </p:nvPicPr>
        <p:blipFill>
          <a:blip r:embed="rId3">
            <a:alphaModFix/>
          </a:blip>
          <a:stretch>
            <a:fillRect/>
          </a:stretch>
        </p:blipFill>
        <p:spPr>
          <a:xfrm>
            <a:off x="6231125" y="2627000"/>
            <a:ext cx="5403396" cy="3307099"/>
          </a:xfrm>
          <a:prstGeom prst="rect">
            <a:avLst/>
          </a:prstGeom>
          <a:noFill/>
          <a:ln>
            <a:noFill/>
          </a:ln>
        </p:spPr>
      </p:pic>
      <p:grpSp>
        <p:nvGrpSpPr>
          <p:cNvPr id="416" name="Google Shape;416;g75d85501c6_0_76"/>
          <p:cNvGrpSpPr/>
          <p:nvPr/>
        </p:nvGrpSpPr>
        <p:grpSpPr>
          <a:xfrm>
            <a:off x="504301" y="342000"/>
            <a:ext cx="11269159" cy="925200"/>
            <a:chOff x="0" y="0"/>
            <a:chExt cx="11269159" cy="925200"/>
          </a:xfrm>
        </p:grpSpPr>
        <p:sp>
          <p:nvSpPr>
            <p:cNvPr id="417" name="Google Shape;417;g75d85501c6_0_76"/>
            <p:cNvSpPr/>
            <p:nvPr/>
          </p:nvSpPr>
          <p:spPr>
            <a:xfrm>
              <a:off x="0" y="0"/>
              <a:ext cx="2682900" cy="925200"/>
            </a:xfrm>
            <a:prstGeom prst="homePlate">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75d85501c6_0_76"/>
            <p:cNvSpPr txBox="1"/>
            <p:nvPr/>
          </p:nvSpPr>
          <p:spPr>
            <a:xfrm>
              <a:off x="0" y="0"/>
              <a:ext cx="2451600" cy="925200"/>
            </a:xfrm>
            <a:prstGeom prst="rect">
              <a:avLst/>
            </a:prstGeom>
            <a:solidFill>
              <a:srgbClr val="FF9900"/>
            </a:solidFill>
            <a:ln>
              <a:noFill/>
            </a:ln>
          </p:spPr>
          <p:txBody>
            <a:bodyPr anchorCtr="0" anchor="ctr" bIns="56000" lIns="112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Cluster Provisioning</a:t>
              </a:r>
              <a:endParaRPr sz="2100">
                <a:solidFill>
                  <a:schemeClr val="lt1"/>
                </a:solidFill>
                <a:latin typeface="Arial"/>
                <a:ea typeface="Arial"/>
                <a:cs typeface="Arial"/>
                <a:sym typeface="Arial"/>
              </a:endParaRPr>
            </a:p>
          </p:txBody>
        </p:sp>
        <p:sp>
          <p:nvSpPr>
            <p:cNvPr id="419" name="Google Shape;419;g75d85501c6_0_76"/>
            <p:cNvSpPr/>
            <p:nvPr/>
          </p:nvSpPr>
          <p:spPr>
            <a:xfrm>
              <a:off x="2147596" y="0"/>
              <a:ext cx="2682900" cy="925200"/>
            </a:xfrm>
            <a:prstGeom prst="chevron">
              <a:avLst>
                <a:gd fmla="val 50000" name="adj"/>
              </a:avLst>
            </a:prstGeom>
            <a:solidFill>
              <a:srgbClr val="E06B0A"/>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75d85501c6_0_76"/>
            <p:cNvSpPr txBox="1"/>
            <p:nvPr/>
          </p:nvSpPr>
          <p:spPr>
            <a:xfrm>
              <a:off x="2610145" y="0"/>
              <a:ext cx="1757700" cy="925200"/>
            </a:xfrm>
            <a:prstGeom prst="rect">
              <a:avLst/>
            </a:prstGeom>
            <a:solidFill>
              <a:srgbClr val="E06B0A"/>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Windows Monolith</a:t>
              </a:r>
              <a:endParaRPr sz="2100">
                <a:solidFill>
                  <a:schemeClr val="lt1"/>
                </a:solidFill>
                <a:latin typeface="Arial"/>
                <a:ea typeface="Arial"/>
                <a:cs typeface="Arial"/>
                <a:sym typeface="Arial"/>
              </a:endParaRPr>
            </a:p>
          </p:txBody>
        </p:sp>
        <p:sp>
          <p:nvSpPr>
            <p:cNvPr id="421" name="Google Shape;421;g75d85501c6_0_76"/>
            <p:cNvSpPr/>
            <p:nvPr/>
          </p:nvSpPr>
          <p:spPr>
            <a:xfrm>
              <a:off x="4293817"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75d85501c6_0_76"/>
            <p:cNvSpPr txBox="1"/>
            <p:nvPr/>
          </p:nvSpPr>
          <p:spPr>
            <a:xfrm>
              <a:off x="4756366"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Hybrid Microservices</a:t>
              </a:r>
              <a:endParaRPr sz="2100">
                <a:solidFill>
                  <a:schemeClr val="lt1"/>
                </a:solidFill>
                <a:latin typeface="Arial"/>
                <a:ea typeface="Arial"/>
                <a:cs typeface="Arial"/>
                <a:sym typeface="Arial"/>
              </a:endParaRPr>
            </a:p>
          </p:txBody>
        </p:sp>
        <p:sp>
          <p:nvSpPr>
            <p:cNvPr id="423" name="Google Shape;423;g75d85501c6_0_76"/>
            <p:cNvSpPr/>
            <p:nvPr/>
          </p:nvSpPr>
          <p:spPr>
            <a:xfrm>
              <a:off x="6440038"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75d85501c6_0_76"/>
            <p:cNvSpPr txBox="1"/>
            <p:nvPr/>
          </p:nvSpPr>
          <p:spPr>
            <a:xfrm>
              <a:off x="6902587"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Linux Microservices</a:t>
              </a:r>
              <a:endParaRPr sz="2100">
                <a:solidFill>
                  <a:schemeClr val="lt1"/>
                </a:solidFill>
                <a:latin typeface="Arial"/>
                <a:ea typeface="Arial"/>
                <a:cs typeface="Arial"/>
                <a:sym typeface="Arial"/>
              </a:endParaRPr>
            </a:p>
          </p:txBody>
        </p:sp>
        <p:sp>
          <p:nvSpPr>
            <p:cNvPr id="425" name="Google Shape;425;g75d85501c6_0_76"/>
            <p:cNvSpPr/>
            <p:nvPr/>
          </p:nvSpPr>
          <p:spPr>
            <a:xfrm>
              <a:off x="8586259"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75d85501c6_0_76"/>
            <p:cNvSpPr txBox="1"/>
            <p:nvPr/>
          </p:nvSpPr>
          <p:spPr>
            <a:xfrm>
              <a:off x="9048808"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Update Cluster</a:t>
              </a:r>
              <a:endParaRPr sz="2100">
                <a:solidFill>
                  <a:schemeClr val="lt1"/>
                </a:solidFill>
                <a:latin typeface="Arial"/>
                <a:ea typeface="Arial"/>
                <a:cs typeface="Arial"/>
                <a:sym typeface="Arial"/>
              </a:endParaRPr>
            </a:p>
          </p:txBody>
        </p:sp>
      </p:grpSp>
      <p:pic>
        <p:nvPicPr>
          <p:cNvPr id="427" name="Google Shape;427;g75d85501c6_0_76"/>
          <p:cNvPicPr preferRelativeResize="0"/>
          <p:nvPr/>
        </p:nvPicPr>
        <p:blipFill rotWithShape="1">
          <a:blip r:embed="rId4">
            <a:alphaModFix/>
          </a:blip>
          <a:srcRect b="0" l="0" r="0" t="0"/>
          <a:stretch/>
        </p:blipFill>
        <p:spPr>
          <a:xfrm>
            <a:off x="351600" y="1614500"/>
            <a:ext cx="5879523" cy="4991401"/>
          </a:xfrm>
          <a:prstGeom prst="rect">
            <a:avLst/>
          </a:prstGeom>
          <a:noFill/>
          <a:ln>
            <a:noFill/>
          </a:ln>
        </p:spPr>
      </p:pic>
      <p:sp>
        <p:nvSpPr>
          <p:cNvPr id="428" name="Google Shape;428;g75d85501c6_0_76"/>
          <p:cNvSpPr txBox="1"/>
          <p:nvPr/>
        </p:nvSpPr>
        <p:spPr>
          <a:xfrm>
            <a:off x="846825" y="2125675"/>
            <a:ext cx="1084200" cy="828600"/>
          </a:xfrm>
          <a:prstGeom prst="rect">
            <a:avLst/>
          </a:prstGeom>
          <a:solidFill>
            <a:srgbClr val="9FC5E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latin typeface="Calibri"/>
                <a:ea typeface="Calibri"/>
                <a:cs typeface="Calibri"/>
                <a:sym typeface="Calibri"/>
              </a:rPr>
              <a:t>calculator-app</a:t>
            </a:r>
            <a:endParaRPr b="1" sz="1100">
              <a:latin typeface="Calibri"/>
              <a:ea typeface="Calibri"/>
              <a:cs typeface="Calibri"/>
              <a:sym typeface="Calibri"/>
            </a:endParaRPr>
          </a:p>
        </p:txBody>
      </p:sp>
      <p:sp>
        <p:nvSpPr>
          <p:cNvPr id="429" name="Google Shape;429;g75d85501c6_0_76"/>
          <p:cNvSpPr txBox="1"/>
          <p:nvPr/>
        </p:nvSpPr>
        <p:spPr>
          <a:xfrm>
            <a:off x="3827350" y="3954475"/>
            <a:ext cx="582900" cy="297600"/>
          </a:xfrm>
          <a:prstGeom prst="rect">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latin typeface="Calibri"/>
                <a:ea typeface="Calibri"/>
                <a:cs typeface="Calibri"/>
                <a:sym typeface="Calibri"/>
              </a:rPr>
              <a:t>30000</a:t>
            </a:r>
            <a:endParaRPr b="1" sz="1100">
              <a:latin typeface="Calibri"/>
              <a:ea typeface="Calibri"/>
              <a:cs typeface="Calibri"/>
              <a:sym typeface="Calibri"/>
            </a:endParaRPr>
          </a:p>
        </p:txBody>
      </p:sp>
      <p:sp>
        <p:nvSpPr>
          <p:cNvPr id="430" name="Google Shape;430;g75d85501c6_0_76"/>
          <p:cNvSpPr txBox="1"/>
          <p:nvPr/>
        </p:nvSpPr>
        <p:spPr>
          <a:xfrm>
            <a:off x="3827350" y="5538125"/>
            <a:ext cx="582900" cy="297600"/>
          </a:xfrm>
          <a:prstGeom prst="rect">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latin typeface="Calibri"/>
                <a:ea typeface="Calibri"/>
                <a:cs typeface="Calibri"/>
                <a:sym typeface="Calibri"/>
              </a:rPr>
              <a:t>30000</a:t>
            </a:r>
            <a:endParaRPr b="1" sz="1100">
              <a:latin typeface="Calibri"/>
              <a:ea typeface="Calibri"/>
              <a:cs typeface="Calibri"/>
              <a:sym typeface="Calibri"/>
            </a:endParaRPr>
          </a:p>
        </p:txBody>
      </p:sp>
      <p:sp>
        <p:nvSpPr>
          <p:cNvPr id="431" name="Google Shape;431;g75d85501c6_0_76"/>
          <p:cNvSpPr txBox="1"/>
          <p:nvPr/>
        </p:nvSpPr>
        <p:spPr>
          <a:xfrm>
            <a:off x="3827350" y="2370825"/>
            <a:ext cx="582900" cy="297600"/>
          </a:xfrm>
          <a:prstGeom prst="rect">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latin typeface="Calibri"/>
                <a:ea typeface="Calibri"/>
                <a:cs typeface="Calibri"/>
                <a:sym typeface="Calibri"/>
              </a:rPr>
              <a:t>30000</a:t>
            </a:r>
            <a:endParaRPr b="1" sz="1100">
              <a:latin typeface="Calibri"/>
              <a:ea typeface="Calibri"/>
              <a:cs typeface="Calibri"/>
              <a:sym typeface="Calibri"/>
            </a:endParaRPr>
          </a:p>
        </p:txBody>
      </p:sp>
      <p:sp>
        <p:nvSpPr>
          <p:cNvPr id="432" name="Google Shape;432;g75d85501c6_0_76"/>
          <p:cNvSpPr txBox="1"/>
          <p:nvPr/>
        </p:nvSpPr>
        <p:spPr>
          <a:xfrm>
            <a:off x="846825" y="3688975"/>
            <a:ext cx="1084200" cy="828600"/>
          </a:xfrm>
          <a:prstGeom prst="rect">
            <a:avLst/>
          </a:prstGeom>
          <a:solidFill>
            <a:srgbClr val="9FC5E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100">
                <a:latin typeface="Calibri"/>
                <a:ea typeface="Calibri"/>
                <a:cs typeface="Calibri"/>
                <a:sym typeface="Calibri"/>
              </a:rPr>
              <a:t>calculator-app</a:t>
            </a:r>
            <a:endParaRPr b="1" sz="1100">
              <a:latin typeface="Calibri"/>
              <a:ea typeface="Calibri"/>
              <a:cs typeface="Calibri"/>
              <a:sym typeface="Calibri"/>
            </a:endParaRPr>
          </a:p>
        </p:txBody>
      </p:sp>
      <p:sp>
        <p:nvSpPr>
          <p:cNvPr id="433" name="Google Shape;433;g75d85501c6_0_76"/>
          <p:cNvSpPr txBox="1"/>
          <p:nvPr/>
        </p:nvSpPr>
        <p:spPr>
          <a:xfrm>
            <a:off x="846825" y="5252275"/>
            <a:ext cx="1084200" cy="828600"/>
          </a:xfrm>
          <a:prstGeom prst="rect">
            <a:avLst/>
          </a:prstGeom>
          <a:solidFill>
            <a:srgbClr val="9FC5E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100">
                <a:latin typeface="Calibri"/>
                <a:ea typeface="Calibri"/>
                <a:cs typeface="Calibri"/>
                <a:sym typeface="Calibri"/>
              </a:rPr>
              <a:t>other app</a:t>
            </a:r>
            <a:endParaRPr b="1" sz="1100">
              <a:latin typeface="Calibri"/>
              <a:ea typeface="Calibri"/>
              <a:cs typeface="Calibri"/>
              <a:sym typeface="Calibri"/>
            </a:endParaRPr>
          </a:p>
        </p:txBody>
      </p:sp>
      <p:pic>
        <p:nvPicPr>
          <p:cNvPr id="434" name="Google Shape;434;g75d85501c6_0_76"/>
          <p:cNvPicPr preferRelativeResize="0"/>
          <p:nvPr/>
        </p:nvPicPr>
        <p:blipFill>
          <a:blip r:embed="rId3">
            <a:alphaModFix/>
          </a:blip>
          <a:stretch>
            <a:fillRect/>
          </a:stretch>
        </p:blipFill>
        <p:spPr>
          <a:xfrm>
            <a:off x="6231125" y="2307225"/>
            <a:ext cx="5403396" cy="3307099"/>
          </a:xfrm>
          <a:prstGeom prst="rect">
            <a:avLst/>
          </a:prstGeom>
          <a:noFill/>
          <a:ln>
            <a:noFill/>
          </a:ln>
        </p:spPr>
      </p:pic>
      <p:pic>
        <p:nvPicPr>
          <p:cNvPr id="435" name="Google Shape;435;g75d85501c6_0_76"/>
          <p:cNvPicPr preferRelativeResize="0"/>
          <p:nvPr/>
        </p:nvPicPr>
        <p:blipFill>
          <a:blip r:embed="rId5">
            <a:alphaModFix/>
          </a:blip>
          <a:stretch>
            <a:fillRect/>
          </a:stretch>
        </p:blipFill>
        <p:spPr>
          <a:xfrm>
            <a:off x="6445050" y="5192750"/>
            <a:ext cx="5189475" cy="741350"/>
          </a:xfrm>
          <a:prstGeom prst="rect">
            <a:avLst/>
          </a:prstGeom>
          <a:noFill/>
          <a:ln>
            <a:noFill/>
          </a:ln>
        </p:spPr>
      </p:pic>
      <p:sp>
        <p:nvSpPr>
          <p:cNvPr id="436" name="Google Shape;436;g75d85501c6_0_76"/>
          <p:cNvSpPr txBox="1"/>
          <p:nvPr/>
        </p:nvSpPr>
        <p:spPr>
          <a:xfrm>
            <a:off x="5005925" y="4441375"/>
            <a:ext cx="1225200" cy="37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500">
                <a:latin typeface="Quattrocento Sans"/>
                <a:ea typeface="Quattrocento Sans"/>
                <a:cs typeface="Quattrocento Sans"/>
                <a:sym typeface="Quattrocento Sans"/>
              </a:rPr>
              <a:t>NodePort</a:t>
            </a:r>
            <a:endParaRPr sz="1500">
              <a:latin typeface="Quattrocento Sans"/>
              <a:ea typeface="Quattrocento Sans"/>
              <a:cs typeface="Quattrocento Sans"/>
              <a:sym typeface="Quattrocento Sans"/>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pic>
        <p:nvPicPr>
          <p:cNvPr id="441" name="Google Shape;441;g75d85501c6_0_90"/>
          <p:cNvPicPr preferRelativeResize="0"/>
          <p:nvPr/>
        </p:nvPicPr>
        <p:blipFill>
          <a:blip r:embed="rId3">
            <a:alphaModFix/>
          </a:blip>
          <a:stretch>
            <a:fillRect/>
          </a:stretch>
        </p:blipFill>
        <p:spPr>
          <a:xfrm>
            <a:off x="5619300" y="2509850"/>
            <a:ext cx="6050200" cy="3063551"/>
          </a:xfrm>
          <a:prstGeom prst="rect">
            <a:avLst/>
          </a:prstGeom>
          <a:noFill/>
          <a:ln>
            <a:noFill/>
          </a:ln>
        </p:spPr>
      </p:pic>
      <p:grpSp>
        <p:nvGrpSpPr>
          <p:cNvPr id="442" name="Google Shape;442;g75d85501c6_0_90"/>
          <p:cNvGrpSpPr/>
          <p:nvPr/>
        </p:nvGrpSpPr>
        <p:grpSpPr>
          <a:xfrm>
            <a:off x="504301" y="342000"/>
            <a:ext cx="11269159" cy="925200"/>
            <a:chOff x="0" y="0"/>
            <a:chExt cx="11269159" cy="925200"/>
          </a:xfrm>
        </p:grpSpPr>
        <p:sp>
          <p:nvSpPr>
            <p:cNvPr id="443" name="Google Shape;443;g75d85501c6_0_90"/>
            <p:cNvSpPr/>
            <p:nvPr/>
          </p:nvSpPr>
          <p:spPr>
            <a:xfrm>
              <a:off x="0" y="0"/>
              <a:ext cx="2682900" cy="925200"/>
            </a:xfrm>
            <a:prstGeom prst="homePlate">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75d85501c6_0_90"/>
            <p:cNvSpPr txBox="1"/>
            <p:nvPr/>
          </p:nvSpPr>
          <p:spPr>
            <a:xfrm>
              <a:off x="0" y="0"/>
              <a:ext cx="2451600" cy="925200"/>
            </a:xfrm>
            <a:prstGeom prst="rect">
              <a:avLst/>
            </a:prstGeom>
            <a:solidFill>
              <a:srgbClr val="FF9900"/>
            </a:solidFill>
            <a:ln>
              <a:noFill/>
            </a:ln>
          </p:spPr>
          <p:txBody>
            <a:bodyPr anchorCtr="0" anchor="ctr" bIns="56000" lIns="112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Cluster Provisioning</a:t>
              </a:r>
              <a:endParaRPr sz="2100">
                <a:solidFill>
                  <a:schemeClr val="lt1"/>
                </a:solidFill>
                <a:latin typeface="Arial"/>
                <a:ea typeface="Arial"/>
                <a:cs typeface="Arial"/>
                <a:sym typeface="Arial"/>
              </a:endParaRPr>
            </a:p>
          </p:txBody>
        </p:sp>
        <p:sp>
          <p:nvSpPr>
            <p:cNvPr id="445" name="Google Shape;445;g75d85501c6_0_90"/>
            <p:cNvSpPr/>
            <p:nvPr/>
          </p:nvSpPr>
          <p:spPr>
            <a:xfrm>
              <a:off x="2147596"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75d85501c6_0_90"/>
            <p:cNvSpPr txBox="1"/>
            <p:nvPr/>
          </p:nvSpPr>
          <p:spPr>
            <a:xfrm>
              <a:off x="2610145"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Windows Monolith</a:t>
              </a:r>
              <a:endParaRPr sz="2100">
                <a:solidFill>
                  <a:schemeClr val="lt1"/>
                </a:solidFill>
                <a:latin typeface="Arial"/>
                <a:ea typeface="Arial"/>
                <a:cs typeface="Arial"/>
                <a:sym typeface="Arial"/>
              </a:endParaRPr>
            </a:p>
          </p:txBody>
        </p:sp>
        <p:sp>
          <p:nvSpPr>
            <p:cNvPr id="447" name="Google Shape;447;g75d85501c6_0_90"/>
            <p:cNvSpPr/>
            <p:nvPr/>
          </p:nvSpPr>
          <p:spPr>
            <a:xfrm>
              <a:off x="4293817" y="0"/>
              <a:ext cx="2682900" cy="925200"/>
            </a:xfrm>
            <a:prstGeom prst="chevron">
              <a:avLst>
                <a:gd fmla="val 50000" name="adj"/>
              </a:avLst>
            </a:prstGeom>
            <a:solidFill>
              <a:srgbClr val="E06B0A"/>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75d85501c6_0_90"/>
            <p:cNvSpPr txBox="1"/>
            <p:nvPr/>
          </p:nvSpPr>
          <p:spPr>
            <a:xfrm>
              <a:off x="4756366" y="0"/>
              <a:ext cx="1757700" cy="925200"/>
            </a:xfrm>
            <a:prstGeom prst="rect">
              <a:avLst/>
            </a:prstGeom>
            <a:solidFill>
              <a:srgbClr val="E06B0A"/>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Hybrid Microservices</a:t>
              </a:r>
              <a:endParaRPr sz="2100">
                <a:solidFill>
                  <a:schemeClr val="lt1"/>
                </a:solidFill>
                <a:latin typeface="Arial"/>
                <a:ea typeface="Arial"/>
                <a:cs typeface="Arial"/>
                <a:sym typeface="Arial"/>
              </a:endParaRPr>
            </a:p>
          </p:txBody>
        </p:sp>
        <p:sp>
          <p:nvSpPr>
            <p:cNvPr id="449" name="Google Shape;449;g75d85501c6_0_90"/>
            <p:cNvSpPr/>
            <p:nvPr/>
          </p:nvSpPr>
          <p:spPr>
            <a:xfrm>
              <a:off x="6440038"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75d85501c6_0_90"/>
            <p:cNvSpPr txBox="1"/>
            <p:nvPr/>
          </p:nvSpPr>
          <p:spPr>
            <a:xfrm>
              <a:off x="6902587"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Linux Microservices</a:t>
              </a:r>
              <a:endParaRPr sz="2100">
                <a:solidFill>
                  <a:schemeClr val="lt1"/>
                </a:solidFill>
                <a:latin typeface="Arial"/>
                <a:ea typeface="Arial"/>
                <a:cs typeface="Arial"/>
                <a:sym typeface="Arial"/>
              </a:endParaRPr>
            </a:p>
          </p:txBody>
        </p:sp>
        <p:sp>
          <p:nvSpPr>
            <p:cNvPr id="451" name="Google Shape;451;g75d85501c6_0_90"/>
            <p:cNvSpPr/>
            <p:nvPr/>
          </p:nvSpPr>
          <p:spPr>
            <a:xfrm>
              <a:off x="8586259"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75d85501c6_0_90"/>
            <p:cNvSpPr txBox="1"/>
            <p:nvPr/>
          </p:nvSpPr>
          <p:spPr>
            <a:xfrm>
              <a:off x="9048808" y="0"/>
              <a:ext cx="1757700" cy="925200"/>
            </a:xfrm>
            <a:prstGeom prst="rect">
              <a:avLst/>
            </a:prstGeom>
            <a:no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Update Cluster</a:t>
              </a:r>
              <a:endParaRPr sz="2100">
                <a:solidFill>
                  <a:schemeClr val="lt1"/>
                </a:solidFill>
                <a:latin typeface="Arial"/>
                <a:ea typeface="Arial"/>
                <a:cs typeface="Arial"/>
                <a:sym typeface="Arial"/>
              </a:endParaRPr>
            </a:p>
          </p:txBody>
        </p:sp>
      </p:grpSp>
      <p:sp>
        <p:nvSpPr>
          <p:cNvPr id="453" name="Google Shape;453;g75d85501c6_0_90"/>
          <p:cNvSpPr/>
          <p:nvPr/>
        </p:nvSpPr>
        <p:spPr>
          <a:xfrm>
            <a:off x="1688300" y="2433650"/>
            <a:ext cx="2000100" cy="10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t>Monolith</a:t>
            </a:r>
            <a:endParaRPr sz="1700"/>
          </a:p>
          <a:p>
            <a:pPr indent="0" lvl="0" marL="0" rtl="0" algn="ctr">
              <a:spcBef>
                <a:spcPts val="0"/>
              </a:spcBef>
              <a:spcAft>
                <a:spcPts val="0"/>
              </a:spcAft>
              <a:buNone/>
            </a:pPr>
            <a:r>
              <a:t/>
            </a:r>
            <a:endParaRPr sz="1000"/>
          </a:p>
          <a:p>
            <a:pPr indent="0" lvl="0" marL="0" rtl="0" algn="ctr">
              <a:spcBef>
                <a:spcPts val="0"/>
              </a:spcBef>
              <a:spcAft>
                <a:spcPts val="0"/>
              </a:spcAft>
              <a:buNone/>
            </a:pPr>
            <a:r>
              <a:rPr b="1" lang="en-US" sz="1700"/>
              <a:t>[</a:t>
            </a:r>
            <a:r>
              <a:rPr b="1" lang="en-US" sz="1700"/>
              <a:t> * ]    [ ui ]    [ / ]</a:t>
            </a:r>
            <a:endParaRPr b="1" sz="1700"/>
          </a:p>
        </p:txBody>
      </p:sp>
      <p:sp>
        <p:nvSpPr>
          <p:cNvPr id="454" name="Google Shape;454;g75d85501c6_0_90"/>
          <p:cNvSpPr/>
          <p:nvPr/>
        </p:nvSpPr>
        <p:spPr>
          <a:xfrm>
            <a:off x="503250" y="4512475"/>
            <a:ext cx="2000100" cy="10836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t>sum</a:t>
            </a:r>
            <a:endParaRPr sz="1700"/>
          </a:p>
          <a:p>
            <a:pPr indent="0" lvl="0" marL="0" rtl="0" algn="ctr">
              <a:spcBef>
                <a:spcPts val="0"/>
              </a:spcBef>
              <a:spcAft>
                <a:spcPts val="0"/>
              </a:spcAft>
              <a:buNone/>
            </a:pPr>
            <a:r>
              <a:rPr lang="en-US" sz="1700"/>
              <a:t>service</a:t>
            </a:r>
            <a:endParaRPr sz="1700"/>
          </a:p>
          <a:p>
            <a:pPr indent="0" lvl="0" marL="0" rtl="0" algn="ctr">
              <a:spcBef>
                <a:spcPts val="0"/>
              </a:spcBef>
              <a:spcAft>
                <a:spcPts val="0"/>
              </a:spcAft>
              <a:buNone/>
            </a:pPr>
            <a:r>
              <a:t/>
            </a:r>
            <a:endParaRPr sz="500"/>
          </a:p>
          <a:p>
            <a:pPr indent="0" lvl="0" marL="0" rtl="0" algn="ctr">
              <a:spcBef>
                <a:spcPts val="0"/>
              </a:spcBef>
              <a:spcAft>
                <a:spcPts val="0"/>
              </a:spcAft>
              <a:buNone/>
            </a:pPr>
            <a:r>
              <a:rPr b="1" lang="en-US" sz="1700"/>
              <a:t>[</a:t>
            </a:r>
            <a:r>
              <a:rPr b="1" lang="en-US" sz="1700"/>
              <a:t> + ]</a:t>
            </a:r>
            <a:endParaRPr b="1" sz="1700"/>
          </a:p>
        </p:txBody>
      </p:sp>
      <p:sp>
        <p:nvSpPr>
          <p:cNvPr id="455" name="Google Shape;455;g75d85501c6_0_90"/>
          <p:cNvSpPr/>
          <p:nvPr/>
        </p:nvSpPr>
        <p:spPr>
          <a:xfrm>
            <a:off x="2871775" y="4512475"/>
            <a:ext cx="2000100" cy="10836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t>subtraction</a:t>
            </a:r>
            <a:endParaRPr sz="1700"/>
          </a:p>
          <a:p>
            <a:pPr indent="0" lvl="0" marL="0" rtl="0" algn="ctr">
              <a:spcBef>
                <a:spcPts val="0"/>
              </a:spcBef>
              <a:spcAft>
                <a:spcPts val="0"/>
              </a:spcAft>
              <a:buNone/>
            </a:pPr>
            <a:r>
              <a:rPr lang="en-US" sz="1700"/>
              <a:t>service</a:t>
            </a:r>
            <a:endParaRPr sz="1700"/>
          </a:p>
          <a:p>
            <a:pPr indent="0" lvl="0" marL="0" rtl="0" algn="ctr">
              <a:spcBef>
                <a:spcPts val="0"/>
              </a:spcBef>
              <a:spcAft>
                <a:spcPts val="0"/>
              </a:spcAft>
              <a:buNone/>
            </a:pPr>
            <a:r>
              <a:t/>
            </a:r>
            <a:endParaRPr sz="500"/>
          </a:p>
          <a:p>
            <a:pPr indent="0" lvl="0" marL="0" rtl="0" algn="ctr">
              <a:spcBef>
                <a:spcPts val="0"/>
              </a:spcBef>
              <a:spcAft>
                <a:spcPts val="0"/>
              </a:spcAft>
              <a:buNone/>
            </a:pPr>
            <a:r>
              <a:rPr b="1" lang="en-US" sz="1700"/>
              <a:t>[</a:t>
            </a:r>
            <a:r>
              <a:rPr b="1" lang="en-US" sz="1700"/>
              <a:t> - ]</a:t>
            </a:r>
            <a:endParaRPr b="1" sz="1700"/>
          </a:p>
        </p:txBody>
      </p:sp>
      <p:cxnSp>
        <p:nvCxnSpPr>
          <p:cNvPr id="456" name="Google Shape;456;g75d85501c6_0_90"/>
          <p:cNvCxnSpPr>
            <a:stCxn id="453" idx="2"/>
            <a:endCxn id="454" idx="0"/>
          </p:cNvCxnSpPr>
          <p:nvPr/>
        </p:nvCxnSpPr>
        <p:spPr>
          <a:xfrm flipH="1">
            <a:off x="1503350" y="3517250"/>
            <a:ext cx="1185000" cy="995100"/>
          </a:xfrm>
          <a:prstGeom prst="straightConnector1">
            <a:avLst/>
          </a:prstGeom>
          <a:noFill/>
          <a:ln cap="flat" cmpd="sng" w="9525">
            <a:solidFill>
              <a:srgbClr val="434343"/>
            </a:solidFill>
            <a:prstDash val="solid"/>
            <a:round/>
            <a:headEnd len="med" w="med" type="none"/>
            <a:tailEnd len="med" w="med" type="triangle"/>
          </a:ln>
        </p:spPr>
      </p:cxnSp>
      <p:cxnSp>
        <p:nvCxnSpPr>
          <p:cNvPr id="457" name="Google Shape;457;g75d85501c6_0_90"/>
          <p:cNvCxnSpPr>
            <a:stCxn id="453" idx="2"/>
            <a:endCxn id="455" idx="0"/>
          </p:cNvCxnSpPr>
          <p:nvPr/>
        </p:nvCxnSpPr>
        <p:spPr>
          <a:xfrm>
            <a:off x="2688350" y="3517250"/>
            <a:ext cx="1183500" cy="995100"/>
          </a:xfrm>
          <a:prstGeom prst="straightConnector1">
            <a:avLst/>
          </a:prstGeom>
          <a:noFill/>
          <a:ln cap="flat" cmpd="sng" w="9525">
            <a:solidFill>
              <a:srgbClr val="434343"/>
            </a:solidFill>
            <a:prstDash val="solid"/>
            <a:round/>
            <a:headEnd len="med" w="med" type="none"/>
            <a:tailEnd len="med" w="med" type="triangle"/>
          </a:ln>
        </p:spPr>
      </p:cxnSp>
      <p:pic>
        <p:nvPicPr>
          <p:cNvPr id="458" name="Google Shape;458;g75d85501c6_0_90"/>
          <p:cNvPicPr preferRelativeResize="0"/>
          <p:nvPr/>
        </p:nvPicPr>
        <p:blipFill>
          <a:blip r:embed="rId3">
            <a:alphaModFix/>
          </a:blip>
          <a:stretch>
            <a:fillRect/>
          </a:stretch>
        </p:blipFill>
        <p:spPr>
          <a:xfrm>
            <a:off x="5619300" y="2509850"/>
            <a:ext cx="6050200" cy="2621751"/>
          </a:xfrm>
          <a:prstGeom prst="rect">
            <a:avLst/>
          </a:prstGeom>
          <a:noFill/>
          <a:ln>
            <a:noFill/>
          </a:ln>
        </p:spPr>
      </p:pic>
      <p:pic>
        <p:nvPicPr>
          <p:cNvPr id="459" name="Google Shape;459;g75d85501c6_0_90"/>
          <p:cNvPicPr preferRelativeResize="0"/>
          <p:nvPr/>
        </p:nvPicPr>
        <p:blipFill>
          <a:blip r:embed="rId4">
            <a:alphaModFix/>
          </a:blip>
          <a:stretch>
            <a:fillRect/>
          </a:stretch>
        </p:blipFill>
        <p:spPr>
          <a:xfrm>
            <a:off x="5855500" y="4718500"/>
            <a:ext cx="5460199" cy="854900"/>
          </a:xfrm>
          <a:prstGeom prst="rect">
            <a:avLst/>
          </a:prstGeom>
          <a:noFill/>
          <a:ln>
            <a:noFill/>
          </a:ln>
        </p:spPr>
      </p:pic>
      <p:pic>
        <p:nvPicPr>
          <p:cNvPr id="460" name="Google Shape;460;g75d85501c6_0_90"/>
          <p:cNvPicPr preferRelativeResize="0"/>
          <p:nvPr/>
        </p:nvPicPr>
        <p:blipFill>
          <a:blip r:embed="rId5">
            <a:alphaModFix/>
          </a:blip>
          <a:stretch>
            <a:fillRect/>
          </a:stretch>
        </p:blipFill>
        <p:spPr>
          <a:xfrm>
            <a:off x="1341456" y="2049112"/>
            <a:ext cx="763124" cy="763137"/>
          </a:xfrm>
          <a:prstGeom prst="rect">
            <a:avLst/>
          </a:prstGeom>
          <a:noFill/>
          <a:ln>
            <a:noFill/>
          </a:ln>
        </p:spPr>
      </p:pic>
      <p:pic>
        <p:nvPicPr>
          <p:cNvPr id="461" name="Google Shape;461;g75d85501c6_0_90"/>
          <p:cNvPicPr preferRelativeResize="0"/>
          <p:nvPr/>
        </p:nvPicPr>
        <p:blipFill rotWithShape="1">
          <a:blip r:embed="rId6">
            <a:alphaModFix/>
          </a:blip>
          <a:srcRect b="8280" l="0" r="0" t="-8280"/>
          <a:stretch/>
        </p:blipFill>
        <p:spPr>
          <a:xfrm>
            <a:off x="174450" y="5228050"/>
            <a:ext cx="713151" cy="713151"/>
          </a:xfrm>
          <a:prstGeom prst="rect">
            <a:avLst/>
          </a:prstGeom>
          <a:noFill/>
          <a:ln>
            <a:noFill/>
          </a:ln>
        </p:spPr>
      </p:pic>
      <p:pic>
        <p:nvPicPr>
          <p:cNvPr id="462" name="Google Shape;462;g75d85501c6_0_90"/>
          <p:cNvPicPr preferRelativeResize="0"/>
          <p:nvPr/>
        </p:nvPicPr>
        <p:blipFill rotWithShape="1">
          <a:blip r:embed="rId6">
            <a:alphaModFix/>
          </a:blip>
          <a:srcRect b="8280" l="0" r="0" t="-8280"/>
          <a:stretch/>
        </p:blipFill>
        <p:spPr>
          <a:xfrm>
            <a:off x="4520225" y="5228050"/>
            <a:ext cx="713151" cy="713151"/>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grpSp>
        <p:nvGrpSpPr>
          <p:cNvPr id="467" name="Google Shape;467;g75d855984b_0_746"/>
          <p:cNvGrpSpPr/>
          <p:nvPr/>
        </p:nvGrpSpPr>
        <p:grpSpPr>
          <a:xfrm>
            <a:off x="504301" y="342000"/>
            <a:ext cx="11269159" cy="925200"/>
            <a:chOff x="0" y="0"/>
            <a:chExt cx="11269159" cy="925200"/>
          </a:xfrm>
        </p:grpSpPr>
        <p:sp>
          <p:nvSpPr>
            <p:cNvPr id="468" name="Google Shape;468;g75d855984b_0_746"/>
            <p:cNvSpPr/>
            <p:nvPr/>
          </p:nvSpPr>
          <p:spPr>
            <a:xfrm>
              <a:off x="0" y="0"/>
              <a:ext cx="2682900" cy="925200"/>
            </a:xfrm>
            <a:prstGeom prst="homePlate">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75d855984b_0_746"/>
            <p:cNvSpPr txBox="1"/>
            <p:nvPr/>
          </p:nvSpPr>
          <p:spPr>
            <a:xfrm>
              <a:off x="0" y="0"/>
              <a:ext cx="2451600" cy="925200"/>
            </a:xfrm>
            <a:prstGeom prst="rect">
              <a:avLst/>
            </a:prstGeom>
            <a:solidFill>
              <a:srgbClr val="FF9900"/>
            </a:solidFill>
            <a:ln>
              <a:noFill/>
            </a:ln>
          </p:spPr>
          <p:txBody>
            <a:bodyPr anchorCtr="0" anchor="ctr" bIns="56000" lIns="112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Cluster Provisioning</a:t>
              </a:r>
              <a:endParaRPr sz="2100">
                <a:solidFill>
                  <a:schemeClr val="lt1"/>
                </a:solidFill>
                <a:latin typeface="Arial"/>
                <a:ea typeface="Arial"/>
                <a:cs typeface="Arial"/>
                <a:sym typeface="Arial"/>
              </a:endParaRPr>
            </a:p>
          </p:txBody>
        </p:sp>
        <p:sp>
          <p:nvSpPr>
            <p:cNvPr id="470" name="Google Shape;470;g75d855984b_0_746"/>
            <p:cNvSpPr/>
            <p:nvPr/>
          </p:nvSpPr>
          <p:spPr>
            <a:xfrm>
              <a:off x="2147596"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75d855984b_0_746"/>
            <p:cNvSpPr txBox="1"/>
            <p:nvPr/>
          </p:nvSpPr>
          <p:spPr>
            <a:xfrm>
              <a:off x="2610145"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Windows Monolith</a:t>
              </a:r>
              <a:endParaRPr sz="2100">
                <a:solidFill>
                  <a:schemeClr val="lt1"/>
                </a:solidFill>
                <a:latin typeface="Arial"/>
                <a:ea typeface="Arial"/>
                <a:cs typeface="Arial"/>
                <a:sym typeface="Arial"/>
              </a:endParaRPr>
            </a:p>
          </p:txBody>
        </p:sp>
        <p:sp>
          <p:nvSpPr>
            <p:cNvPr id="472" name="Google Shape;472;g75d855984b_0_746"/>
            <p:cNvSpPr/>
            <p:nvPr/>
          </p:nvSpPr>
          <p:spPr>
            <a:xfrm>
              <a:off x="4293817"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75d855984b_0_746"/>
            <p:cNvSpPr txBox="1"/>
            <p:nvPr/>
          </p:nvSpPr>
          <p:spPr>
            <a:xfrm>
              <a:off x="4756366"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Hybrid Microservices</a:t>
              </a:r>
              <a:endParaRPr sz="2100">
                <a:solidFill>
                  <a:schemeClr val="lt1"/>
                </a:solidFill>
                <a:latin typeface="Arial"/>
                <a:ea typeface="Arial"/>
                <a:cs typeface="Arial"/>
                <a:sym typeface="Arial"/>
              </a:endParaRPr>
            </a:p>
          </p:txBody>
        </p:sp>
        <p:sp>
          <p:nvSpPr>
            <p:cNvPr id="474" name="Google Shape;474;g75d855984b_0_746"/>
            <p:cNvSpPr/>
            <p:nvPr/>
          </p:nvSpPr>
          <p:spPr>
            <a:xfrm>
              <a:off x="6440038" y="0"/>
              <a:ext cx="2682900" cy="925200"/>
            </a:xfrm>
            <a:prstGeom prst="chevron">
              <a:avLst>
                <a:gd fmla="val 50000" name="adj"/>
              </a:avLst>
            </a:prstGeom>
            <a:solidFill>
              <a:srgbClr val="E06B0A"/>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75d855984b_0_746"/>
            <p:cNvSpPr txBox="1"/>
            <p:nvPr/>
          </p:nvSpPr>
          <p:spPr>
            <a:xfrm>
              <a:off x="6902587" y="0"/>
              <a:ext cx="1757700" cy="925200"/>
            </a:xfrm>
            <a:prstGeom prst="rect">
              <a:avLst/>
            </a:prstGeom>
            <a:solidFill>
              <a:srgbClr val="E06B0A"/>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Linux Microservices</a:t>
              </a:r>
              <a:endParaRPr sz="2100">
                <a:solidFill>
                  <a:schemeClr val="lt1"/>
                </a:solidFill>
                <a:latin typeface="Arial"/>
                <a:ea typeface="Arial"/>
                <a:cs typeface="Arial"/>
                <a:sym typeface="Arial"/>
              </a:endParaRPr>
            </a:p>
          </p:txBody>
        </p:sp>
        <p:sp>
          <p:nvSpPr>
            <p:cNvPr id="476" name="Google Shape;476;g75d855984b_0_746"/>
            <p:cNvSpPr/>
            <p:nvPr/>
          </p:nvSpPr>
          <p:spPr>
            <a:xfrm>
              <a:off x="8586259"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75d855984b_0_746"/>
            <p:cNvSpPr txBox="1"/>
            <p:nvPr/>
          </p:nvSpPr>
          <p:spPr>
            <a:xfrm>
              <a:off x="9048808"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Update Cluster</a:t>
              </a:r>
              <a:endParaRPr sz="2100">
                <a:solidFill>
                  <a:schemeClr val="lt1"/>
                </a:solidFill>
                <a:latin typeface="Arial"/>
                <a:ea typeface="Arial"/>
                <a:cs typeface="Arial"/>
                <a:sym typeface="Arial"/>
              </a:endParaRPr>
            </a:p>
          </p:txBody>
        </p:sp>
      </p:grpSp>
      <p:sp>
        <p:nvSpPr>
          <p:cNvPr id="478" name="Google Shape;478;g75d855984b_0_746"/>
          <p:cNvSpPr/>
          <p:nvPr/>
        </p:nvSpPr>
        <p:spPr>
          <a:xfrm>
            <a:off x="2983700" y="3576650"/>
            <a:ext cx="2000100" cy="10836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700"/>
              <a:t>ui</a:t>
            </a:r>
            <a:endParaRPr sz="1700"/>
          </a:p>
          <a:p>
            <a:pPr indent="0" lvl="0" marL="0" marR="0" rtl="0" algn="ctr">
              <a:lnSpc>
                <a:spcPct val="100000"/>
              </a:lnSpc>
              <a:spcBef>
                <a:spcPts val="0"/>
              </a:spcBef>
              <a:spcAft>
                <a:spcPts val="0"/>
              </a:spcAft>
              <a:buNone/>
            </a:pPr>
            <a:r>
              <a:rPr lang="en-US" sz="1700"/>
              <a:t>service</a:t>
            </a:r>
            <a:endParaRPr sz="1700"/>
          </a:p>
          <a:p>
            <a:pPr indent="0" lvl="0" marL="0" marR="0" rtl="0" algn="ctr">
              <a:lnSpc>
                <a:spcPct val="100000"/>
              </a:lnSpc>
              <a:spcBef>
                <a:spcPts val="0"/>
              </a:spcBef>
              <a:spcAft>
                <a:spcPts val="0"/>
              </a:spcAft>
              <a:buNone/>
            </a:pPr>
            <a:r>
              <a:t/>
            </a:r>
            <a:endParaRPr sz="500"/>
          </a:p>
          <a:p>
            <a:pPr indent="0" lvl="0" marL="0" marR="0" rtl="0" algn="ctr">
              <a:lnSpc>
                <a:spcPct val="100000"/>
              </a:lnSpc>
              <a:spcBef>
                <a:spcPts val="0"/>
              </a:spcBef>
              <a:spcAft>
                <a:spcPts val="0"/>
              </a:spcAft>
              <a:buNone/>
            </a:pPr>
            <a:r>
              <a:rPr b="1" lang="en-US" sz="1700"/>
              <a:t>[ ui ]</a:t>
            </a:r>
            <a:endParaRPr b="1" sz="1700"/>
          </a:p>
        </p:txBody>
      </p:sp>
      <p:sp>
        <p:nvSpPr>
          <p:cNvPr id="479" name="Google Shape;479;g75d855984b_0_746"/>
          <p:cNvSpPr/>
          <p:nvPr/>
        </p:nvSpPr>
        <p:spPr>
          <a:xfrm>
            <a:off x="1798650" y="5198275"/>
            <a:ext cx="2000100" cy="10836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t>multiplication</a:t>
            </a:r>
            <a:endParaRPr sz="1700"/>
          </a:p>
          <a:p>
            <a:pPr indent="0" lvl="0" marL="0" rtl="0" algn="ctr">
              <a:spcBef>
                <a:spcPts val="0"/>
              </a:spcBef>
              <a:spcAft>
                <a:spcPts val="0"/>
              </a:spcAft>
              <a:buNone/>
            </a:pPr>
            <a:r>
              <a:rPr lang="en-US" sz="1700"/>
              <a:t>service</a:t>
            </a:r>
            <a:endParaRPr sz="1700"/>
          </a:p>
          <a:p>
            <a:pPr indent="0" lvl="0" marL="0" rtl="0" algn="ctr">
              <a:spcBef>
                <a:spcPts val="0"/>
              </a:spcBef>
              <a:spcAft>
                <a:spcPts val="0"/>
              </a:spcAft>
              <a:buNone/>
            </a:pPr>
            <a:r>
              <a:t/>
            </a:r>
            <a:endParaRPr sz="500"/>
          </a:p>
          <a:p>
            <a:pPr indent="0" lvl="0" marL="0" rtl="0" algn="ctr">
              <a:spcBef>
                <a:spcPts val="0"/>
              </a:spcBef>
              <a:spcAft>
                <a:spcPts val="0"/>
              </a:spcAft>
              <a:buNone/>
            </a:pPr>
            <a:r>
              <a:rPr b="1" lang="en-US" sz="1700"/>
              <a:t>[ / ]</a:t>
            </a:r>
            <a:endParaRPr b="1" sz="1700"/>
          </a:p>
        </p:txBody>
      </p:sp>
      <p:sp>
        <p:nvSpPr>
          <p:cNvPr id="480" name="Google Shape;480;g75d855984b_0_746"/>
          <p:cNvSpPr/>
          <p:nvPr/>
        </p:nvSpPr>
        <p:spPr>
          <a:xfrm>
            <a:off x="4167175" y="5198275"/>
            <a:ext cx="2000100" cy="10836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t>subtraction</a:t>
            </a:r>
            <a:endParaRPr sz="1700"/>
          </a:p>
          <a:p>
            <a:pPr indent="0" lvl="0" marL="0" rtl="0" algn="ctr">
              <a:spcBef>
                <a:spcPts val="0"/>
              </a:spcBef>
              <a:spcAft>
                <a:spcPts val="0"/>
              </a:spcAft>
              <a:buNone/>
            </a:pPr>
            <a:r>
              <a:rPr lang="en-US" sz="1700"/>
              <a:t>service</a:t>
            </a:r>
            <a:endParaRPr sz="1700"/>
          </a:p>
          <a:p>
            <a:pPr indent="0" lvl="0" marL="0" rtl="0" algn="ctr">
              <a:spcBef>
                <a:spcPts val="0"/>
              </a:spcBef>
              <a:spcAft>
                <a:spcPts val="0"/>
              </a:spcAft>
              <a:buNone/>
            </a:pPr>
            <a:r>
              <a:t/>
            </a:r>
            <a:endParaRPr sz="500"/>
          </a:p>
          <a:p>
            <a:pPr indent="0" lvl="0" marL="0" rtl="0" algn="ctr">
              <a:spcBef>
                <a:spcPts val="0"/>
              </a:spcBef>
              <a:spcAft>
                <a:spcPts val="0"/>
              </a:spcAft>
              <a:buNone/>
            </a:pPr>
            <a:r>
              <a:rPr b="1" lang="en-US" sz="1700"/>
              <a:t>[ * ]</a:t>
            </a:r>
            <a:endParaRPr b="1" sz="1700"/>
          </a:p>
        </p:txBody>
      </p:sp>
      <p:cxnSp>
        <p:nvCxnSpPr>
          <p:cNvPr id="481" name="Google Shape;481;g75d855984b_0_746"/>
          <p:cNvCxnSpPr>
            <a:stCxn id="478" idx="2"/>
            <a:endCxn id="479" idx="0"/>
          </p:cNvCxnSpPr>
          <p:nvPr/>
        </p:nvCxnSpPr>
        <p:spPr>
          <a:xfrm flipH="1">
            <a:off x="2798750" y="4660250"/>
            <a:ext cx="1185000" cy="537900"/>
          </a:xfrm>
          <a:prstGeom prst="straightConnector1">
            <a:avLst/>
          </a:prstGeom>
          <a:noFill/>
          <a:ln cap="flat" cmpd="sng" w="9525">
            <a:solidFill>
              <a:srgbClr val="434343"/>
            </a:solidFill>
            <a:prstDash val="solid"/>
            <a:round/>
            <a:headEnd len="med" w="med" type="none"/>
            <a:tailEnd len="med" w="med" type="triangle"/>
          </a:ln>
        </p:spPr>
      </p:cxnSp>
      <p:cxnSp>
        <p:nvCxnSpPr>
          <p:cNvPr id="482" name="Google Shape;482;g75d855984b_0_746"/>
          <p:cNvCxnSpPr>
            <a:stCxn id="478" idx="2"/>
            <a:endCxn id="480" idx="0"/>
          </p:cNvCxnSpPr>
          <p:nvPr/>
        </p:nvCxnSpPr>
        <p:spPr>
          <a:xfrm>
            <a:off x="3983750" y="4660250"/>
            <a:ext cx="1183500" cy="537900"/>
          </a:xfrm>
          <a:prstGeom prst="straightConnector1">
            <a:avLst/>
          </a:prstGeom>
          <a:noFill/>
          <a:ln cap="flat" cmpd="sng" w="9525">
            <a:solidFill>
              <a:srgbClr val="434343"/>
            </a:solidFill>
            <a:prstDash val="solid"/>
            <a:round/>
            <a:headEnd len="med" w="med" type="none"/>
            <a:tailEnd len="med" w="med" type="triangle"/>
          </a:ln>
        </p:spPr>
      </p:cxnSp>
      <p:pic>
        <p:nvPicPr>
          <p:cNvPr id="483" name="Google Shape;483;g75d855984b_0_746"/>
          <p:cNvPicPr preferRelativeResize="0"/>
          <p:nvPr/>
        </p:nvPicPr>
        <p:blipFill rotWithShape="1">
          <a:blip r:embed="rId3">
            <a:alphaModFix/>
          </a:blip>
          <a:srcRect b="8280" l="0" r="0" t="-8280"/>
          <a:stretch/>
        </p:blipFill>
        <p:spPr>
          <a:xfrm>
            <a:off x="1469850" y="5913850"/>
            <a:ext cx="713151" cy="713151"/>
          </a:xfrm>
          <a:prstGeom prst="rect">
            <a:avLst/>
          </a:prstGeom>
          <a:noFill/>
          <a:ln>
            <a:noFill/>
          </a:ln>
        </p:spPr>
      </p:pic>
      <p:pic>
        <p:nvPicPr>
          <p:cNvPr id="484" name="Google Shape;484;g75d855984b_0_746"/>
          <p:cNvPicPr preferRelativeResize="0"/>
          <p:nvPr/>
        </p:nvPicPr>
        <p:blipFill rotWithShape="1">
          <a:blip r:embed="rId3">
            <a:alphaModFix/>
          </a:blip>
          <a:srcRect b="8280" l="0" r="0" t="-8280"/>
          <a:stretch/>
        </p:blipFill>
        <p:spPr>
          <a:xfrm>
            <a:off x="5815625" y="5913850"/>
            <a:ext cx="713151" cy="713151"/>
          </a:xfrm>
          <a:prstGeom prst="rect">
            <a:avLst/>
          </a:prstGeom>
          <a:noFill/>
          <a:ln>
            <a:noFill/>
          </a:ln>
        </p:spPr>
      </p:pic>
      <p:sp>
        <p:nvSpPr>
          <p:cNvPr id="485" name="Google Shape;485;g75d855984b_0_746"/>
          <p:cNvSpPr/>
          <p:nvPr/>
        </p:nvSpPr>
        <p:spPr>
          <a:xfrm>
            <a:off x="1799438" y="1955025"/>
            <a:ext cx="2000100" cy="10836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t>division</a:t>
            </a:r>
            <a:endParaRPr sz="1700"/>
          </a:p>
          <a:p>
            <a:pPr indent="0" lvl="0" marL="0" rtl="0" algn="ctr">
              <a:spcBef>
                <a:spcPts val="0"/>
              </a:spcBef>
              <a:spcAft>
                <a:spcPts val="0"/>
              </a:spcAft>
              <a:buNone/>
            </a:pPr>
            <a:r>
              <a:rPr lang="en-US" sz="1700"/>
              <a:t>service</a:t>
            </a:r>
            <a:endParaRPr sz="1700"/>
          </a:p>
          <a:p>
            <a:pPr indent="0" lvl="0" marL="0" rtl="0" algn="ctr">
              <a:spcBef>
                <a:spcPts val="0"/>
              </a:spcBef>
              <a:spcAft>
                <a:spcPts val="0"/>
              </a:spcAft>
              <a:buNone/>
            </a:pPr>
            <a:r>
              <a:t/>
            </a:r>
            <a:endParaRPr sz="500"/>
          </a:p>
          <a:p>
            <a:pPr indent="0" lvl="0" marL="0" rtl="0" algn="ctr">
              <a:spcBef>
                <a:spcPts val="0"/>
              </a:spcBef>
              <a:spcAft>
                <a:spcPts val="0"/>
              </a:spcAft>
              <a:buNone/>
            </a:pPr>
            <a:r>
              <a:rPr b="1" lang="en-US" sz="1700"/>
              <a:t>[ + ]</a:t>
            </a:r>
            <a:endParaRPr b="1" sz="1700"/>
          </a:p>
        </p:txBody>
      </p:sp>
      <p:sp>
        <p:nvSpPr>
          <p:cNvPr id="486" name="Google Shape;486;g75d855984b_0_746"/>
          <p:cNvSpPr/>
          <p:nvPr/>
        </p:nvSpPr>
        <p:spPr>
          <a:xfrm>
            <a:off x="4167963" y="1955025"/>
            <a:ext cx="2000100" cy="10836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t>sum</a:t>
            </a:r>
            <a:endParaRPr sz="1700"/>
          </a:p>
          <a:p>
            <a:pPr indent="0" lvl="0" marL="0" rtl="0" algn="ctr">
              <a:spcBef>
                <a:spcPts val="0"/>
              </a:spcBef>
              <a:spcAft>
                <a:spcPts val="0"/>
              </a:spcAft>
              <a:buNone/>
            </a:pPr>
            <a:r>
              <a:rPr lang="en-US" sz="1700"/>
              <a:t>service</a:t>
            </a:r>
            <a:endParaRPr sz="1700"/>
          </a:p>
          <a:p>
            <a:pPr indent="0" lvl="0" marL="0" rtl="0" algn="ctr">
              <a:spcBef>
                <a:spcPts val="0"/>
              </a:spcBef>
              <a:spcAft>
                <a:spcPts val="0"/>
              </a:spcAft>
              <a:buNone/>
            </a:pPr>
            <a:r>
              <a:t/>
            </a:r>
            <a:endParaRPr sz="500"/>
          </a:p>
          <a:p>
            <a:pPr indent="0" lvl="0" marL="0" rtl="0" algn="ctr">
              <a:spcBef>
                <a:spcPts val="0"/>
              </a:spcBef>
              <a:spcAft>
                <a:spcPts val="0"/>
              </a:spcAft>
              <a:buNone/>
            </a:pPr>
            <a:r>
              <a:rPr b="1" lang="en-US" sz="1700"/>
              <a:t>[ - ]</a:t>
            </a:r>
            <a:endParaRPr b="1" sz="1700"/>
          </a:p>
        </p:txBody>
      </p:sp>
      <p:cxnSp>
        <p:nvCxnSpPr>
          <p:cNvPr id="487" name="Google Shape;487;g75d855984b_0_746"/>
          <p:cNvCxnSpPr>
            <a:stCxn id="478" idx="0"/>
            <a:endCxn id="485" idx="2"/>
          </p:cNvCxnSpPr>
          <p:nvPr/>
        </p:nvCxnSpPr>
        <p:spPr>
          <a:xfrm rot="10800000">
            <a:off x="2799350" y="3038750"/>
            <a:ext cx="1184400" cy="537900"/>
          </a:xfrm>
          <a:prstGeom prst="straightConnector1">
            <a:avLst/>
          </a:prstGeom>
          <a:noFill/>
          <a:ln cap="flat" cmpd="sng" w="9525">
            <a:solidFill>
              <a:srgbClr val="434343"/>
            </a:solidFill>
            <a:prstDash val="solid"/>
            <a:round/>
            <a:headEnd len="med" w="med" type="none"/>
            <a:tailEnd len="med" w="med" type="triangle"/>
          </a:ln>
        </p:spPr>
      </p:cxnSp>
      <p:cxnSp>
        <p:nvCxnSpPr>
          <p:cNvPr id="488" name="Google Shape;488;g75d855984b_0_746"/>
          <p:cNvCxnSpPr>
            <a:stCxn id="478" idx="0"/>
            <a:endCxn id="486" idx="2"/>
          </p:cNvCxnSpPr>
          <p:nvPr/>
        </p:nvCxnSpPr>
        <p:spPr>
          <a:xfrm flipH="1" rot="10800000">
            <a:off x="3983750" y="3038750"/>
            <a:ext cx="1184400" cy="537900"/>
          </a:xfrm>
          <a:prstGeom prst="straightConnector1">
            <a:avLst/>
          </a:prstGeom>
          <a:noFill/>
          <a:ln cap="flat" cmpd="sng" w="9525">
            <a:solidFill>
              <a:srgbClr val="434343"/>
            </a:solidFill>
            <a:prstDash val="solid"/>
            <a:round/>
            <a:headEnd len="med" w="med" type="none"/>
            <a:tailEnd len="med" w="med" type="triangle"/>
          </a:ln>
        </p:spPr>
      </p:cxnSp>
      <p:pic>
        <p:nvPicPr>
          <p:cNvPr id="489" name="Google Shape;489;g75d855984b_0_746"/>
          <p:cNvPicPr preferRelativeResize="0"/>
          <p:nvPr/>
        </p:nvPicPr>
        <p:blipFill rotWithShape="1">
          <a:blip r:embed="rId3">
            <a:alphaModFix/>
          </a:blip>
          <a:srcRect b="8280" l="0" r="0" t="-8280"/>
          <a:stretch/>
        </p:blipFill>
        <p:spPr>
          <a:xfrm>
            <a:off x="5815625" y="1589500"/>
            <a:ext cx="713151" cy="713151"/>
          </a:xfrm>
          <a:prstGeom prst="rect">
            <a:avLst/>
          </a:prstGeom>
          <a:noFill/>
          <a:ln>
            <a:noFill/>
          </a:ln>
        </p:spPr>
      </p:pic>
      <p:pic>
        <p:nvPicPr>
          <p:cNvPr id="490" name="Google Shape;490;g75d855984b_0_746"/>
          <p:cNvPicPr preferRelativeResize="0"/>
          <p:nvPr/>
        </p:nvPicPr>
        <p:blipFill rotWithShape="1">
          <a:blip r:embed="rId3">
            <a:alphaModFix/>
          </a:blip>
          <a:srcRect b="8280" l="0" r="0" t="-8280"/>
          <a:stretch/>
        </p:blipFill>
        <p:spPr>
          <a:xfrm>
            <a:off x="1469850" y="1589500"/>
            <a:ext cx="713151" cy="713151"/>
          </a:xfrm>
          <a:prstGeom prst="rect">
            <a:avLst/>
          </a:prstGeom>
          <a:noFill/>
          <a:ln>
            <a:noFill/>
          </a:ln>
        </p:spPr>
      </p:pic>
      <p:sp>
        <p:nvSpPr>
          <p:cNvPr id="491" name="Google Shape;491;g75d855984b_0_746"/>
          <p:cNvSpPr/>
          <p:nvPr/>
        </p:nvSpPr>
        <p:spPr>
          <a:xfrm>
            <a:off x="7974800" y="3768925"/>
            <a:ext cx="2000100" cy="10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t>Monolith</a:t>
            </a:r>
            <a:endParaRPr sz="1700"/>
          </a:p>
          <a:p>
            <a:pPr indent="0" lvl="0" marL="0" rtl="0" algn="ctr">
              <a:spcBef>
                <a:spcPts val="0"/>
              </a:spcBef>
              <a:spcAft>
                <a:spcPts val="0"/>
              </a:spcAft>
              <a:buNone/>
            </a:pPr>
            <a:r>
              <a:t/>
            </a:r>
            <a:endParaRPr sz="1000"/>
          </a:p>
          <a:p>
            <a:pPr indent="0" lvl="0" marL="0" rtl="0" algn="ctr">
              <a:spcBef>
                <a:spcPts val="0"/>
              </a:spcBef>
              <a:spcAft>
                <a:spcPts val="0"/>
              </a:spcAft>
              <a:buNone/>
            </a:pPr>
            <a:r>
              <a:rPr b="1" lang="en-US" sz="1700"/>
              <a:t>[ * ]    [ ui ]    [ / ]</a:t>
            </a:r>
            <a:endParaRPr b="1" sz="1700"/>
          </a:p>
        </p:txBody>
      </p:sp>
      <p:pic>
        <p:nvPicPr>
          <p:cNvPr id="492" name="Google Shape;492;g75d855984b_0_746"/>
          <p:cNvPicPr preferRelativeResize="0"/>
          <p:nvPr/>
        </p:nvPicPr>
        <p:blipFill>
          <a:blip r:embed="rId4">
            <a:alphaModFix/>
          </a:blip>
          <a:stretch>
            <a:fillRect/>
          </a:stretch>
        </p:blipFill>
        <p:spPr>
          <a:xfrm>
            <a:off x="9609156" y="3384387"/>
            <a:ext cx="763124" cy="763137"/>
          </a:xfrm>
          <a:prstGeom prst="rect">
            <a:avLst/>
          </a:prstGeom>
          <a:noFill/>
          <a:ln>
            <a:noFill/>
          </a:ln>
        </p:spPr>
      </p:pic>
      <p:cxnSp>
        <p:nvCxnSpPr>
          <p:cNvPr id="493" name="Google Shape;493;g75d855984b_0_746"/>
          <p:cNvCxnSpPr>
            <a:stCxn id="491" idx="1"/>
            <a:endCxn id="486" idx="3"/>
          </p:cNvCxnSpPr>
          <p:nvPr/>
        </p:nvCxnSpPr>
        <p:spPr>
          <a:xfrm rot="10800000">
            <a:off x="6168200" y="2496925"/>
            <a:ext cx="1806600" cy="1813800"/>
          </a:xfrm>
          <a:prstGeom prst="straightConnector1">
            <a:avLst/>
          </a:prstGeom>
          <a:noFill/>
          <a:ln cap="flat" cmpd="sng" w="9525">
            <a:solidFill>
              <a:srgbClr val="434343"/>
            </a:solidFill>
            <a:prstDash val="solid"/>
            <a:round/>
            <a:headEnd len="med" w="med" type="none"/>
            <a:tailEnd len="med" w="med" type="triangle"/>
          </a:ln>
        </p:spPr>
      </p:cxnSp>
      <p:cxnSp>
        <p:nvCxnSpPr>
          <p:cNvPr id="494" name="Google Shape;494;g75d855984b_0_746"/>
          <p:cNvCxnSpPr>
            <a:stCxn id="491" idx="1"/>
            <a:endCxn id="480" idx="3"/>
          </p:cNvCxnSpPr>
          <p:nvPr/>
        </p:nvCxnSpPr>
        <p:spPr>
          <a:xfrm flipH="1">
            <a:off x="6167300" y="4310725"/>
            <a:ext cx="1807500" cy="1429500"/>
          </a:xfrm>
          <a:prstGeom prst="straightConnector1">
            <a:avLst/>
          </a:prstGeom>
          <a:noFill/>
          <a:ln cap="flat" cmpd="sng" w="9525">
            <a:solidFill>
              <a:srgbClr val="434343"/>
            </a:solidFill>
            <a:prstDash val="solid"/>
            <a:round/>
            <a:headEnd len="med" w="med" type="none"/>
            <a:tailEnd len="med" w="med" type="triangle"/>
          </a:ln>
        </p:spPr>
      </p:cxnSp>
      <p:sp>
        <p:nvSpPr>
          <p:cNvPr id="495" name="Google Shape;495;g75d855984b_0_746"/>
          <p:cNvSpPr txBox="1"/>
          <p:nvPr/>
        </p:nvSpPr>
        <p:spPr>
          <a:xfrm>
            <a:off x="1974575" y="3809000"/>
            <a:ext cx="998700" cy="61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Quattrocento Sans"/>
                <a:ea typeface="Quattrocento Sans"/>
                <a:cs typeface="Quattrocento Sans"/>
                <a:sym typeface="Quattrocento Sans"/>
              </a:rPr>
              <a:t>Port </a:t>
            </a:r>
            <a:endParaRPr sz="1500">
              <a:latin typeface="Quattrocento Sans"/>
              <a:ea typeface="Quattrocento Sans"/>
              <a:cs typeface="Quattrocento Sans"/>
              <a:sym typeface="Quattrocento Sans"/>
            </a:endParaRPr>
          </a:p>
          <a:p>
            <a:pPr indent="0" lvl="0" marL="0" rtl="0" algn="ctr">
              <a:spcBef>
                <a:spcPts val="0"/>
              </a:spcBef>
              <a:spcAft>
                <a:spcPts val="0"/>
              </a:spcAft>
              <a:buNone/>
            </a:pPr>
            <a:r>
              <a:rPr lang="en-US" sz="1500">
                <a:latin typeface="Quattrocento Sans"/>
                <a:ea typeface="Quattrocento Sans"/>
                <a:cs typeface="Quattrocento Sans"/>
                <a:sym typeface="Quattrocento Sans"/>
              </a:rPr>
              <a:t>30005</a:t>
            </a:r>
            <a:endParaRPr sz="1500">
              <a:latin typeface="Quattrocento Sans"/>
              <a:ea typeface="Quattrocento Sans"/>
              <a:cs typeface="Quattrocento Sans"/>
              <a:sym typeface="Quattrocento Sans"/>
            </a:endParaRPr>
          </a:p>
        </p:txBody>
      </p:sp>
      <p:sp>
        <p:nvSpPr>
          <p:cNvPr id="496" name="Google Shape;496;g75d855984b_0_746"/>
          <p:cNvSpPr txBox="1"/>
          <p:nvPr/>
        </p:nvSpPr>
        <p:spPr>
          <a:xfrm>
            <a:off x="9974900" y="4001275"/>
            <a:ext cx="998700" cy="61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Quattrocento Sans"/>
                <a:ea typeface="Quattrocento Sans"/>
                <a:cs typeface="Quattrocento Sans"/>
                <a:sym typeface="Quattrocento Sans"/>
              </a:rPr>
              <a:t>Port </a:t>
            </a:r>
            <a:endParaRPr sz="1500">
              <a:latin typeface="Quattrocento Sans"/>
              <a:ea typeface="Quattrocento Sans"/>
              <a:cs typeface="Quattrocento Sans"/>
              <a:sym typeface="Quattrocento Sans"/>
            </a:endParaRPr>
          </a:p>
          <a:p>
            <a:pPr indent="0" lvl="0" marL="0" rtl="0" algn="ctr">
              <a:spcBef>
                <a:spcPts val="0"/>
              </a:spcBef>
              <a:spcAft>
                <a:spcPts val="0"/>
              </a:spcAft>
              <a:buNone/>
            </a:pPr>
            <a:r>
              <a:rPr lang="en-US" sz="1500">
                <a:latin typeface="Quattrocento Sans"/>
                <a:ea typeface="Quattrocento Sans"/>
                <a:cs typeface="Quattrocento Sans"/>
                <a:sym typeface="Quattrocento Sans"/>
              </a:rPr>
              <a:t>30000</a:t>
            </a:r>
            <a:endParaRPr sz="1500">
              <a:latin typeface="Quattrocento Sans"/>
              <a:ea typeface="Quattrocento Sans"/>
              <a:cs typeface="Quattrocento Sans"/>
              <a:sym typeface="Quattrocento Sans"/>
            </a:endParaRPr>
          </a:p>
        </p:txBody>
      </p:sp>
      <p:sp>
        <p:nvSpPr>
          <p:cNvPr id="497" name="Google Shape;497;g75d855984b_0_746"/>
          <p:cNvSpPr/>
          <p:nvPr/>
        </p:nvSpPr>
        <p:spPr>
          <a:xfrm>
            <a:off x="7851500" y="2974975"/>
            <a:ext cx="2246700" cy="26715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grpSp>
        <p:nvGrpSpPr>
          <p:cNvPr id="502" name="Google Shape;502;g75d85501c6_0_124"/>
          <p:cNvGrpSpPr/>
          <p:nvPr/>
        </p:nvGrpSpPr>
        <p:grpSpPr>
          <a:xfrm>
            <a:off x="504301" y="342000"/>
            <a:ext cx="11269159" cy="925200"/>
            <a:chOff x="0" y="0"/>
            <a:chExt cx="11269159" cy="925200"/>
          </a:xfrm>
        </p:grpSpPr>
        <p:sp>
          <p:nvSpPr>
            <p:cNvPr id="503" name="Google Shape;503;g75d85501c6_0_124"/>
            <p:cNvSpPr/>
            <p:nvPr/>
          </p:nvSpPr>
          <p:spPr>
            <a:xfrm>
              <a:off x="0" y="0"/>
              <a:ext cx="2682900" cy="925200"/>
            </a:xfrm>
            <a:prstGeom prst="homePlate">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75d85501c6_0_124"/>
            <p:cNvSpPr txBox="1"/>
            <p:nvPr/>
          </p:nvSpPr>
          <p:spPr>
            <a:xfrm>
              <a:off x="0" y="0"/>
              <a:ext cx="2451600" cy="925200"/>
            </a:xfrm>
            <a:prstGeom prst="rect">
              <a:avLst/>
            </a:prstGeom>
            <a:solidFill>
              <a:srgbClr val="FF9900"/>
            </a:solidFill>
            <a:ln>
              <a:noFill/>
            </a:ln>
          </p:spPr>
          <p:txBody>
            <a:bodyPr anchorCtr="0" anchor="ctr" bIns="56000" lIns="112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Cluster Provisioning</a:t>
              </a:r>
              <a:endParaRPr sz="2100">
                <a:solidFill>
                  <a:schemeClr val="lt1"/>
                </a:solidFill>
                <a:latin typeface="Arial"/>
                <a:ea typeface="Arial"/>
                <a:cs typeface="Arial"/>
                <a:sym typeface="Arial"/>
              </a:endParaRPr>
            </a:p>
          </p:txBody>
        </p:sp>
        <p:sp>
          <p:nvSpPr>
            <p:cNvPr id="505" name="Google Shape;505;g75d85501c6_0_124"/>
            <p:cNvSpPr/>
            <p:nvPr/>
          </p:nvSpPr>
          <p:spPr>
            <a:xfrm>
              <a:off x="2147596"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75d85501c6_0_124"/>
            <p:cNvSpPr txBox="1"/>
            <p:nvPr/>
          </p:nvSpPr>
          <p:spPr>
            <a:xfrm>
              <a:off x="2610145"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Windows Monolith</a:t>
              </a:r>
              <a:endParaRPr sz="2100">
                <a:solidFill>
                  <a:schemeClr val="lt1"/>
                </a:solidFill>
                <a:latin typeface="Arial"/>
                <a:ea typeface="Arial"/>
                <a:cs typeface="Arial"/>
                <a:sym typeface="Arial"/>
              </a:endParaRPr>
            </a:p>
          </p:txBody>
        </p:sp>
        <p:sp>
          <p:nvSpPr>
            <p:cNvPr id="507" name="Google Shape;507;g75d85501c6_0_124"/>
            <p:cNvSpPr/>
            <p:nvPr/>
          </p:nvSpPr>
          <p:spPr>
            <a:xfrm>
              <a:off x="4293817"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75d85501c6_0_124"/>
            <p:cNvSpPr txBox="1"/>
            <p:nvPr/>
          </p:nvSpPr>
          <p:spPr>
            <a:xfrm>
              <a:off x="4756366"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Hybrid Microservices</a:t>
              </a:r>
              <a:endParaRPr sz="2100">
                <a:solidFill>
                  <a:schemeClr val="lt1"/>
                </a:solidFill>
                <a:latin typeface="Arial"/>
                <a:ea typeface="Arial"/>
                <a:cs typeface="Arial"/>
                <a:sym typeface="Arial"/>
              </a:endParaRPr>
            </a:p>
          </p:txBody>
        </p:sp>
        <p:sp>
          <p:nvSpPr>
            <p:cNvPr id="509" name="Google Shape;509;g75d85501c6_0_124"/>
            <p:cNvSpPr/>
            <p:nvPr/>
          </p:nvSpPr>
          <p:spPr>
            <a:xfrm>
              <a:off x="6440038" y="0"/>
              <a:ext cx="2682900" cy="925200"/>
            </a:xfrm>
            <a:prstGeom prst="chevron">
              <a:avLst>
                <a:gd fmla="val 50000" name="adj"/>
              </a:avLst>
            </a:prstGeom>
            <a:solidFill>
              <a:srgbClr val="FF990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75d85501c6_0_124"/>
            <p:cNvSpPr txBox="1"/>
            <p:nvPr/>
          </p:nvSpPr>
          <p:spPr>
            <a:xfrm>
              <a:off x="6902587" y="0"/>
              <a:ext cx="1757700" cy="925200"/>
            </a:xfrm>
            <a:prstGeom prst="rect">
              <a:avLst/>
            </a:prstGeom>
            <a:solidFill>
              <a:srgbClr val="FF9900"/>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Linux Microservices</a:t>
              </a:r>
              <a:endParaRPr sz="2100">
                <a:solidFill>
                  <a:schemeClr val="lt1"/>
                </a:solidFill>
                <a:latin typeface="Arial"/>
                <a:ea typeface="Arial"/>
                <a:cs typeface="Arial"/>
                <a:sym typeface="Arial"/>
              </a:endParaRPr>
            </a:p>
          </p:txBody>
        </p:sp>
        <p:sp>
          <p:nvSpPr>
            <p:cNvPr id="511" name="Google Shape;511;g75d85501c6_0_124"/>
            <p:cNvSpPr/>
            <p:nvPr/>
          </p:nvSpPr>
          <p:spPr>
            <a:xfrm>
              <a:off x="8586259" y="0"/>
              <a:ext cx="2682900" cy="925200"/>
            </a:xfrm>
            <a:prstGeom prst="chevron">
              <a:avLst>
                <a:gd fmla="val 50000" name="adj"/>
              </a:avLst>
            </a:prstGeom>
            <a:solidFill>
              <a:srgbClr val="E06B0A"/>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75d85501c6_0_124"/>
            <p:cNvSpPr txBox="1"/>
            <p:nvPr/>
          </p:nvSpPr>
          <p:spPr>
            <a:xfrm>
              <a:off x="9048808" y="0"/>
              <a:ext cx="1757700" cy="925200"/>
            </a:xfrm>
            <a:prstGeom prst="rect">
              <a:avLst/>
            </a:prstGeom>
            <a:solidFill>
              <a:srgbClr val="E06B0A"/>
            </a:solidFill>
            <a:ln>
              <a:noFill/>
            </a:ln>
          </p:spPr>
          <p:txBody>
            <a:bodyPr anchorCtr="0" anchor="ctr" bIns="56000" lIns="84000" spcFirstLastPara="1" rIns="28000" wrap="square" tIns="56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Update Cluster</a:t>
              </a:r>
              <a:endParaRPr sz="2100">
                <a:solidFill>
                  <a:schemeClr val="lt1"/>
                </a:solidFill>
                <a:latin typeface="Arial"/>
                <a:ea typeface="Arial"/>
                <a:cs typeface="Arial"/>
                <a:sym typeface="Arial"/>
              </a:endParaRPr>
            </a:p>
          </p:txBody>
        </p:sp>
      </p:grpSp>
      <p:sp>
        <p:nvSpPr>
          <p:cNvPr id="513" name="Google Shape;513;g75d85501c6_0_124"/>
          <p:cNvSpPr/>
          <p:nvPr/>
        </p:nvSpPr>
        <p:spPr>
          <a:xfrm>
            <a:off x="5041242" y="1774024"/>
            <a:ext cx="2151600" cy="657300"/>
          </a:xfrm>
          <a:prstGeom prst="roundRect">
            <a:avLst>
              <a:gd fmla="val 5783" name="adj"/>
            </a:avLst>
          </a:prstGeom>
          <a:solidFill>
            <a:srgbClr val="D8D8D8"/>
          </a:solidFill>
          <a:ln cap="flat" cmpd="sng" w="9525">
            <a:solidFill>
              <a:srgbClr val="50505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Calibri"/>
              <a:buNone/>
            </a:pPr>
            <a:r>
              <a:t/>
            </a:r>
            <a:endParaRPr b="0" i="0" sz="1200" u="none" cap="none" strike="noStrike">
              <a:solidFill>
                <a:srgbClr val="FFFFFF"/>
              </a:solidFill>
              <a:latin typeface="Quattrocento Sans"/>
              <a:ea typeface="Quattrocento Sans"/>
              <a:cs typeface="Quattrocento Sans"/>
              <a:sym typeface="Quattrocento Sans"/>
            </a:endParaRPr>
          </a:p>
        </p:txBody>
      </p:sp>
      <p:sp>
        <p:nvSpPr>
          <p:cNvPr id="514" name="Google Shape;514;g75d85501c6_0_124"/>
          <p:cNvSpPr txBox="1"/>
          <p:nvPr/>
        </p:nvSpPr>
        <p:spPr>
          <a:xfrm>
            <a:off x="5041240" y="1809792"/>
            <a:ext cx="2151600" cy="627900"/>
          </a:xfrm>
          <a:prstGeom prst="rect">
            <a:avLst/>
          </a:prstGeom>
          <a:no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1" lang="en-US" sz="2400">
                <a:solidFill>
                  <a:srgbClr val="282828"/>
                </a:solidFill>
                <a:latin typeface="Quattrocento Sans"/>
                <a:ea typeface="Quattrocento Sans"/>
                <a:cs typeface="Quattrocento Sans"/>
                <a:sym typeface="Quattrocento Sans"/>
              </a:rPr>
              <a:t>Master</a:t>
            </a:r>
            <a:endParaRPr/>
          </a:p>
        </p:txBody>
      </p:sp>
      <p:sp>
        <p:nvSpPr>
          <p:cNvPr id="515" name="Google Shape;515;g75d85501c6_0_124"/>
          <p:cNvSpPr/>
          <p:nvPr/>
        </p:nvSpPr>
        <p:spPr>
          <a:xfrm rot="-5400000">
            <a:off x="5809493" y="-1664093"/>
            <a:ext cx="555900" cy="9090300"/>
          </a:xfrm>
          <a:prstGeom prst="rightBrace">
            <a:avLst>
              <a:gd fmla="val 8333" name="adj1"/>
              <a:gd fmla="val 50000" name="adj2"/>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505050"/>
              </a:solidFill>
              <a:latin typeface="Quattrocento Sans"/>
              <a:ea typeface="Quattrocento Sans"/>
              <a:cs typeface="Quattrocento Sans"/>
              <a:sym typeface="Quattrocento Sans"/>
            </a:endParaRPr>
          </a:p>
        </p:txBody>
      </p:sp>
      <p:sp>
        <p:nvSpPr>
          <p:cNvPr id="516" name="Google Shape;516;g75d85501c6_0_124"/>
          <p:cNvSpPr/>
          <p:nvPr/>
        </p:nvSpPr>
        <p:spPr>
          <a:xfrm>
            <a:off x="6372450" y="3248200"/>
            <a:ext cx="1692900" cy="2358900"/>
          </a:xfrm>
          <a:prstGeom prst="roundRect">
            <a:avLst>
              <a:gd fmla="val 5783" name="adj"/>
            </a:avLst>
          </a:prstGeom>
          <a:solidFill>
            <a:srgbClr val="FFFFFF"/>
          </a:solidFill>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517" name="Google Shape;517;g75d85501c6_0_124"/>
          <p:cNvSpPr txBox="1"/>
          <p:nvPr/>
        </p:nvSpPr>
        <p:spPr>
          <a:xfrm>
            <a:off x="6372450" y="5607100"/>
            <a:ext cx="1692900" cy="925200"/>
          </a:xfrm>
          <a:prstGeom prst="rect">
            <a:avLst/>
          </a:prstGeom>
          <a:no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1" lang="en-US" sz="2400">
                <a:solidFill>
                  <a:srgbClr val="282828"/>
                </a:solidFill>
                <a:latin typeface="Quattrocento Sans"/>
                <a:ea typeface="Quattrocento Sans"/>
                <a:cs typeface="Quattrocento Sans"/>
                <a:sym typeface="Quattrocento Sans"/>
              </a:rPr>
              <a:t>Windows</a:t>
            </a:r>
            <a:endParaRPr b="1" sz="2400">
              <a:solidFill>
                <a:srgbClr val="282828"/>
              </a:solidFill>
              <a:latin typeface="Quattrocento Sans"/>
              <a:ea typeface="Quattrocento Sans"/>
              <a:cs typeface="Quattrocento Sans"/>
              <a:sym typeface="Quattrocento Sans"/>
            </a:endParaRPr>
          </a:p>
          <a:p>
            <a:pPr indent="0" lvl="0" marL="0" marR="0" rtl="0" algn="ctr">
              <a:lnSpc>
                <a:spcPct val="90000"/>
              </a:lnSpc>
              <a:spcBef>
                <a:spcPts val="0"/>
              </a:spcBef>
              <a:spcAft>
                <a:spcPts val="0"/>
              </a:spcAft>
              <a:buNone/>
            </a:pPr>
            <a:r>
              <a:rPr b="1" lang="en-US" sz="2400">
                <a:solidFill>
                  <a:srgbClr val="282828"/>
                </a:solidFill>
                <a:latin typeface="Quattrocento Sans"/>
                <a:ea typeface="Quattrocento Sans"/>
                <a:cs typeface="Quattrocento Sans"/>
                <a:sym typeface="Quattrocento Sans"/>
              </a:rPr>
              <a:t>Node</a:t>
            </a:r>
            <a:endParaRPr/>
          </a:p>
        </p:txBody>
      </p:sp>
      <p:sp>
        <p:nvSpPr>
          <p:cNvPr id="518" name="Google Shape;518;g75d85501c6_0_124"/>
          <p:cNvSpPr/>
          <p:nvPr/>
        </p:nvSpPr>
        <p:spPr>
          <a:xfrm>
            <a:off x="8501300" y="3248200"/>
            <a:ext cx="1692900" cy="2358900"/>
          </a:xfrm>
          <a:prstGeom prst="roundRect">
            <a:avLst>
              <a:gd fmla="val 5783" name="adj"/>
            </a:avLst>
          </a:prstGeom>
          <a:solidFill>
            <a:srgbClr val="FFFFFF"/>
          </a:solidFill>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519" name="Google Shape;519;g75d85501c6_0_124"/>
          <p:cNvSpPr txBox="1"/>
          <p:nvPr/>
        </p:nvSpPr>
        <p:spPr>
          <a:xfrm>
            <a:off x="8501300" y="5607100"/>
            <a:ext cx="1692900" cy="925200"/>
          </a:xfrm>
          <a:prstGeom prst="rect">
            <a:avLst/>
          </a:prstGeom>
          <a:no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1" lang="en-US" sz="2400">
                <a:solidFill>
                  <a:srgbClr val="282828"/>
                </a:solidFill>
                <a:latin typeface="Quattrocento Sans"/>
                <a:ea typeface="Quattrocento Sans"/>
                <a:cs typeface="Quattrocento Sans"/>
                <a:sym typeface="Quattrocento Sans"/>
              </a:rPr>
              <a:t>Windows</a:t>
            </a:r>
            <a:endParaRPr b="1" sz="2400">
              <a:solidFill>
                <a:srgbClr val="282828"/>
              </a:solidFill>
              <a:latin typeface="Quattrocento Sans"/>
              <a:ea typeface="Quattrocento Sans"/>
              <a:cs typeface="Quattrocento Sans"/>
              <a:sym typeface="Quattrocento Sans"/>
            </a:endParaRPr>
          </a:p>
          <a:p>
            <a:pPr indent="0" lvl="0" marL="0" marR="0" rtl="0" algn="ctr">
              <a:lnSpc>
                <a:spcPct val="90000"/>
              </a:lnSpc>
              <a:spcBef>
                <a:spcPts val="0"/>
              </a:spcBef>
              <a:spcAft>
                <a:spcPts val="0"/>
              </a:spcAft>
              <a:buNone/>
            </a:pPr>
            <a:r>
              <a:rPr b="1" lang="en-US" sz="2400">
                <a:solidFill>
                  <a:srgbClr val="282828"/>
                </a:solidFill>
                <a:latin typeface="Quattrocento Sans"/>
                <a:ea typeface="Quattrocento Sans"/>
                <a:cs typeface="Quattrocento Sans"/>
                <a:sym typeface="Quattrocento Sans"/>
              </a:rPr>
              <a:t>Node</a:t>
            </a:r>
            <a:endParaRPr/>
          </a:p>
        </p:txBody>
      </p:sp>
      <p:sp>
        <p:nvSpPr>
          <p:cNvPr id="520" name="Google Shape;520;g75d85501c6_0_124"/>
          <p:cNvSpPr/>
          <p:nvPr/>
        </p:nvSpPr>
        <p:spPr>
          <a:xfrm>
            <a:off x="1945175" y="3248200"/>
            <a:ext cx="1692900" cy="2358900"/>
          </a:xfrm>
          <a:prstGeom prst="roundRect">
            <a:avLst>
              <a:gd fmla="val 5783" name="adj"/>
            </a:avLst>
          </a:prstGeom>
          <a:solidFill>
            <a:srgbClr val="FFFFFF"/>
          </a:solidFill>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521" name="Google Shape;521;g75d85501c6_0_124"/>
          <p:cNvSpPr txBox="1"/>
          <p:nvPr/>
        </p:nvSpPr>
        <p:spPr>
          <a:xfrm>
            <a:off x="1945175" y="5607100"/>
            <a:ext cx="1692900" cy="925200"/>
          </a:xfrm>
          <a:prstGeom prst="rect">
            <a:avLst/>
          </a:prstGeom>
          <a:no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1" lang="en-US" sz="2400">
                <a:solidFill>
                  <a:srgbClr val="282828"/>
                </a:solidFill>
                <a:latin typeface="Quattrocento Sans"/>
                <a:ea typeface="Quattrocento Sans"/>
                <a:cs typeface="Quattrocento Sans"/>
                <a:sym typeface="Quattrocento Sans"/>
              </a:rPr>
              <a:t>Linux</a:t>
            </a:r>
            <a:endParaRPr b="1" sz="2400">
              <a:solidFill>
                <a:srgbClr val="282828"/>
              </a:solidFill>
              <a:latin typeface="Quattrocento Sans"/>
              <a:ea typeface="Quattrocento Sans"/>
              <a:cs typeface="Quattrocento Sans"/>
              <a:sym typeface="Quattrocento Sans"/>
            </a:endParaRPr>
          </a:p>
          <a:p>
            <a:pPr indent="0" lvl="0" marL="0" marR="0" rtl="0" algn="ctr">
              <a:lnSpc>
                <a:spcPct val="90000"/>
              </a:lnSpc>
              <a:spcBef>
                <a:spcPts val="0"/>
              </a:spcBef>
              <a:spcAft>
                <a:spcPts val="0"/>
              </a:spcAft>
              <a:buNone/>
            </a:pPr>
            <a:r>
              <a:rPr b="1" lang="en-US" sz="2400">
                <a:solidFill>
                  <a:srgbClr val="282828"/>
                </a:solidFill>
                <a:latin typeface="Quattrocento Sans"/>
                <a:ea typeface="Quattrocento Sans"/>
                <a:cs typeface="Quattrocento Sans"/>
                <a:sym typeface="Quattrocento Sans"/>
              </a:rPr>
              <a:t>Node</a:t>
            </a:r>
            <a:endParaRPr/>
          </a:p>
        </p:txBody>
      </p:sp>
      <p:sp>
        <p:nvSpPr>
          <p:cNvPr id="522" name="Google Shape;522;g75d85501c6_0_124"/>
          <p:cNvSpPr txBox="1"/>
          <p:nvPr/>
        </p:nvSpPr>
        <p:spPr>
          <a:xfrm>
            <a:off x="2232600" y="4131974"/>
            <a:ext cx="1156200" cy="544800"/>
          </a:xfrm>
          <a:prstGeom prst="rect">
            <a:avLst/>
          </a:prstGeom>
          <a:solidFill>
            <a:srgbClr val="FF8C00"/>
          </a:solidFill>
          <a:ln cap="flat" cmpd="sng" w="10775">
            <a:solidFill>
              <a:srgbClr val="CC6600"/>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282828"/>
              </a:buClr>
              <a:buSzPts val="1800"/>
              <a:buFont typeface="Quattrocento Sans"/>
              <a:buNone/>
            </a:pPr>
            <a:r>
              <a:rPr b="1" i="0" lang="en-US" sz="1800" u="none" cap="none" strike="noStrike">
                <a:solidFill>
                  <a:srgbClr val="282828"/>
                </a:solidFill>
                <a:latin typeface="Quattrocento Sans"/>
                <a:ea typeface="Quattrocento Sans"/>
                <a:cs typeface="Quattrocento Sans"/>
                <a:sym typeface="Quattrocento Sans"/>
              </a:rPr>
              <a:t>Pod</a:t>
            </a:r>
            <a:endParaRPr/>
          </a:p>
        </p:txBody>
      </p:sp>
      <p:sp>
        <p:nvSpPr>
          <p:cNvPr id="523" name="Google Shape;523;g75d85501c6_0_124"/>
          <p:cNvSpPr txBox="1"/>
          <p:nvPr/>
        </p:nvSpPr>
        <p:spPr>
          <a:xfrm>
            <a:off x="2243783" y="3417700"/>
            <a:ext cx="1156200" cy="544800"/>
          </a:xfrm>
          <a:prstGeom prst="rect">
            <a:avLst/>
          </a:prstGeom>
          <a:solidFill>
            <a:srgbClr val="FF8C00"/>
          </a:solidFill>
          <a:ln cap="flat" cmpd="sng" w="10775">
            <a:solidFill>
              <a:srgbClr val="CC6600"/>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282828"/>
              </a:buClr>
              <a:buSzPts val="1800"/>
              <a:buFont typeface="Quattrocento Sans"/>
              <a:buNone/>
            </a:pPr>
            <a:r>
              <a:rPr b="1" lang="en-US" sz="1800">
                <a:solidFill>
                  <a:srgbClr val="282828"/>
                </a:solidFill>
                <a:latin typeface="Quattrocento Sans"/>
                <a:ea typeface="Quattrocento Sans"/>
                <a:cs typeface="Quattrocento Sans"/>
                <a:sym typeface="Quattrocento Sans"/>
              </a:rPr>
              <a:t>Pod</a:t>
            </a:r>
            <a:endParaRPr b="1" sz="1800">
              <a:solidFill>
                <a:srgbClr val="282828"/>
              </a:solidFill>
              <a:latin typeface="Quattrocento Sans"/>
              <a:ea typeface="Quattrocento Sans"/>
              <a:cs typeface="Quattrocento Sans"/>
              <a:sym typeface="Quattrocento Sans"/>
            </a:endParaRPr>
          </a:p>
        </p:txBody>
      </p:sp>
      <p:sp>
        <p:nvSpPr>
          <p:cNvPr id="524" name="Google Shape;524;g75d85501c6_0_124"/>
          <p:cNvSpPr/>
          <p:nvPr/>
        </p:nvSpPr>
        <p:spPr>
          <a:xfrm>
            <a:off x="4074025" y="3248200"/>
            <a:ext cx="1692900" cy="2358900"/>
          </a:xfrm>
          <a:prstGeom prst="roundRect">
            <a:avLst>
              <a:gd fmla="val 5783" name="adj"/>
            </a:avLst>
          </a:prstGeom>
          <a:solidFill>
            <a:srgbClr val="FFFFFF"/>
          </a:solidFill>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525" name="Google Shape;525;g75d85501c6_0_124"/>
          <p:cNvSpPr txBox="1"/>
          <p:nvPr/>
        </p:nvSpPr>
        <p:spPr>
          <a:xfrm>
            <a:off x="4074025" y="5607100"/>
            <a:ext cx="1692900" cy="925200"/>
          </a:xfrm>
          <a:prstGeom prst="rect">
            <a:avLst/>
          </a:prstGeom>
          <a:no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1" lang="en-US" sz="2400">
                <a:solidFill>
                  <a:srgbClr val="282828"/>
                </a:solidFill>
                <a:latin typeface="Quattrocento Sans"/>
                <a:ea typeface="Quattrocento Sans"/>
                <a:cs typeface="Quattrocento Sans"/>
                <a:sym typeface="Quattrocento Sans"/>
              </a:rPr>
              <a:t>Linux</a:t>
            </a:r>
            <a:endParaRPr b="1" sz="2400">
              <a:solidFill>
                <a:srgbClr val="282828"/>
              </a:solidFill>
              <a:latin typeface="Quattrocento Sans"/>
              <a:ea typeface="Quattrocento Sans"/>
              <a:cs typeface="Quattrocento Sans"/>
              <a:sym typeface="Quattrocento Sans"/>
            </a:endParaRPr>
          </a:p>
          <a:p>
            <a:pPr indent="0" lvl="0" marL="0" marR="0" rtl="0" algn="ctr">
              <a:lnSpc>
                <a:spcPct val="90000"/>
              </a:lnSpc>
              <a:spcBef>
                <a:spcPts val="0"/>
              </a:spcBef>
              <a:spcAft>
                <a:spcPts val="0"/>
              </a:spcAft>
              <a:buNone/>
            </a:pPr>
            <a:r>
              <a:rPr b="1" lang="en-US" sz="2400">
                <a:solidFill>
                  <a:srgbClr val="282828"/>
                </a:solidFill>
                <a:latin typeface="Quattrocento Sans"/>
                <a:ea typeface="Quattrocento Sans"/>
                <a:cs typeface="Quattrocento Sans"/>
                <a:sym typeface="Quattrocento Sans"/>
              </a:rPr>
              <a:t>Node</a:t>
            </a:r>
            <a:endParaRPr/>
          </a:p>
        </p:txBody>
      </p:sp>
      <p:sp>
        <p:nvSpPr>
          <p:cNvPr id="526" name="Google Shape;526;g75d85501c6_0_124"/>
          <p:cNvSpPr txBox="1"/>
          <p:nvPr/>
        </p:nvSpPr>
        <p:spPr>
          <a:xfrm>
            <a:off x="4361450" y="4131974"/>
            <a:ext cx="1156200" cy="544800"/>
          </a:xfrm>
          <a:prstGeom prst="rect">
            <a:avLst/>
          </a:prstGeom>
          <a:solidFill>
            <a:srgbClr val="FF8C00"/>
          </a:solidFill>
          <a:ln cap="flat" cmpd="sng" w="10775">
            <a:solidFill>
              <a:srgbClr val="CC6600"/>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282828"/>
              </a:buClr>
              <a:buSzPts val="1800"/>
              <a:buFont typeface="Quattrocento Sans"/>
              <a:buNone/>
            </a:pPr>
            <a:r>
              <a:rPr b="1" i="0" lang="en-US" sz="1800" u="none" cap="none" strike="noStrike">
                <a:solidFill>
                  <a:srgbClr val="282828"/>
                </a:solidFill>
                <a:latin typeface="Quattrocento Sans"/>
                <a:ea typeface="Quattrocento Sans"/>
                <a:cs typeface="Quattrocento Sans"/>
                <a:sym typeface="Quattrocento Sans"/>
              </a:rPr>
              <a:t>Pod</a:t>
            </a:r>
            <a:endParaRPr/>
          </a:p>
        </p:txBody>
      </p:sp>
      <p:sp>
        <p:nvSpPr>
          <p:cNvPr id="527" name="Google Shape;527;g75d85501c6_0_124"/>
          <p:cNvSpPr txBox="1"/>
          <p:nvPr/>
        </p:nvSpPr>
        <p:spPr>
          <a:xfrm>
            <a:off x="4372633" y="3417700"/>
            <a:ext cx="1156200" cy="544800"/>
          </a:xfrm>
          <a:prstGeom prst="rect">
            <a:avLst/>
          </a:prstGeom>
          <a:solidFill>
            <a:srgbClr val="FF8C00"/>
          </a:solidFill>
          <a:ln cap="flat" cmpd="sng" w="10775">
            <a:solidFill>
              <a:srgbClr val="CC6600"/>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282828"/>
              </a:buClr>
              <a:buSzPts val="1800"/>
              <a:buFont typeface="Quattrocento Sans"/>
              <a:buNone/>
            </a:pPr>
            <a:r>
              <a:rPr b="1" lang="en-US" sz="1800">
                <a:solidFill>
                  <a:srgbClr val="282828"/>
                </a:solidFill>
                <a:latin typeface="Quattrocento Sans"/>
                <a:ea typeface="Quattrocento Sans"/>
                <a:cs typeface="Quattrocento Sans"/>
                <a:sym typeface="Quattrocento Sans"/>
              </a:rPr>
              <a:t>Pod</a:t>
            </a:r>
            <a:endParaRPr b="1" sz="1800">
              <a:solidFill>
                <a:srgbClr val="282828"/>
              </a:solidFill>
              <a:latin typeface="Quattrocento Sans"/>
              <a:ea typeface="Quattrocento Sans"/>
              <a:cs typeface="Quattrocento Sans"/>
              <a:sym typeface="Quattrocento Sans"/>
            </a:endParaRPr>
          </a:p>
        </p:txBody>
      </p:sp>
      <p:sp>
        <p:nvSpPr>
          <p:cNvPr id="528" name="Google Shape;528;g75d85501c6_0_124"/>
          <p:cNvSpPr txBox="1"/>
          <p:nvPr/>
        </p:nvSpPr>
        <p:spPr>
          <a:xfrm>
            <a:off x="2232600" y="4869537"/>
            <a:ext cx="1156200" cy="544800"/>
          </a:xfrm>
          <a:prstGeom prst="rect">
            <a:avLst/>
          </a:prstGeom>
          <a:solidFill>
            <a:srgbClr val="FF8C00"/>
          </a:solidFill>
          <a:ln cap="flat" cmpd="sng" w="10775">
            <a:solidFill>
              <a:srgbClr val="CC6600"/>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282828"/>
              </a:buClr>
              <a:buSzPts val="1800"/>
              <a:buFont typeface="Quattrocento Sans"/>
              <a:buNone/>
            </a:pPr>
            <a:r>
              <a:rPr b="1" i="0" lang="en-US" sz="1800" u="none" cap="none" strike="noStrike">
                <a:solidFill>
                  <a:srgbClr val="282828"/>
                </a:solidFill>
                <a:latin typeface="Quattrocento Sans"/>
                <a:ea typeface="Quattrocento Sans"/>
                <a:cs typeface="Quattrocento Sans"/>
                <a:sym typeface="Quattrocento Sans"/>
              </a:rPr>
              <a:t>Pod</a:t>
            </a:r>
            <a:endParaRPr/>
          </a:p>
        </p:txBody>
      </p:sp>
      <p:sp>
        <p:nvSpPr>
          <p:cNvPr id="529" name="Google Shape;529;g75d85501c6_0_124"/>
          <p:cNvSpPr/>
          <p:nvPr/>
        </p:nvSpPr>
        <p:spPr>
          <a:xfrm>
            <a:off x="6095550" y="3068625"/>
            <a:ext cx="2246700" cy="26715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75d85501c6_0_124"/>
          <p:cNvSpPr/>
          <p:nvPr/>
        </p:nvSpPr>
        <p:spPr>
          <a:xfrm>
            <a:off x="8224400" y="3091900"/>
            <a:ext cx="2246700" cy="26715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g75d85501c6_0_40"/>
          <p:cNvSpPr/>
          <p:nvPr/>
        </p:nvSpPr>
        <p:spPr>
          <a:xfrm>
            <a:off x="0" y="0"/>
            <a:ext cx="3874200" cy="6858000"/>
          </a:xfrm>
          <a:prstGeom prst="rect">
            <a:avLst/>
          </a:prstGeom>
          <a:solidFill>
            <a:schemeClr val="l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descr="https://cdn-images-1.medium.com/max/1200/1*tFl-8wQUENETYLjX5mYWuA.png" id="540" name="Google Shape;540;g75d85501c6_0_40"/>
          <p:cNvPicPr preferRelativeResize="0"/>
          <p:nvPr/>
        </p:nvPicPr>
        <p:blipFill rotWithShape="1">
          <a:blip r:embed="rId3">
            <a:alphaModFix/>
          </a:blip>
          <a:srcRect b="0" l="0" r="0" t="0"/>
          <a:stretch/>
        </p:blipFill>
        <p:spPr>
          <a:xfrm>
            <a:off x="16255" y="2405645"/>
            <a:ext cx="4024539" cy="2112885"/>
          </a:xfrm>
          <a:prstGeom prst="rect">
            <a:avLst/>
          </a:prstGeom>
          <a:noFill/>
          <a:ln>
            <a:noFill/>
          </a:ln>
        </p:spPr>
      </p:pic>
      <p:sp>
        <p:nvSpPr>
          <p:cNvPr id="541" name="Google Shape;541;g75d85501c6_0_40"/>
          <p:cNvSpPr/>
          <p:nvPr/>
        </p:nvSpPr>
        <p:spPr>
          <a:xfrm>
            <a:off x="3877360" y="0"/>
            <a:ext cx="8314500" cy="6858000"/>
          </a:xfrm>
          <a:prstGeom prst="rect">
            <a:avLst/>
          </a:prstGeom>
          <a:solidFill>
            <a:srgbClr val="F5822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542" name="Google Shape;542;g75d85501c6_0_40"/>
          <p:cNvSpPr txBox="1"/>
          <p:nvPr>
            <p:ph type="title"/>
          </p:nvPr>
        </p:nvSpPr>
        <p:spPr>
          <a:xfrm>
            <a:off x="4331850" y="2598550"/>
            <a:ext cx="7486500" cy="1843800"/>
          </a:xfrm>
          <a:prstGeom prst="rect">
            <a:avLst/>
          </a:prstGeom>
          <a:noFill/>
          <a:ln>
            <a:noFill/>
          </a:ln>
        </p:spPr>
        <p:txBody>
          <a:bodyPr anchorCtr="0" anchor="t" bIns="91425" lIns="146300" spcFirstLastPara="1" rIns="146300" wrap="square" tIns="91425">
            <a:noAutofit/>
          </a:bodyPr>
          <a:lstStyle/>
          <a:p>
            <a:pPr indent="0" lvl="0" marL="0" rtl="0" algn="ctr">
              <a:lnSpc>
                <a:spcPct val="90000"/>
              </a:lnSpc>
              <a:spcBef>
                <a:spcPts val="0"/>
              </a:spcBef>
              <a:spcAft>
                <a:spcPts val="0"/>
              </a:spcAft>
              <a:buClr>
                <a:schemeClr val="lt1"/>
              </a:buClr>
              <a:buSzPts val="7200"/>
              <a:buFont typeface="Quattrocento Sans"/>
              <a:buNone/>
            </a:pPr>
            <a:r>
              <a:rPr lang="en-US" sz="7200"/>
              <a:t>Summary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26"/>
          <p:cNvSpPr txBox="1"/>
          <p:nvPr>
            <p:ph type="title"/>
          </p:nvPr>
        </p:nvSpPr>
        <p:spPr>
          <a:xfrm>
            <a:off x="269240" y="289511"/>
            <a:ext cx="11655840" cy="89966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dk1"/>
              </a:buClr>
              <a:buSzPts val="4700"/>
              <a:buFont typeface="Quattrocento Sans"/>
              <a:buNone/>
            </a:pPr>
            <a:r>
              <a:rPr lang="en-US"/>
              <a:t>Summary</a:t>
            </a:r>
            <a:endParaRPr/>
          </a:p>
        </p:txBody>
      </p:sp>
      <p:sp>
        <p:nvSpPr>
          <p:cNvPr id="548" name="Google Shape;548;p26"/>
          <p:cNvSpPr txBox="1"/>
          <p:nvPr/>
        </p:nvSpPr>
        <p:spPr>
          <a:xfrm>
            <a:off x="269250" y="1794502"/>
            <a:ext cx="11505600" cy="42924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Differences between windows and linux containers</a:t>
            </a:r>
            <a:endParaRPr/>
          </a:p>
          <a:p>
            <a:pPr indent="-457200" lvl="0" marL="457200" marR="0" rtl="0" algn="l">
              <a:lnSpc>
                <a:spcPct val="150000"/>
              </a:lnSpc>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EKS windows container support considerations</a:t>
            </a:r>
            <a:endParaRPr/>
          </a:p>
          <a:p>
            <a:pPr indent="-457200" lvl="0" marL="457200" marR="0" rtl="0" algn="l">
              <a:lnSpc>
                <a:spcPct val="150000"/>
              </a:lnSpc>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Create and manage an hybrid EKS cluster using eksctl</a:t>
            </a:r>
            <a:endParaRPr/>
          </a:p>
          <a:p>
            <a:pPr indent="-452691" lvl="0" marL="457200" marR="0" rtl="0" algn="l">
              <a:lnSpc>
                <a:spcPct val="150000"/>
              </a:lnSpc>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Monolith to Microservices transformation</a:t>
            </a:r>
            <a:endParaRPr/>
          </a:p>
          <a:p>
            <a:pPr indent="-452691" lvl="0" marL="457200" marR="0" rtl="0" algn="l">
              <a:lnSpc>
                <a:spcPct val="150000"/>
              </a:lnSpc>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Manage windows and linux workloads in kubernetes</a:t>
            </a:r>
            <a:endParaRPr b="0" i="0" sz="3529" u="none" cap="none" strike="noStrike">
              <a:solidFill>
                <a:srgbClr val="505050"/>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g75d85501c6_0_51"/>
          <p:cNvSpPr/>
          <p:nvPr/>
        </p:nvSpPr>
        <p:spPr>
          <a:xfrm>
            <a:off x="0" y="0"/>
            <a:ext cx="3874200" cy="6858000"/>
          </a:xfrm>
          <a:prstGeom prst="rect">
            <a:avLst/>
          </a:prstGeom>
          <a:solidFill>
            <a:schemeClr val="l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descr="https://cdn-images-1.medium.com/max/1200/1*tFl-8wQUENETYLjX5mYWuA.png" id="558" name="Google Shape;558;g75d85501c6_0_51"/>
          <p:cNvPicPr preferRelativeResize="0"/>
          <p:nvPr/>
        </p:nvPicPr>
        <p:blipFill rotWithShape="1">
          <a:blip r:embed="rId3">
            <a:alphaModFix/>
          </a:blip>
          <a:srcRect b="0" l="0" r="0" t="0"/>
          <a:stretch/>
        </p:blipFill>
        <p:spPr>
          <a:xfrm>
            <a:off x="16255" y="2405645"/>
            <a:ext cx="4024539" cy="2112885"/>
          </a:xfrm>
          <a:prstGeom prst="rect">
            <a:avLst/>
          </a:prstGeom>
          <a:noFill/>
          <a:ln>
            <a:noFill/>
          </a:ln>
        </p:spPr>
      </p:pic>
      <p:sp>
        <p:nvSpPr>
          <p:cNvPr id="559" name="Google Shape;559;g75d85501c6_0_51"/>
          <p:cNvSpPr/>
          <p:nvPr/>
        </p:nvSpPr>
        <p:spPr>
          <a:xfrm>
            <a:off x="3877360" y="0"/>
            <a:ext cx="8314500" cy="6858000"/>
          </a:xfrm>
          <a:prstGeom prst="rect">
            <a:avLst/>
          </a:prstGeom>
          <a:solidFill>
            <a:srgbClr val="F5822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560" name="Google Shape;560;g75d85501c6_0_51"/>
          <p:cNvSpPr txBox="1"/>
          <p:nvPr>
            <p:ph type="title"/>
          </p:nvPr>
        </p:nvSpPr>
        <p:spPr>
          <a:xfrm>
            <a:off x="4331850" y="2598550"/>
            <a:ext cx="7486500" cy="1843800"/>
          </a:xfrm>
          <a:prstGeom prst="rect">
            <a:avLst/>
          </a:prstGeom>
          <a:noFill/>
          <a:ln>
            <a:noFill/>
          </a:ln>
        </p:spPr>
        <p:txBody>
          <a:bodyPr anchorCtr="0" anchor="t" bIns="91425" lIns="146300" spcFirstLastPara="1" rIns="146300" wrap="square" tIns="91425">
            <a:noAutofit/>
          </a:bodyPr>
          <a:lstStyle/>
          <a:p>
            <a:pPr indent="0" lvl="0" marL="0" rtl="0" algn="ctr">
              <a:lnSpc>
                <a:spcPct val="90000"/>
              </a:lnSpc>
              <a:spcBef>
                <a:spcPts val="0"/>
              </a:spcBef>
              <a:spcAft>
                <a:spcPts val="0"/>
              </a:spcAft>
              <a:buClr>
                <a:schemeClr val="lt1"/>
              </a:buClr>
              <a:buSzPts val="7200"/>
              <a:buFont typeface="Quattrocento Sans"/>
              <a:buNone/>
            </a:pPr>
            <a:r>
              <a:rPr lang="en-US" sz="7200"/>
              <a:t>Questions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g75d855984b_0_839"/>
          <p:cNvSpPr/>
          <p:nvPr/>
        </p:nvSpPr>
        <p:spPr>
          <a:xfrm>
            <a:off x="387520" y="6374674"/>
            <a:ext cx="3740400" cy="263100"/>
          </a:xfrm>
          <a:prstGeom prst="rect">
            <a:avLst/>
          </a:prstGeom>
          <a:solidFill>
            <a:srgbClr val="FFFFFF"/>
          </a:solidFill>
          <a:ln cap="flat" cmpd="sng" w="107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67" name="Google Shape;567;g75d855984b_0_839"/>
          <p:cNvSpPr txBox="1"/>
          <p:nvPr>
            <p:ph type="title"/>
          </p:nvPr>
        </p:nvSpPr>
        <p:spPr>
          <a:xfrm>
            <a:off x="387520" y="2120541"/>
            <a:ext cx="11390700" cy="1230000"/>
          </a:xfrm>
          <a:prstGeom prst="rect">
            <a:avLst/>
          </a:prstGeom>
          <a:noFill/>
          <a:ln>
            <a:noFill/>
          </a:ln>
        </p:spPr>
        <p:txBody>
          <a:bodyPr anchorCtr="0" anchor="t" bIns="91425" lIns="146300" spcFirstLastPara="1" rIns="146300" wrap="square" tIns="91425">
            <a:noAutofit/>
          </a:bodyPr>
          <a:lstStyle/>
          <a:p>
            <a:pPr indent="0" lvl="0" marL="0" rtl="0" algn="l">
              <a:lnSpc>
                <a:spcPct val="100000"/>
              </a:lnSpc>
              <a:spcBef>
                <a:spcPts val="0"/>
              </a:spcBef>
              <a:spcAft>
                <a:spcPts val="0"/>
              </a:spcAft>
              <a:buClr>
                <a:srgbClr val="1B243C"/>
              </a:buClr>
              <a:buSzPts val="8000"/>
              <a:buFont typeface="Arial"/>
              <a:buNone/>
            </a:pPr>
            <a:r>
              <a:rPr b="0" lang="en-US" sz="8000"/>
              <a:t>Thank you!</a:t>
            </a:r>
            <a:endParaRPr b="0" sz="8000"/>
          </a:p>
        </p:txBody>
      </p:sp>
      <p:pic>
        <p:nvPicPr>
          <p:cNvPr descr="תוצאת תמונה עבור ‪Sela Group‬‏" id="568" name="Google Shape;568;g75d855984b_0_839"/>
          <p:cNvPicPr preferRelativeResize="0"/>
          <p:nvPr/>
        </p:nvPicPr>
        <p:blipFill rotWithShape="1">
          <a:blip r:embed="rId3">
            <a:alphaModFix/>
          </a:blip>
          <a:srcRect b="0" l="0" r="0" t="0"/>
          <a:stretch/>
        </p:blipFill>
        <p:spPr>
          <a:xfrm>
            <a:off x="239600" y="6076317"/>
            <a:ext cx="1740824" cy="561462"/>
          </a:xfrm>
          <a:prstGeom prst="rect">
            <a:avLst/>
          </a:prstGeom>
          <a:noFill/>
          <a:ln>
            <a:noFill/>
          </a:ln>
        </p:spPr>
      </p:pic>
      <p:pic>
        <p:nvPicPr>
          <p:cNvPr id="569" name="Google Shape;569;g75d855984b_0_839"/>
          <p:cNvPicPr preferRelativeResize="0"/>
          <p:nvPr/>
        </p:nvPicPr>
        <p:blipFill rotWithShape="1">
          <a:blip r:embed="rId4">
            <a:alphaModFix/>
          </a:blip>
          <a:srcRect b="0" l="0" r="0" t="0"/>
          <a:stretch/>
        </p:blipFill>
        <p:spPr>
          <a:xfrm>
            <a:off x="2206725" y="6101271"/>
            <a:ext cx="1137368" cy="466321"/>
          </a:xfrm>
          <a:prstGeom prst="rect">
            <a:avLst/>
          </a:prstGeom>
          <a:noFill/>
          <a:ln>
            <a:noFill/>
          </a:ln>
        </p:spPr>
      </p:pic>
      <p:cxnSp>
        <p:nvCxnSpPr>
          <p:cNvPr id="570" name="Google Shape;570;g75d855984b_0_839"/>
          <p:cNvCxnSpPr/>
          <p:nvPr/>
        </p:nvCxnSpPr>
        <p:spPr>
          <a:xfrm>
            <a:off x="2069995" y="6114141"/>
            <a:ext cx="0" cy="495000"/>
          </a:xfrm>
          <a:prstGeom prst="straightConnector1">
            <a:avLst/>
          </a:prstGeom>
          <a:noFill/>
          <a:ln cap="flat" cmpd="sng" w="9525">
            <a:solidFill>
              <a:srgbClr val="777C8B"/>
            </a:solidFill>
            <a:prstDash val="solid"/>
            <a:round/>
            <a:headEnd len="sm" w="sm" type="none"/>
            <a:tailEnd len="sm" w="sm" type="none"/>
          </a:ln>
        </p:spPr>
      </p:cxnSp>
      <p:sp>
        <p:nvSpPr>
          <p:cNvPr id="571" name="Google Shape;571;g75d855984b_0_839"/>
          <p:cNvSpPr txBox="1"/>
          <p:nvPr>
            <p:ph idx="1" type="body"/>
          </p:nvPr>
        </p:nvSpPr>
        <p:spPr>
          <a:xfrm>
            <a:off x="450729" y="4120905"/>
            <a:ext cx="7839900" cy="678000"/>
          </a:xfrm>
          <a:prstGeom prst="rect">
            <a:avLst/>
          </a:prstGeom>
          <a:noFill/>
          <a:ln>
            <a:noFill/>
          </a:ln>
        </p:spPr>
        <p:txBody>
          <a:bodyPr anchorCtr="0" anchor="t" bIns="109725" lIns="146300" spcFirstLastPara="1" rIns="146300" wrap="square" tIns="109725">
            <a:noAutofit/>
          </a:bodyPr>
          <a:lstStyle/>
          <a:p>
            <a:pPr indent="0" lvl="0" marL="0" rtl="0" algn="l">
              <a:lnSpc>
                <a:spcPct val="90000"/>
              </a:lnSpc>
              <a:spcBef>
                <a:spcPts val="0"/>
              </a:spcBef>
              <a:spcAft>
                <a:spcPts val="0"/>
              </a:spcAft>
              <a:buClr>
                <a:srgbClr val="1B243C"/>
              </a:buClr>
              <a:buSzPts val="3600"/>
              <a:buNone/>
            </a:pPr>
            <a:r>
              <a:rPr b="1" lang="en-US" sz="3000">
                <a:solidFill>
                  <a:srgbClr val="1B243C"/>
                </a:solidFill>
              </a:rPr>
              <a:t>Leon Jalfon</a:t>
            </a:r>
            <a:endParaRPr sz="3000">
              <a:solidFill>
                <a:srgbClr val="1B243C"/>
              </a:solidFill>
            </a:endParaRPr>
          </a:p>
        </p:txBody>
      </p:sp>
      <p:sp>
        <p:nvSpPr>
          <p:cNvPr id="572" name="Google Shape;572;g75d855984b_0_839"/>
          <p:cNvSpPr txBox="1"/>
          <p:nvPr/>
        </p:nvSpPr>
        <p:spPr>
          <a:xfrm>
            <a:off x="478300" y="4748950"/>
            <a:ext cx="8641800" cy="596100"/>
          </a:xfrm>
          <a:prstGeom prst="rect">
            <a:avLst/>
          </a:prstGeom>
          <a:noFill/>
          <a:ln>
            <a:noFill/>
          </a:ln>
        </p:spPr>
        <p:txBody>
          <a:bodyPr anchorCtr="0" anchor="t" bIns="109725" lIns="146300" spcFirstLastPara="1" rIns="146300" wrap="square" tIns="109725">
            <a:noAutofit/>
          </a:bodyPr>
          <a:lstStyle/>
          <a:p>
            <a:pPr indent="0" lvl="0" marL="0" marR="0" rtl="0" algn="l">
              <a:lnSpc>
                <a:spcPct val="90000"/>
              </a:lnSpc>
              <a:spcBef>
                <a:spcPts val="0"/>
              </a:spcBef>
              <a:spcAft>
                <a:spcPts val="0"/>
              </a:spcAft>
              <a:buClr>
                <a:srgbClr val="1B243C"/>
              </a:buClr>
              <a:buSzPts val="2600"/>
              <a:buFont typeface="Arial"/>
              <a:buNone/>
            </a:pPr>
            <a:r>
              <a:rPr lang="en-US" sz="2600">
                <a:solidFill>
                  <a:srgbClr val="1B243C"/>
                </a:solidFill>
                <a:latin typeface="Quattrocento Sans"/>
                <a:ea typeface="Quattrocento Sans"/>
                <a:cs typeface="Quattrocento Sans"/>
                <a:sym typeface="Quattrocento Sans"/>
              </a:rPr>
              <a:t>https://github.com/leonjalfon1/aws-meetup-hybrid-eks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g75d85501c6_0_0"/>
          <p:cNvSpPr txBox="1"/>
          <p:nvPr>
            <p:ph type="title"/>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dk1"/>
              </a:buClr>
              <a:buSzPts val="4700"/>
              <a:buFont typeface="Quattrocento Sans"/>
              <a:buNone/>
            </a:pPr>
            <a:r>
              <a:rPr lang="en-US"/>
              <a:t>Agenda</a:t>
            </a:r>
            <a:endParaRPr/>
          </a:p>
        </p:txBody>
      </p:sp>
      <p:sp>
        <p:nvSpPr>
          <p:cNvPr id="227" name="Google Shape;227;g75d85501c6_0_0"/>
          <p:cNvSpPr txBox="1"/>
          <p:nvPr/>
        </p:nvSpPr>
        <p:spPr>
          <a:xfrm>
            <a:off x="269250" y="1898750"/>
            <a:ext cx="11505600" cy="40113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Introduction</a:t>
            </a:r>
            <a:endParaRPr/>
          </a:p>
          <a:p>
            <a:pPr indent="-457200" lvl="0" marL="457200" marR="0" rtl="0" algn="l">
              <a:lnSpc>
                <a:spcPct val="150000"/>
              </a:lnSpc>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Case of Study Overview</a:t>
            </a:r>
            <a:endParaRPr/>
          </a:p>
          <a:p>
            <a:pPr indent="-457200" lvl="0" marL="457200" marR="0" rtl="0" algn="l">
              <a:lnSpc>
                <a:spcPct val="150000"/>
              </a:lnSpc>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Implementation and Demos</a:t>
            </a:r>
            <a:endParaRPr/>
          </a:p>
          <a:p>
            <a:pPr indent="-457200" lvl="0" marL="457200" marR="0" rtl="0" algn="l">
              <a:lnSpc>
                <a:spcPct val="150000"/>
              </a:lnSpc>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Summary</a:t>
            </a:r>
            <a:endParaRPr sz="3529">
              <a:solidFill>
                <a:srgbClr val="505050"/>
              </a:solidFill>
              <a:latin typeface="Quattrocento Sans"/>
              <a:ea typeface="Quattrocento Sans"/>
              <a:cs typeface="Quattrocento Sans"/>
              <a:sym typeface="Quattrocento Sans"/>
            </a:endParaRPr>
          </a:p>
          <a:p>
            <a:pPr indent="-457200" lvl="0" marL="457200" marR="0" rtl="0" algn="l">
              <a:lnSpc>
                <a:spcPct val="150000"/>
              </a:lnSpc>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Q&amp;A</a:t>
            </a:r>
            <a:endParaRPr b="0" i="0" sz="3529" u="none" cap="none" strike="noStrike">
              <a:solidFill>
                <a:srgbClr val="505050"/>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75d85501c6_0_5"/>
          <p:cNvSpPr/>
          <p:nvPr/>
        </p:nvSpPr>
        <p:spPr>
          <a:xfrm>
            <a:off x="0" y="0"/>
            <a:ext cx="3874200" cy="6858000"/>
          </a:xfrm>
          <a:prstGeom prst="rect">
            <a:avLst/>
          </a:prstGeom>
          <a:solidFill>
            <a:schemeClr val="l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descr="https://cdn-images-1.medium.com/max/1200/1*tFl-8wQUENETYLjX5mYWuA.png" id="237" name="Google Shape;237;g75d85501c6_0_5"/>
          <p:cNvPicPr preferRelativeResize="0"/>
          <p:nvPr/>
        </p:nvPicPr>
        <p:blipFill rotWithShape="1">
          <a:blip r:embed="rId3">
            <a:alphaModFix/>
          </a:blip>
          <a:srcRect b="0" l="0" r="0" t="0"/>
          <a:stretch/>
        </p:blipFill>
        <p:spPr>
          <a:xfrm>
            <a:off x="16255" y="2405645"/>
            <a:ext cx="4024539" cy="2112885"/>
          </a:xfrm>
          <a:prstGeom prst="rect">
            <a:avLst/>
          </a:prstGeom>
          <a:noFill/>
          <a:ln>
            <a:noFill/>
          </a:ln>
        </p:spPr>
      </p:pic>
      <p:sp>
        <p:nvSpPr>
          <p:cNvPr id="238" name="Google Shape;238;g75d85501c6_0_5"/>
          <p:cNvSpPr/>
          <p:nvPr/>
        </p:nvSpPr>
        <p:spPr>
          <a:xfrm>
            <a:off x="3877360" y="0"/>
            <a:ext cx="8314500" cy="6858000"/>
          </a:xfrm>
          <a:prstGeom prst="rect">
            <a:avLst/>
          </a:prstGeom>
          <a:solidFill>
            <a:srgbClr val="F5822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239" name="Google Shape;239;g75d85501c6_0_5"/>
          <p:cNvSpPr txBox="1"/>
          <p:nvPr>
            <p:ph type="title"/>
          </p:nvPr>
        </p:nvSpPr>
        <p:spPr>
          <a:xfrm>
            <a:off x="4331850" y="2598550"/>
            <a:ext cx="7486500" cy="1843800"/>
          </a:xfrm>
          <a:prstGeom prst="rect">
            <a:avLst/>
          </a:prstGeom>
          <a:noFill/>
          <a:ln>
            <a:noFill/>
          </a:ln>
        </p:spPr>
        <p:txBody>
          <a:bodyPr anchorCtr="0" anchor="t" bIns="91425" lIns="146300" spcFirstLastPara="1" rIns="146300" wrap="square" tIns="91425">
            <a:noAutofit/>
          </a:bodyPr>
          <a:lstStyle/>
          <a:p>
            <a:pPr indent="0" lvl="0" marL="0" rtl="0" algn="ctr">
              <a:lnSpc>
                <a:spcPct val="90000"/>
              </a:lnSpc>
              <a:spcBef>
                <a:spcPts val="0"/>
              </a:spcBef>
              <a:spcAft>
                <a:spcPts val="0"/>
              </a:spcAft>
              <a:buClr>
                <a:schemeClr val="lt1"/>
              </a:buClr>
              <a:buSzPts val="7200"/>
              <a:buFont typeface="Quattrocento Sans"/>
              <a:buNone/>
            </a:pPr>
            <a:r>
              <a:rPr lang="en-US" sz="7200"/>
              <a:t>Introduction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75d855984b_0_142"/>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800">
                <a:solidFill>
                  <a:srgbClr val="505050"/>
                </a:solidFill>
                <a:latin typeface="Quattrocento Sans"/>
                <a:ea typeface="Quattrocento Sans"/>
                <a:cs typeface="Quattrocento Sans"/>
                <a:sym typeface="Quattrocento Sans"/>
              </a:rPr>
              <a:t>Linux Containers (LXC)</a:t>
            </a:r>
            <a:endParaRPr sz="4705">
              <a:solidFill>
                <a:srgbClr val="505050"/>
              </a:solidFill>
              <a:latin typeface="Quattrocento Sans"/>
              <a:ea typeface="Quattrocento Sans"/>
              <a:cs typeface="Quattrocento Sans"/>
              <a:sym typeface="Quattrocento Sans"/>
            </a:endParaRPr>
          </a:p>
        </p:txBody>
      </p:sp>
      <p:sp>
        <p:nvSpPr>
          <p:cNvPr id="245" name="Google Shape;245;g75d855984b_0_142"/>
          <p:cNvSpPr txBox="1"/>
          <p:nvPr/>
        </p:nvSpPr>
        <p:spPr>
          <a:xfrm>
            <a:off x="597568" y="1471695"/>
            <a:ext cx="10839300" cy="581100"/>
          </a:xfrm>
          <a:prstGeom prst="rect">
            <a:avLst/>
          </a:prstGeom>
          <a:noFill/>
          <a:ln>
            <a:noFill/>
          </a:ln>
        </p:spPr>
        <p:txBody>
          <a:bodyPr anchorCtr="0" anchor="t" bIns="45700" lIns="91425" spcFirstLastPara="1" rIns="91425" wrap="square" tIns="45700">
            <a:noAutofit/>
          </a:bodyPr>
          <a:lstStyle/>
          <a:p>
            <a:pPr indent="-336144" lvl="0" marL="336144" marR="0" rtl="0" algn="l">
              <a:lnSpc>
                <a:spcPct val="90000"/>
              </a:lnSpc>
              <a:spcBef>
                <a:spcPts val="0"/>
              </a:spcBef>
              <a:spcAft>
                <a:spcPts val="0"/>
              </a:spcAft>
              <a:buClr>
                <a:srgbClr val="505050"/>
              </a:buClr>
              <a:buSzPts val="3176"/>
              <a:buFont typeface="Arial"/>
              <a:buChar char="•"/>
            </a:pPr>
            <a:r>
              <a:rPr lang="en-US" sz="3529">
                <a:solidFill>
                  <a:srgbClr val="505050"/>
                </a:solidFill>
                <a:latin typeface="Quattrocento Sans"/>
                <a:ea typeface="Quattrocento Sans"/>
                <a:cs typeface="Quattrocento Sans"/>
                <a:sym typeface="Quattrocento Sans"/>
              </a:rPr>
              <a:t>Is an operating-system-level virtualization method</a:t>
            </a:r>
            <a:endParaRPr/>
          </a:p>
        </p:txBody>
      </p:sp>
      <p:sp>
        <p:nvSpPr>
          <p:cNvPr id="246" name="Google Shape;246;g75d855984b_0_142"/>
          <p:cNvSpPr txBox="1"/>
          <p:nvPr/>
        </p:nvSpPr>
        <p:spPr>
          <a:xfrm>
            <a:off x="597575" y="2234325"/>
            <a:ext cx="10519800" cy="11784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Run multiple isolated Linux systems (containers) on a control host using a single Linux kernel.</a:t>
            </a:r>
            <a:endParaRPr/>
          </a:p>
        </p:txBody>
      </p:sp>
      <p:pic>
        <p:nvPicPr>
          <p:cNvPr id="247" name="Google Shape;247;g75d855984b_0_142"/>
          <p:cNvPicPr preferRelativeResize="0"/>
          <p:nvPr/>
        </p:nvPicPr>
        <p:blipFill rotWithShape="1">
          <a:blip r:embed="rId3">
            <a:alphaModFix/>
          </a:blip>
          <a:srcRect b="0" l="0" r="0" t="0"/>
          <a:stretch/>
        </p:blipFill>
        <p:spPr>
          <a:xfrm>
            <a:off x="777158" y="3903831"/>
            <a:ext cx="3597410" cy="2029968"/>
          </a:xfrm>
          <a:prstGeom prst="rect">
            <a:avLst/>
          </a:prstGeom>
          <a:noFill/>
          <a:ln cap="flat" cmpd="sng" w="19050">
            <a:solidFill>
              <a:srgbClr val="505050"/>
            </a:solidFill>
            <a:prstDash val="solid"/>
            <a:round/>
            <a:headEnd len="sm" w="sm" type="none"/>
            <a:tailEnd len="sm" w="sm" type="none"/>
          </a:ln>
        </p:spPr>
      </p:pic>
      <p:pic>
        <p:nvPicPr>
          <p:cNvPr id="248" name="Google Shape;248;g75d855984b_0_142"/>
          <p:cNvPicPr preferRelativeResize="0"/>
          <p:nvPr/>
        </p:nvPicPr>
        <p:blipFill rotWithShape="1">
          <a:blip r:embed="rId4">
            <a:alphaModFix/>
          </a:blip>
          <a:srcRect b="0" l="0" r="0" t="0"/>
          <a:stretch/>
        </p:blipFill>
        <p:spPr>
          <a:xfrm>
            <a:off x="4844612" y="3903831"/>
            <a:ext cx="1960393" cy="2029968"/>
          </a:xfrm>
          <a:prstGeom prst="rect">
            <a:avLst/>
          </a:prstGeom>
          <a:noFill/>
          <a:ln cap="flat" cmpd="sng" w="19050">
            <a:solidFill>
              <a:srgbClr val="505050"/>
            </a:solidFill>
            <a:prstDash val="solid"/>
            <a:round/>
            <a:headEnd len="sm" w="sm" type="none"/>
            <a:tailEnd len="sm" w="sm" type="none"/>
          </a:ln>
        </p:spPr>
      </p:pic>
      <p:pic>
        <p:nvPicPr>
          <p:cNvPr id="249" name="Google Shape;249;g75d855984b_0_142"/>
          <p:cNvPicPr preferRelativeResize="0"/>
          <p:nvPr/>
        </p:nvPicPr>
        <p:blipFill rotWithShape="1">
          <a:blip r:embed="rId5">
            <a:alphaModFix/>
          </a:blip>
          <a:srcRect b="0" l="0" r="0" t="0"/>
          <a:stretch/>
        </p:blipFill>
        <p:spPr>
          <a:xfrm>
            <a:off x="7275048" y="3903831"/>
            <a:ext cx="3630837" cy="2011680"/>
          </a:xfrm>
          <a:prstGeom prst="rect">
            <a:avLst/>
          </a:prstGeom>
          <a:noFill/>
          <a:ln cap="flat" cmpd="sng" w="19050">
            <a:solidFill>
              <a:srgbClr val="505050"/>
            </a:solidFill>
            <a:prstDash val="solid"/>
            <a:round/>
            <a:headEnd len="sm" w="sm" type="none"/>
            <a:tailEnd len="sm" w="sm" type="none"/>
          </a:ln>
        </p:spPr>
      </p:pic>
      <p:sp>
        <p:nvSpPr>
          <p:cNvPr id="250" name="Google Shape;250;g75d855984b_0_142"/>
          <p:cNvSpPr txBox="1"/>
          <p:nvPr/>
        </p:nvSpPr>
        <p:spPr>
          <a:xfrm>
            <a:off x="630152" y="5928885"/>
            <a:ext cx="3597300" cy="711300"/>
          </a:xfrm>
          <a:prstGeom prst="rect">
            <a:avLst/>
          </a:prstGeom>
          <a:noFill/>
          <a:ln>
            <a:noFill/>
          </a:ln>
        </p:spPr>
        <p:txBody>
          <a:bodyPr anchorCtr="0" anchor="t" bIns="45700" lIns="0" spcFirstLastPara="1" rIns="91425" wrap="square" tIns="45700">
            <a:noAutofit/>
          </a:bodyPr>
          <a:lstStyle/>
          <a:p>
            <a:pPr indent="0" lvl="0" marL="0" marR="0" rtl="0" algn="ctr">
              <a:lnSpc>
                <a:spcPct val="110000"/>
              </a:lnSpc>
              <a:spcBef>
                <a:spcPts val="0"/>
              </a:spcBef>
              <a:spcAft>
                <a:spcPts val="0"/>
              </a:spcAft>
              <a:buClr>
                <a:srgbClr val="505050"/>
              </a:buClr>
              <a:buSzPts val="500"/>
              <a:buFont typeface="Quattrocento Sans"/>
              <a:buNone/>
            </a:pPr>
            <a:r>
              <a:t/>
            </a:r>
            <a:endParaRPr sz="500">
              <a:solidFill>
                <a:srgbClr val="505050"/>
              </a:solidFill>
              <a:latin typeface="Quattrocento Sans"/>
              <a:ea typeface="Quattrocento Sans"/>
              <a:cs typeface="Quattrocento Sans"/>
              <a:sym typeface="Quattrocento Sans"/>
            </a:endParaRPr>
          </a:p>
          <a:p>
            <a:pPr indent="0" lvl="1" marL="457200" marR="0" rtl="0" algn="ctr">
              <a:lnSpc>
                <a:spcPct val="110000"/>
              </a:lnSpc>
              <a:spcBef>
                <a:spcPts val="440"/>
              </a:spcBef>
              <a:spcAft>
                <a:spcPts val="0"/>
              </a:spcAft>
              <a:buClr>
                <a:srgbClr val="505050"/>
              </a:buClr>
              <a:buSzPts val="2200"/>
              <a:buFont typeface="Quattrocento Sans"/>
              <a:buNone/>
            </a:pPr>
            <a:r>
              <a:rPr b="0" i="0" lang="en-US" sz="2200" u="none" cap="none" strike="noStrike">
                <a:solidFill>
                  <a:srgbClr val="505050"/>
                </a:solidFill>
                <a:latin typeface="Quattrocento Sans"/>
                <a:ea typeface="Quattrocento Sans"/>
                <a:cs typeface="Quattrocento Sans"/>
                <a:sym typeface="Quattrocento Sans"/>
              </a:rPr>
              <a:t>File System</a:t>
            </a:r>
            <a:endParaRPr/>
          </a:p>
        </p:txBody>
      </p:sp>
      <p:sp>
        <p:nvSpPr>
          <p:cNvPr id="251" name="Google Shape;251;g75d855984b_0_142"/>
          <p:cNvSpPr txBox="1"/>
          <p:nvPr/>
        </p:nvSpPr>
        <p:spPr>
          <a:xfrm>
            <a:off x="4590592" y="5911728"/>
            <a:ext cx="2122200" cy="665400"/>
          </a:xfrm>
          <a:prstGeom prst="rect">
            <a:avLst/>
          </a:prstGeom>
          <a:noFill/>
          <a:ln>
            <a:noFill/>
          </a:ln>
        </p:spPr>
        <p:txBody>
          <a:bodyPr anchorCtr="0" anchor="t" bIns="45700" lIns="0" spcFirstLastPara="1" rIns="91425" wrap="square" tIns="45700">
            <a:noAutofit/>
          </a:bodyPr>
          <a:lstStyle/>
          <a:p>
            <a:pPr indent="0" lvl="0" marL="0" marR="0" rtl="0" algn="just">
              <a:lnSpc>
                <a:spcPct val="110000"/>
              </a:lnSpc>
              <a:spcBef>
                <a:spcPts val="0"/>
              </a:spcBef>
              <a:spcAft>
                <a:spcPts val="0"/>
              </a:spcAft>
              <a:buClr>
                <a:srgbClr val="505050"/>
              </a:buClr>
              <a:buSzPts val="500"/>
              <a:buFont typeface="Quattrocento Sans"/>
              <a:buNone/>
            </a:pPr>
            <a:r>
              <a:t/>
            </a:r>
            <a:endParaRPr sz="500">
              <a:solidFill>
                <a:srgbClr val="505050"/>
              </a:solidFill>
              <a:latin typeface="Quattrocento Sans"/>
              <a:ea typeface="Quattrocento Sans"/>
              <a:cs typeface="Quattrocento Sans"/>
              <a:sym typeface="Quattrocento Sans"/>
            </a:endParaRPr>
          </a:p>
          <a:p>
            <a:pPr indent="0" lvl="1" marL="457200" marR="0" rtl="0" algn="just">
              <a:lnSpc>
                <a:spcPct val="110000"/>
              </a:lnSpc>
              <a:spcBef>
                <a:spcPts val="440"/>
              </a:spcBef>
              <a:spcAft>
                <a:spcPts val="0"/>
              </a:spcAft>
              <a:buClr>
                <a:srgbClr val="505050"/>
              </a:buClr>
              <a:buSzPts val="2200"/>
              <a:buFont typeface="Quattrocento Sans"/>
              <a:buNone/>
            </a:pPr>
            <a:r>
              <a:rPr b="0" i="0" lang="en-US" sz="2200" u="none" cap="none" strike="noStrike">
                <a:solidFill>
                  <a:srgbClr val="505050"/>
                </a:solidFill>
                <a:latin typeface="Quattrocento Sans"/>
                <a:ea typeface="Quattrocento Sans"/>
                <a:cs typeface="Quattrocento Sans"/>
                <a:sym typeface="Quattrocento Sans"/>
              </a:rPr>
              <a:t>Process Tree</a:t>
            </a:r>
            <a:endParaRPr/>
          </a:p>
        </p:txBody>
      </p:sp>
      <p:sp>
        <p:nvSpPr>
          <p:cNvPr id="252" name="Google Shape;252;g75d855984b_0_142"/>
          <p:cNvSpPr txBox="1"/>
          <p:nvPr/>
        </p:nvSpPr>
        <p:spPr>
          <a:xfrm>
            <a:off x="7470913" y="5927432"/>
            <a:ext cx="3435000" cy="712800"/>
          </a:xfrm>
          <a:prstGeom prst="rect">
            <a:avLst/>
          </a:prstGeom>
          <a:noFill/>
          <a:ln>
            <a:noFill/>
          </a:ln>
        </p:spPr>
        <p:txBody>
          <a:bodyPr anchorCtr="0" anchor="t" bIns="45700" lIns="0" spcFirstLastPara="1" rIns="91425" wrap="square" tIns="45700">
            <a:noAutofit/>
          </a:bodyPr>
          <a:lstStyle/>
          <a:p>
            <a:pPr indent="0" lvl="0" marL="0" marR="0" rtl="0" algn="just">
              <a:lnSpc>
                <a:spcPct val="110000"/>
              </a:lnSpc>
              <a:spcBef>
                <a:spcPts val="0"/>
              </a:spcBef>
              <a:spcAft>
                <a:spcPts val="0"/>
              </a:spcAft>
              <a:buClr>
                <a:srgbClr val="505050"/>
              </a:buClr>
              <a:buSzPts val="500"/>
              <a:buFont typeface="Quattrocento Sans"/>
              <a:buNone/>
            </a:pPr>
            <a:r>
              <a:t/>
            </a:r>
            <a:endParaRPr sz="500">
              <a:solidFill>
                <a:srgbClr val="505050"/>
              </a:solidFill>
              <a:latin typeface="Quattrocento Sans"/>
              <a:ea typeface="Quattrocento Sans"/>
              <a:cs typeface="Quattrocento Sans"/>
              <a:sym typeface="Quattrocento Sans"/>
            </a:endParaRPr>
          </a:p>
          <a:p>
            <a:pPr indent="0" lvl="1" marL="457200" marR="0" rtl="0" algn="just">
              <a:lnSpc>
                <a:spcPct val="110000"/>
              </a:lnSpc>
              <a:spcBef>
                <a:spcPts val="440"/>
              </a:spcBef>
              <a:spcAft>
                <a:spcPts val="0"/>
              </a:spcAft>
              <a:buClr>
                <a:srgbClr val="505050"/>
              </a:buClr>
              <a:buSzPts val="2200"/>
              <a:buFont typeface="Quattrocento Sans"/>
              <a:buNone/>
            </a:pPr>
            <a:r>
              <a:rPr b="0" i="0" lang="en-US" sz="2200" u="none" cap="none" strike="noStrike">
                <a:solidFill>
                  <a:srgbClr val="505050"/>
                </a:solidFill>
                <a:latin typeface="Quattrocento Sans"/>
                <a:ea typeface="Quattrocento Sans"/>
                <a:cs typeface="Quattrocento Sans"/>
                <a:sym typeface="Quattrocento Sans"/>
              </a:rPr>
              <a:t>Networking Stacks</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g75d855984b_0_165"/>
          <p:cNvSpPr/>
          <p:nvPr/>
        </p:nvSpPr>
        <p:spPr>
          <a:xfrm>
            <a:off x="1559496" y="2383946"/>
            <a:ext cx="9144900" cy="3888300"/>
          </a:xfrm>
          <a:prstGeom prst="roundRect">
            <a:avLst>
              <a:gd fmla="val 16667" name="adj"/>
            </a:avLst>
          </a:prstGeom>
          <a:solidFill>
            <a:srgbClr val="FFFFFF"/>
          </a:solidFill>
          <a:ln cap="flat" cmpd="sng" w="28575">
            <a:solidFill>
              <a:srgbClr val="4387FC"/>
            </a:solidFill>
            <a:prstDash val="solid"/>
            <a:round/>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Quattrocento Sans"/>
                <a:ea typeface="Quattrocento Sans"/>
                <a:cs typeface="Quattrocento Sans"/>
                <a:sym typeface="Quattrocento Sans"/>
              </a:rPr>
              <a:t>LINUX SERVER</a:t>
            </a:r>
            <a:endParaRPr/>
          </a:p>
        </p:txBody>
      </p:sp>
      <p:sp>
        <p:nvSpPr>
          <p:cNvPr id="258" name="Google Shape;258;g75d855984b_0_165"/>
          <p:cNvSpPr/>
          <p:nvPr/>
        </p:nvSpPr>
        <p:spPr>
          <a:xfrm>
            <a:off x="1559496" y="2383946"/>
            <a:ext cx="9144900" cy="3888300"/>
          </a:xfrm>
          <a:prstGeom prst="roundRect">
            <a:avLst>
              <a:gd fmla="val 16667" name="adj"/>
            </a:avLst>
          </a:prstGeom>
          <a:solidFill>
            <a:srgbClr val="FFFFFF"/>
          </a:solidFill>
          <a:ln cap="flat" cmpd="sng" w="28575">
            <a:solidFill>
              <a:srgbClr val="4F81BD"/>
            </a:solidFill>
            <a:prstDash val="solid"/>
            <a:round/>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Quattrocento Sans"/>
                <a:ea typeface="Quattrocento Sans"/>
                <a:cs typeface="Quattrocento Sans"/>
                <a:sym typeface="Quattrocento Sans"/>
              </a:rPr>
              <a:t>LINUX SERVER</a:t>
            </a:r>
            <a:endParaRPr/>
          </a:p>
        </p:txBody>
      </p:sp>
      <p:sp>
        <p:nvSpPr>
          <p:cNvPr id="259" name="Google Shape;259;g75d855984b_0_165"/>
          <p:cNvSpPr txBox="1"/>
          <p:nvPr/>
        </p:nvSpPr>
        <p:spPr>
          <a:xfrm>
            <a:off x="560825" y="1374750"/>
            <a:ext cx="11123400" cy="6354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Is an actual implementation of a container technology</a:t>
            </a:r>
            <a:endParaRPr/>
          </a:p>
        </p:txBody>
      </p:sp>
      <p:sp>
        <p:nvSpPr>
          <p:cNvPr id="260" name="Google Shape;260;g75d855984b_0_165"/>
          <p:cNvSpPr/>
          <p:nvPr/>
        </p:nvSpPr>
        <p:spPr>
          <a:xfrm>
            <a:off x="5375920" y="4328162"/>
            <a:ext cx="1512300" cy="504000"/>
          </a:xfrm>
          <a:prstGeom prst="roundRect">
            <a:avLst>
              <a:gd fmla="val 16667" name="adj"/>
            </a:avLst>
          </a:prstGeom>
          <a:solidFill>
            <a:srgbClr val="0078D7"/>
          </a:solidFill>
          <a:ln cap="flat" cmpd="sng" w="10775">
            <a:solidFill>
              <a:srgbClr val="0057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Quattrocento Sans"/>
                <a:ea typeface="Quattrocento Sans"/>
                <a:cs typeface="Quattrocento Sans"/>
                <a:sym typeface="Quattrocento Sans"/>
              </a:rPr>
              <a:t>Kernel</a:t>
            </a:r>
            <a:endParaRPr/>
          </a:p>
        </p:txBody>
      </p:sp>
      <p:sp>
        <p:nvSpPr>
          <p:cNvPr id="261" name="Google Shape;261;g75d855984b_0_165"/>
          <p:cNvSpPr/>
          <p:nvPr/>
        </p:nvSpPr>
        <p:spPr>
          <a:xfrm>
            <a:off x="2387588" y="3032018"/>
            <a:ext cx="2160300" cy="2592300"/>
          </a:xfrm>
          <a:prstGeom prst="roundRect">
            <a:avLst>
              <a:gd fmla="val 16667" name="adj"/>
            </a:avLst>
          </a:prstGeom>
          <a:solidFill>
            <a:srgbClr val="0078D7"/>
          </a:solidFill>
          <a:ln cap="flat" cmpd="sng" w="10775">
            <a:solidFill>
              <a:srgbClr val="00579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Quattrocento Sans"/>
                <a:ea typeface="Quattrocento Sans"/>
                <a:cs typeface="Quattrocento Sans"/>
                <a:sym typeface="Quattrocento Sans"/>
              </a:rPr>
              <a:t>Container</a:t>
            </a:r>
            <a:endParaRPr/>
          </a:p>
        </p:txBody>
      </p:sp>
      <p:sp>
        <p:nvSpPr>
          <p:cNvPr id="262" name="Google Shape;262;g75d855984b_0_165"/>
          <p:cNvSpPr/>
          <p:nvPr/>
        </p:nvSpPr>
        <p:spPr>
          <a:xfrm>
            <a:off x="2768630" y="3680090"/>
            <a:ext cx="1398300" cy="411300"/>
          </a:xfrm>
          <a:prstGeom prst="roundRect">
            <a:avLst>
              <a:gd fmla="val 16667" name="adj"/>
            </a:avLst>
          </a:prstGeom>
          <a:solidFill>
            <a:srgbClr val="FFFFFF"/>
          </a:solidFill>
          <a:ln cap="flat" cmpd="sng" w="107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00">
                <a:solidFill>
                  <a:srgbClr val="505050"/>
                </a:solidFill>
                <a:latin typeface="Quattrocento Sans"/>
                <a:ea typeface="Quattrocento Sans"/>
                <a:cs typeface="Quattrocento Sans"/>
                <a:sym typeface="Quattrocento Sans"/>
              </a:rPr>
              <a:t>file system</a:t>
            </a:r>
            <a:endParaRPr/>
          </a:p>
        </p:txBody>
      </p:sp>
      <p:sp>
        <p:nvSpPr>
          <p:cNvPr id="263" name="Google Shape;263;g75d855984b_0_165"/>
          <p:cNvSpPr/>
          <p:nvPr/>
        </p:nvSpPr>
        <p:spPr>
          <a:xfrm>
            <a:off x="2768630" y="4896786"/>
            <a:ext cx="1398300" cy="411300"/>
          </a:xfrm>
          <a:prstGeom prst="roundRect">
            <a:avLst>
              <a:gd fmla="val 16667" name="adj"/>
            </a:avLst>
          </a:prstGeom>
          <a:solidFill>
            <a:srgbClr val="FFFFFF"/>
          </a:solidFill>
          <a:ln cap="flat" cmpd="sng" w="107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00">
                <a:solidFill>
                  <a:srgbClr val="505050"/>
                </a:solidFill>
                <a:latin typeface="Quattrocento Sans"/>
                <a:ea typeface="Quattrocento Sans"/>
                <a:cs typeface="Quattrocento Sans"/>
                <a:sym typeface="Quattrocento Sans"/>
              </a:rPr>
              <a:t>process tree</a:t>
            </a:r>
            <a:endParaRPr/>
          </a:p>
        </p:txBody>
      </p:sp>
      <p:sp>
        <p:nvSpPr>
          <p:cNvPr id="264" name="Google Shape;264;g75d855984b_0_165"/>
          <p:cNvSpPr/>
          <p:nvPr/>
        </p:nvSpPr>
        <p:spPr>
          <a:xfrm>
            <a:off x="2768630" y="4289971"/>
            <a:ext cx="1398300" cy="411300"/>
          </a:xfrm>
          <a:prstGeom prst="roundRect">
            <a:avLst>
              <a:gd fmla="val 16667" name="adj"/>
            </a:avLst>
          </a:prstGeom>
          <a:solidFill>
            <a:srgbClr val="FFFFFF"/>
          </a:solidFill>
          <a:ln cap="flat" cmpd="sng" w="107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00">
                <a:solidFill>
                  <a:srgbClr val="505050"/>
                </a:solidFill>
                <a:latin typeface="Quattrocento Sans"/>
                <a:ea typeface="Quattrocento Sans"/>
                <a:cs typeface="Quattrocento Sans"/>
                <a:sym typeface="Quattrocento Sans"/>
              </a:rPr>
              <a:t>network</a:t>
            </a:r>
            <a:endParaRPr/>
          </a:p>
        </p:txBody>
      </p:sp>
      <p:sp>
        <p:nvSpPr>
          <p:cNvPr id="265" name="Google Shape;265;g75d855984b_0_165"/>
          <p:cNvSpPr/>
          <p:nvPr/>
        </p:nvSpPr>
        <p:spPr>
          <a:xfrm>
            <a:off x="7761159" y="3032018"/>
            <a:ext cx="2160300" cy="2592300"/>
          </a:xfrm>
          <a:prstGeom prst="roundRect">
            <a:avLst>
              <a:gd fmla="val 16667" name="adj"/>
            </a:avLst>
          </a:prstGeom>
          <a:solidFill>
            <a:srgbClr val="0078D7"/>
          </a:solidFill>
          <a:ln cap="flat" cmpd="sng" w="10775">
            <a:solidFill>
              <a:srgbClr val="00579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Quattrocento Sans"/>
                <a:ea typeface="Quattrocento Sans"/>
                <a:cs typeface="Quattrocento Sans"/>
                <a:sym typeface="Quattrocento Sans"/>
              </a:rPr>
              <a:t>Container</a:t>
            </a:r>
            <a:endParaRPr/>
          </a:p>
        </p:txBody>
      </p:sp>
      <p:sp>
        <p:nvSpPr>
          <p:cNvPr id="266" name="Google Shape;266;g75d855984b_0_165"/>
          <p:cNvSpPr/>
          <p:nvPr/>
        </p:nvSpPr>
        <p:spPr>
          <a:xfrm>
            <a:off x="8142201" y="3680090"/>
            <a:ext cx="1398300" cy="411300"/>
          </a:xfrm>
          <a:prstGeom prst="roundRect">
            <a:avLst>
              <a:gd fmla="val 16667" name="adj"/>
            </a:avLst>
          </a:prstGeom>
          <a:solidFill>
            <a:srgbClr val="FFFFFF"/>
          </a:solidFill>
          <a:ln cap="flat" cmpd="sng" w="107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00">
                <a:solidFill>
                  <a:srgbClr val="505050"/>
                </a:solidFill>
                <a:latin typeface="Quattrocento Sans"/>
                <a:ea typeface="Quattrocento Sans"/>
                <a:cs typeface="Quattrocento Sans"/>
                <a:sym typeface="Quattrocento Sans"/>
              </a:rPr>
              <a:t>file system</a:t>
            </a:r>
            <a:endParaRPr/>
          </a:p>
        </p:txBody>
      </p:sp>
      <p:sp>
        <p:nvSpPr>
          <p:cNvPr id="267" name="Google Shape;267;g75d855984b_0_165"/>
          <p:cNvSpPr/>
          <p:nvPr/>
        </p:nvSpPr>
        <p:spPr>
          <a:xfrm>
            <a:off x="8142201" y="4896786"/>
            <a:ext cx="1398300" cy="411300"/>
          </a:xfrm>
          <a:prstGeom prst="roundRect">
            <a:avLst>
              <a:gd fmla="val 16667" name="adj"/>
            </a:avLst>
          </a:prstGeom>
          <a:solidFill>
            <a:srgbClr val="FFFFFF"/>
          </a:solidFill>
          <a:ln cap="flat" cmpd="sng" w="107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00">
                <a:solidFill>
                  <a:srgbClr val="505050"/>
                </a:solidFill>
                <a:latin typeface="Quattrocento Sans"/>
                <a:ea typeface="Quattrocento Sans"/>
                <a:cs typeface="Quattrocento Sans"/>
                <a:sym typeface="Quattrocento Sans"/>
              </a:rPr>
              <a:t>process tree</a:t>
            </a:r>
            <a:endParaRPr/>
          </a:p>
        </p:txBody>
      </p:sp>
      <p:sp>
        <p:nvSpPr>
          <p:cNvPr id="268" name="Google Shape;268;g75d855984b_0_165"/>
          <p:cNvSpPr/>
          <p:nvPr/>
        </p:nvSpPr>
        <p:spPr>
          <a:xfrm>
            <a:off x="8142201" y="4289971"/>
            <a:ext cx="1398300" cy="411300"/>
          </a:xfrm>
          <a:prstGeom prst="roundRect">
            <a:avLst>
              <a:gd fmla="val 16667" name="adj"/>
            </a:avLst>
          </a:prstGeom>
          <a:solidFill>
            <a:srgbClr val="FFFFFF"/>
          </a:solidFill>
          <a:ln cap="flat" cmpd="sng" w="107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00">
                <a:solidFill>
                  <a:srgbClr val="505050"/>
                </a:solidFill>
                <a:latin typeface="Quattrocento Sans"/>
                <a:ea typeface="Quattrocento Sans"/>
                <a:cs typeface="Quattrocento Sans"/>
                <a:sym typeface="Quattrocento Sans"/>
              </a:rPr>
              <a:t>network</a:t>
            </a:r>
            <a:endParaRPr/>
          </a:p>
        </p:txBody>
      </p:sp>
      <p:sp>
        <p:nvSpPr>
          <p:cNvPr id="269" name="Google Shape;269;g75d855984b_0_165"/>
          <p:cNvSpPr/>
          <p:nvPr/>
        </p:nvSpPr>
        <p:spPr>
          <a:xfrm>
            <a:off x="4628431" y="4364166"/>
            <a:ext cx="660000" cy="380700"/>
          </a:xfrm>
          <a:prstGeom prst="leftRightArrow">
            <a:avLst>
              <a:gd fmla="val 50000" name="adj1"/>
              <a:gd fmla="val 50000" name="adj2"/>
            </a:avLst>
          </a:prstGeom>
          <a:solidFill>
            <a:srgbClr val="FFFFFF"/>
          </a:solidFill>
          <a:ln cap="flat" cmpd="sng" w="10775">
            <a:solidFill>
              <a:srgbClr val="505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270" name="Google Shape;270;g75d855984b_0_165"/>
          <p:cNvSpPr/>
          <p:nvPr/>
        </p:nvSpPr>
        <p:spPr>
          <a:xfrm>
            <a:off x="6975504" y="4364166"/>
            <a:ext cx="660000" cy="380700"/>
          </a:xfrm>
          <a:prstGeom prst="leftRightArrow">
            <a:avLst>
              <a:gd fmla="val 50000" name="adj1"/>
              <a:gd fmla="val 50000" name="adj2"/>
            </a:avLst>
          </a:prstGeom>
          <a:solidFill>
            <a:srgbClr val="FFFFFF"/>
          </a:solidFill>
          <a:ln cap="flat" cmpd="sng" w="10775">
            <a:solidFill>
              <a:srgbClr val="505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pic>
        <p:nvPicPr>
          <p:cNvPr descr="Related image" id="271" name="Google Shape;271;g75d855984b_0_165"/>
          <p:cNvPicPr preferRelativeResize="0"/>
          <p:nvPr/>
        </p:nvPicPr>
        <p:blipFill rotWithShape="1">
          <a:blip r:embed="rId3">
            <a:alphaModFix/>
          </a:blip>
          <a:srcRect b="0" l="0" r="0" t="0"/>
          <a:stretch/>
        </p:blipFill>
        <p:spPr>
          <a:xfrm>
            <a:off x="5551572" y="2743986"/>
            <a:ext cx="1264508" cy="1046381"/>
          </a:xfrm>
          <a:prstGeom prst="rect">
            <a:avLst/>
          </a:prstGeom>
          <a:noFill/>
          <a:ln>
            <a:noFill/>
          </a:ln>
        </p:spPr>
      </p:pic>
      <p:sp>
        <p:nvSpPr>
          <p:cNvPr id="272" name="Google Shape;272;g75d855984b_0_165"/>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Docker Containers</a:t>
            </a:r>
            <a:endParaRPr sz="4705">
              <a:solidFill>
                <a:srgbClr val="505050"/>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g75d855984b_0_171"/>
          <p:cNvPicPr preferRelativeResize="0"/>
          <p:nvPr/>
        </p:nvPicPr>
        <p:blipFill>
          <a:blip r:embed="rId3">
            <a:alphaModFix/>
          </a:blip>
          <a:stretch>
            <a:fillRect/>
          </a:stretch>
        </p:blipFill>
        <p:spPr>
          <a:xfrm>
            <a:off x="2014512" y="2408400"/>
            <a:ext cx="8162974" cy="3986575"/>
          </a:xfrm>
          <a:prstGeom prst="rect">
            <a:avLst/>
          </a:prstGeom>
          <a:noFill/>
          <a:ln>
            <a:noFill/>
          </a:ln>
        </p:spPr>
      </p:pic>
      <p:sp>
        <p:nvSpPr>
          <p:cNvPr id="278" name="Google Shape;278;g75d855984b_0_171"/>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Windows</a:t>
            </a:r>
            <a:r>
              <a:rPr lang="en-US" sz="4705">
                <a:solidFill>
                  <a:srgbClr val="505050"/>
                </a:solidFill>
                <a:latin typeface="Quattrocento Sans"/>
                <a:ea typeface="Quattrocento Sans"/>
                <a:cs typeface="Quattrocento Sans"/>
                <a:sym typeface="Quattrocento Sans"/>
              </a:rPr>
              <a:t> Containers</a:t>
            </a:r>
            <a:endParaRPr sz="4705">
              <a:solidFill>
                <a:srgbClr val="505050"/>
              </a:solidFill>
              <a:latin typeface="Quattrocento Sans"/>
              <a:ea typeface="Quattrocento Sans"/>
              <a:cs typeface="Quattrocento Sans"/>
              <a:sym typeface="Quattrocento Sans"/>
            </a:endParaRPr>
          </a:p>
        </p:txBody>
      </p:sp>
      <p:sp>
        <p:nvSpPr>
          <p:cNvPr id="279" name="Google Shape;279;g75d855984b_0_171"/>
          <p:cNvSpPr txBox="1"/>
          <p:nvPr/>
        </p:nvSpPr>
        <p:spPr>
          <a:xfrm>
            <a:off x="597568" y="1471695"/>
            <a:ext cx="10839300" cy="581100"/>
          </a:xfrm>
          <a:prstGeom prst="rect">
            <a:avLst/>
          </a:prstGeom>
          <a:noFill/>
          <a:ln>
            <a:noFill/>
          </a:ln>
        </p:spPr>
        <p:txBody>
          <a:bodyPr anchorCtr="0" anchor="t" bIns="45700" lIns="91425" spcFirstLastPara="1" rIns="91425" wrap="square" tIns="45700">
            <a:noAutofit/>
          </a:bodyPr>
          <a:lstStyle/>
          <a:p>
            <a:pPr indent="-336144" lvl="0" marL="336144" marR="0" rtl="0" algn="l">
              <a:lnSpc>
                <a:spcPct val="90000"/>
              </a:lnSpc>
              <a:spcBef>
                <a:spcPts val="0"/>
              </a:spcBef>
              <a:spcAft>
                <a:spcPts val="0"/>
              </a:spcAft>
              <a:buClr>
                <a:srgbClr val="505050"/>
              </a:buClr>
              <a:buSzPts val="3176"/>
              <a:buFont typeface="Arial"/>
              <a:buChar char="•"/>
            </a:pPr>
            <a:r>
              <a:rPr lang="en-US" sz="3529">
                <a:solidFill>
                  <a:srgbClr val="505050"/>
                </a:solidFill>
                <a:latin typeface="Quattrocento Sans"/>
                <a:ea typeface="Quattrocento Sans"/>
                <a:cs typeface="Quattrocento Sans"/>
                <a:sym typeface="Quattrocento Sans"/>
              </a:rPr>
              <a:t>Use “Windows Container Support” instead of LXC</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g75d855984b_0_202"/>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Linux </a:t>
            </a:r>
            <a:r>
              <a:rPr lang="en-US" sz="4705">
                <a:solidFill>
                  <a:schemeClr val="dk1"/>
                </a:solidFill>
                <a:latin typeface="Quattrocento Sans"/>
                <a:ea typeface="Quattrocento Sans"/>
                <a:cs typeface="Quattrocento Sans"/>
                <a:sym typeface="Quattrocento Sans"/>
              </a:rPr>
              <a:t>Containers </a:t>
            </a:r>
            <a:r>
              <a:rPr lang="en-US" sz="4705">
                <a:solidFill>
                  <a:srgbClr val="505050"/>
                </a:solidFill>
                <a:latin typeface="Quattrocento Sans"/>
                <a:ea typeface="Quattrocento Sans"/>
                <a:cs typeface="Quattrocento Sans"/>
                <a:sym typeface="Quattrocento Sans"/>
              </a:rPr>
              <a:t>Vs Windows </a:t>
            </a:r>
            <a:r>
              <a:rPr lang="en-US" sz="4705">
                <a:solidFill>
                  <a:srgbClr val="505050"/>
                </a:solidFill>
                <a:latin typeface="Quattrocento Sans"/>
                <a:ea typeface="Quattrocento Sans"/>
                <a:cs typeface="Quattrocento Sans"/>
                <a:sym typeface="Quattrocento Sans"/>
              </a:rPr>
              <a:t>Containers</a:t>
            </a:r>
            <a:endParaRPr sz="4705">
              <a:solidFill>
                <a:srgbClr val="505050"/>
              </a:solidFill>
              <a:latin typeface="Quattrocento Sans"/>
              <a:ea typeface="Quattrocento Sans"/>
              <a:cs typeface="Quattrocento Sans"/>
              <a:sym typeface="Quattrocento Sans"/>
            </a:endParaRPr>
          </a:p>
        </p:txBody>
      </p:sp>
      <p:pic>
        <p:nvPicPr>
          <p:cNvPr id="285" name="Google Shape;285;g75d855984b_0_202"/>
          <p:cNvPicPr preferRelativeResize="0"/>
          <p:nvPr/>
        </p:nvPicPr>
        <p:blipFill rotWithShape="1">
          <a:blip r:embed="rId3">
            <a:alphaModFix/>
          </a:blip>
          <a:srcRect b="0" l="0" r="0" t="0"/>
          <a:stretch/>
        </p:blipFill>
        <p:spPr>
          <a:xfrm>
            <a:off x="2040375" y="1791113"/>
            <a:ext cx="8111249" cy="4021936"/>
          </a:xfrm>
          <a:prstGeom prst="rect">
            <a:avLst/>
          </a:prstGeom>
          <a:noFill/>
          <a:ln cap="flat" cmpd="sng" w="9525">
            <a:solidFill>
              <a:srgbClr val="7F7F7F"/>
            </a:solidFill>
            <a:prstDash val="solid"/>
            <a:round/>
            <a:headEnd len="sm" w="sm" type="none"/>
            <a:tailEnd len="sm" w="sm" type="none"/>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g75d855984b_0_228"/>
          <p:cNvPicPr preferRelativeResize="0"/>
          <p:nvPr/>
        </p:nvPicPr>
        <p:blipFill>
          <a:blip r:embed="rId3">
            <a:alphaModFix/>
          </a:blip>
          <a:stretch>
            <a:fillRect/>
          </a:stretch>
        </p:blipFill>
        <p:spPr>
          <a:xfrm>
            <a:off x="2372477" y="1516075"/>
            <a:ext cx="7447048" cy="3867351"/>
          </a:xfrm>
          <a:prstGeom prst="rect">
            <a:avLst/>
          </a:prstGeom>
          <a:noFill/>
          <a:ln>
            <a:noFill/>
          </a:ln>
        </p:spPr>
      </p:pic>
      <p:sp>
        <p:nvSpPr>
          <p:cNvPr id="291" name="Google Shape;291;g75d855984b_0_228"/>
          <p:cNvSpPr txBox="1"/>
          <p:nvPr/>
        </p:nvSpPr>
        <p:spPr>
          <a:xfrm>
            <a:off x="269240" y="289511"/>
            <a:ext cx="11655900" cy="8997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705">
                <a:solidFill>
                  <a:srgbClr val="505050"/>
                </a:solidFill>
                <a:latin typeface="Quattrocento Sans"/>
                <a:ea typeface="Quattrocento Sans"/>
                <a:cs typeface="Quattrocento Sans"/>
                <a:sym typeface="Quattrocento Sans"/>
              </a:rPr>
              <a:t>Windows Containers on Kubernetes</a:t>
            </a:r>
            <a:endParaRPr sz="4705">
              <a:solidFill>
                <a:srgbClr val="505050"/>
              </a:solidFill>
              <a:latin typeface="Quattrocento Sans"/>
              <a:ea typeface="Quattrocento Sans"/>
              <a:cs typeface="Quattrocento Sans"/>
              <a:sym typeface="Quattrocento Sans"/>
            </a:endParaRPr>
          </a:p>
        </p:txBody>
      </p:sp>
      <p:sp>
        <p:nvSpPr>
          <p:cNvPr id="292" name="Google Shape;292;g75d855984b_0_228"/>
          <p:cNvSpPr txBox="1"/>
          <p:nvPr/>
        </p:nvSpPr>
        <p:spPr>
          <a:xfrm>
            <a:off x="560825" y="5718150"/>
            <a:ext cx="11123400" cy="6354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505050"/>
              </a:buClr>
              <a:buSzPts val="3529"/>
              <a:buFont typeface="Arial"/>
              <a:buChar char="•"/>
            </a:pPr>
            <a:r>
              <a:rPr lang="en-US" sz="3529">
                <a:solidFill>
                  <a:srgbClr val="505050"/>
                </a:solidFill>
                <a:latin typeface="Quattrocento Sans"/>
                <a:ea typeface="Quattrocento Sans"/>
                <a:cs typeface="Quattrocento Sans"/>
                <a:sym typeface="Quattrocento Sans"/>
              </a:rPr>
              <a:t>Pod networking is a separate component in K8s</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2019-01-14T15:10:12Z</dcterms:created>
  <dc:creator>Microsoft Office User</dc:creator>
</cp:coreProperties>
</file>