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F7557-8B07-50C4-D1D9-71A929DEA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i="0" u="none" strike="noStrike" baseline="0" dirty="0">
                <a:latin typeface="TimesNewRomanPS-BoldMT"/>
              </a:rPr>
              <a:t>Лабораторная работа № </a:t>
            </a:r>
            <a:r>
              <a:rPr lang="en-US" sz="6000" b="1" i="0" u="none" strike="noStrike" baseline="0" dirty="0">
                <a:latin typeface="TimesNewRomanPS-BoldMT"/>
              </a:rPr>
              <a:t>5</a:t>
            </a:r>
            <a:r>
              <a:rPr lang="ru-RU" sz="6000" b="1" i="0" u="none" strike="noStrike" baseline="0" dirty="0">
                <a:latin typeface="TimesNewRomanPS-BoldMT"/>
              </a:rPr>
              <a:t> </a:t>
            </a:r>
            <a:endParaRPr lang="en-US" sz="6000" b="1" i="0" u="none" strike="noStrike" baseline="0" dirty="0">
              <a:latin typeface="TimesNewRomanPS-BoldM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935B1-E24F-568A-026E-90AFBCF46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B4255D0-0E1A-DB58-C3FA-E24C25512BA9}"/>
              </a:ext>
            </a:extLst>
          </p:cNvPr>
          <p:cNvCxnSpPr/>
          <p:nvPr/>
        </p:nvCxnSpPr>
        <p:spPr>
          <a:xfrm>
            <a:off x="0" y="35099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4157AD1-2F99-61CC-BB32-EFF1930D955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31627-9DC9-C51B-3271-110F3F71C535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78DE-AB3A-5254-DBC5-B33F2F7731FB}"/>
              </a:ext>
            </a:extLst>
          </p:cNvPr>
          <p:cNvSpPr txBox="1"/>
          <p:nvPr/>
        </p:nvSpPr>
        <p:spPr>
          <a:xfrm>
            <a:off x="283289" y="1231449"/>
            <a:ext cx="10801271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имени пользователя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2" я попытался прочитать файл, используя команду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", и это было успешно. Затем я попытался добавить слово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2" к файлу, проверить его содержимое и записать в файл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3", удалив при этом всю существующую информацию. Эти операции были успешными только тогда, когда я дополнительно предоставил разрешения на чтение и запись для "группы" пользователей,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'. Однако, когда я попытался удалить файл от имени пользователя '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2', это не было возможно ни в одном из случаев, и произошла ошибка.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BDB06EDA-34AE-4C64-E6AA-34AAC21A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3088817"/>
            <a:ext cx="509905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4157AD1-2F99-61CC-BB32-EFF1930D955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31627-9DC9-C51B-3271-110F3F71C535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78DE-AB3A-5254-DBC5-B33F2F7731FB}"/>
              </a:ext>
            </a:extLst>
          </p:cNvPr>
          <p:cNvSpPr txBox="1"/>
          <p:nvPr/>
        </p:nvSpPr>
        <p:spPr>
          <a:xfrm>
            <a:off x="283289" y="1231449"/>
            <a:ext cx="1080127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Повысила свои права до суперпользователя и вернула атрибут t на директорию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tmp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6D98B16-EEA6-D532-540E-C1E9AF9A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05" y="2242886"/>
            <a:ext cx="8938332" cy="19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707068" y="2796679"/>
            <a:ext cx="1097756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время выполнения этого лабораторного задания я изучил механизмы модификации идентификаторов, применение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Sticky bits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приобрел практические навыки использования консоли с дополнительными атрибутами. Я изучил работу механизма изменения идентификатора пользовательского процесса и влияние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-бита на запись и удаление файлов.</a:t>
            </a: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1913868"/>
            <a:ext cx="11403886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механизмов модификации идентификатора, использования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Получение практических навыков использования консольных команд с дополнительными атрибутами. Изучается работа механизма изменения идентификатора пользовательского процесса, а также влияние бита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запись и удаление файлов.</a:t>
            </a:r>
            <a:endParaRPr lang="ru-RU" sz="6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5145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начала я проверил наличие компилятора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команду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-v'. Затем я отключил системные ограничения до следующей перезагрузки системы 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setenforce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0", после чего команда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getenforce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отобразила "Разрешающий".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73BE5CA-4EA4-2D3A-F16E-443D484D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3" y="1517552"/>
            <a:ext cx="5112013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14898"/>
            <a:ext cx="1157533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вошел в систему как пользователь "гость",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Я создал программу под названием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simplied.c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id.c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открыл ее в редакторе,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gedit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simpleid.c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76C9F28-F5B9-0CF0-3C39-DA96CA98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" y="2448047"/>
            <a:ext cx="5092962" cy="335331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B526B8E-ADFB-867A-0FF2-A09EE2F73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24" y="2431998"/>
            <a:ext cx="6051177" cy="33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31449"/>
            <a:ext cx="1080127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скомпилировал программу и убедился, что программный файл был создан с помощью команды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simplied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Я выполнил программу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с помощью команды './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а затем запустил системную программу '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с помощью команды '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 </a:t>
            </a:r>
          </a:p>
        </p:txBody>
      </p:sp>
      <p:pic>
        <p:nvPicPr>
          <p:cNvPr id="7" name="Рисунок 6" descr="Изображение выглядит как текст, программное обеспечение, Шриф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438B4D57-17A5-9734-87BB-B7B77D55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23" y="2365780"/>
            <a:ext cx="9067754" cy="32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90" y="1231449"/>
            <a:ext cx="4107736" cy="315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Усложнил программу, добавив вывод действительных идентификаторов.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Получившуюся программу назвала simpleid2.c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Скомпилировала и запустила simpleid2.c командами “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simpleid2.c -o sipleid2”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“./simpleid2”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E4C6D9F-EB76-B408-EFA4-4405B984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73" y="1131897"/>
            <a:ext cx="5086611" cy="290844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программное обеспечение, Мультимедийное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73D205EA-7FA5-6D8A-7C71-5D471BA4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98" y="4139898"/>
            <a:ext cx="5092962" cy="201940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Шрифт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BCF256-93E0-0738-4BAB-52D9745A9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9" y="4373657"/>
            <a:ext cx="5080261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55FFBEF-AD28-DE06-FD31-AD93844B3001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23385F-C732-1BE4-0D1B-835575E0E0C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321F8-04A8-5771-057F-FC2368754173}"/>
              </a:ext>
            </a:extLst>
          </p:cNvPr>
          <p:cNvSpPr txBox="1"/>
          <p:nvPr/>
        </p:nvSpPr>
        <p:spPr>
          <a:xfrm>
            <a:off x="613967" y="1196291"/>
            <a:ext cx="387858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Проделал тоже самое относительно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SetGID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-бита. Также можем заметить различия с предыдущим пунктом.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3BEBA7F-532A-CC11-DA60-7CE0263C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" y="2721945"/>
            <a:ext cx="5904152" cy="2109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D10E2-E5D3-16E2-1543-FFDDBB199BC8}"/>
              </a:ext>
            </a:extLst>
          </p:cNvPr>
          <p:cNvSpPr txBox="1"/>
          <p:nvPr/>
        </p:nvSpPr>
        <p:spPr>
          <a:xfrm>
            <a:off x="6457315" y="1196291"/>
            <a:ext cx="610616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Создаем программу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readfile.c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C2C632DF-43BC-E55C-2E90-0ADFA6BD0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2416249"/>
            <a:ext cx="508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4157AD1-2F99-61CC-BB32-EFF1930D955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31627-9DC9-C51B-3271-110F3F71C535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78DE-AB3A-5254-DBC5-B33F2F7731FB}"/>
              </a:ext>
            </a:extLst>
          </p:cNvPr>
          <p:cNvSpPr txBox="1"/>
          <p:nvPr/>
        </p:nvSpPr>
        <p:spPr>
          <a:xfrm>
            <a:off x="283289" y="1231449"/>
            <a:ext cx="10801271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 сменил владельца программы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и установил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Я проверил, может ли программа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прочитать файл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используя команду "./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 Он смог это прочитать. Аналогично, я проверил, возможно ли прочитать файл '/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и это также прошло успешно.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14F84CAD-18E1-BC33-3164-3141D013D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11" y="2478143"/>
            <a:ext cx="5054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4157AD1-2F99-61CC-BB32-EFF1930D955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31627-9DC9-C51B-3271-110F3F71C535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D78DE-AB3A-5254-DBC5-B33F2F7731FB}"/>
              </a:ext>
            </a:extLst>
          </p:cNvPr>
          <p:cNvSpPr txBox="1"/>
          <p:nvPr/>
        </p:nvSpPr>
        <p:spPr>
          <a:xfrm>
            <a:off x="283289" y="1231449"/>
            <a:ext cx="10801271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подтвердил, что атрибут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Sticky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был установлен в каталоге '/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используя команду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-l / |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 От имени пользователя "гость" я создал файл с именем 'file01.txt ' в каталоге '/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со словом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с помощью команды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&gt;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/file01.txt '. Я проверил атрибуты вновь созданного файла и предоставил разрешения на чтение и запись для категории пользователей "все остальные", используя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-l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/file01.txt ' и '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o+rw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/file01.txt '.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3AFC1EF-12BA-E282-835F-84BB3C7EC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24" y="3263900"/>
            <a:ext cx="5130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70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629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TimesNewRomanPS-BoldMT</vt:lpstr>
      <vt:lpstr>Тема Office</vt:lpstr>
      <vt:lpstr>Лабораторная работа № 5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8</cp:revision>
  <dcterms:created xsi:type="dcterms:W3CDTF">2022-09-19T13:27:51Z</dcterms:created>
  <dcterms:modified xsi:type="dcterms:W3CDTF">2023-10-07T00:33:04Z</dcterms:modified>
</cp:coreProperties>
</file>