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76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96F0CD-F7F2-494B-AED7-0D10F54D4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43" y="0"/>
            <a:ext cx="2286786" cy="152602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705AC62-290C-4B90-B31B-1EBD4AC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EDB-0C18-4EBD-886F-6BC3FC3027C0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FFFC9-0134-46F2-A565-D4500E6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38CC6-0FEF-4060-9FE1-92F536C5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2087-885C-4C34-BF86-52A2F33F1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02315D3-44B1-1785-CB29-08450BF9A576}"/>
              </a:ext>
            </a:extLst>
          </p:cNvPr>
          <p:cNvSpPr/>
          <p:nvPr/>
        </p:nvSpPr>
        <p:spPr>
          <a:xfrm>
            <a:off x="2596578" y="2002439"/>
            <a:ext cx="6576973" cy="28531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14085E-CE6C-400F-9664-2F6448B935C8}"/>
              </a:ext>
            </a:extLst>
          </p:cNvPr>
          <p:cNvSpPr/>
          <p:nvPr/>
        </p:nvSpPr>
        <p:spPr>
          <a:xfrm>
            <a:off x="3316431" y="3150473"/>
            <a:ext cx="5322744" cy="5570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ru-RU" sz="3200" b="1" i="0" u="none" strike="noStrike" baseline="0" dirty="0">
                <a:latin typeface="TimesNewRomanPS-BoldMT"/>
              </a:rPr>
              <a:t>Лабораторная работа № </a:t>
            </a:r>
            <a:r>
              <a:rPr lang="en-US" sz="3200" b="1" dirty="0">
                <a:latin typeface="TimesNewRomanPS-BoldMT"/>
              </a:rPr>
              <a:t>4</a:t>
            </a:r>
            <a:r>
              <a:rPr lang="ru-RU" sz="3200" b="1" i="0" u="none" strike="noStrike" baseline="0" dirty="0">
                <a:latin typeface="TimesNewRomanPS-BoldMT"/>
              </a:rPr>
              <a:t>. </a:t>
            </a:r>
            <a:endParaRPr lang="en-US" sz="3200" b="1" i="0" u="none" strike="noStrike" baseline="0" dirty="0">
              <a:latin typeface="TimesNewRomanPS-BoldM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1913868"/>
            <a:ext cx="1140388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4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Приобретение практических навыков работы с консолью, включая расширенное управление атрибутами файлов.</a:t>
            </a:r>
            <a:endParaRPr lang="ru-RU" sz="6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824335"/>
            <a:ext cx="5145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имени пользователя "гость" я попытался определить расширенные атрибуты файла "/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/dir1/file1",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/dir1/file1". Я использовал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600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/dir1/file1". команда для установки разрешений, разрешающих чтение и запись для владельца файла.</a:t>
            </a:r>
            <a:endParaRPr lang="ru-RU" dirty="0"/>
          </a:p>
        </p:txBody>
      </p:sp>
      <p:pic>
        <p:nvPicPr>
          <p:cNvPr id="7" name="Рисунок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A504C7E-81E4-F509-7A3A-BE06D03A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46" y="1462652"/>
            <a:ext cx="6131907" cy="41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14898"/>
            <a:ext cx="1157533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Я, как суперпользователь, установил расширенный атрибут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для файла,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1." Впоследствии, от имени пользователя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я проверил правильность установки атрибута,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/гость/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1/файл1.</a:t>
            </a:r>
          </a:p>
        </p:txBody>
      </p:sp>
      <p:pic>
        <p:nvPicPr>
          <p:cNvPr id="6" name="Рисунок 5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8AF1E76-4B71-87E1-110A-D1D8BA83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9" y="2279996"/>
            <a:ext cx="5835781" cy="43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31449"/>
            <a:ext cx="4822111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добавил слово "тест" к файлу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с помощью команды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&gt;&gt;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и подтвердил, что ранее упомянутое слово было успешно добавлено в наш файл с помощью команды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1".. Аналогично, я добавил в файл слово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Впоследствии я попытался стереть существующую информацию в файле, используя команду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&gt;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1", но получил отказ</a:t>
            </a:r>
          </a:p>
        </p:txBody>
      </p:sp>
      <p:pic>
        <p:nvPicPr>
          <p:cNvPr id="6" name="Рисунок 5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C4FFDBC-C6E8-B932-40F1-2ADE351B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44" y="1342932"/>
            <a:ext cx="6251167" cy="44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90" y="1231449"/>
            <a:ext cx="4107736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Я, как суперпользователь, удалил расширенный атрибут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из файла,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1", а затем повторил операции, которые ранее завершились неудачей. На этот раз ошибок не было, и операции были успешно завершены.</a:t>
            </a:r>
          </a:p>
        </p:txBody>
      </p:sp>
      <p:pic>
        <p:nvPicPr>
          <p:cNvPr id="7" name="Рисунок 6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FF29AE7-91EA-855F-85C6-4CA09259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75" y="1231449"/>
            <a:ext cx="6346111" cy="40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707068" y="1421527"/>
            <a:ext cx="10977562" cy="401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лабораторной работы я приобрел практические навыки работы с консольными командами, использующими расширенные атрибуты файлов. На практике я экспериментировал с функциями расширенных атрибутов "a" и "i".</a:t>
            </a: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346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TimesNewRomanPS-BoldMT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6</cp:revision>
  <dcterms:created xsi:type="dcterms:W3CDTF">2022-09-19T13:27:51Z</dcterms:created>
  <dcterms:modified xsi:type="dcterms:W3CDTF">2023-09-25T21:42:29Z</dcterms:modified>
</cp:coreProperties>
</file>