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5" r:id="rId6"/>
    <p:sldId id="276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31E7-DCED-4D0C-8789-154F91F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F6A8A-FFC6-4ECE-8BD0-C4949893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B518-E8AB-47BC-BF9E-09302D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0AE4A-3784-494B-BE11-2713925B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F4503-664A-4E26-AC08-5A2DE6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E5A04-868C-4125-BE13-1120216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BB90D-02A6-474F-BDFA-655E98B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8F8D4-E8C7-4A10-BC9B-B8193C8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FD035-5EDF-418F-A3C4-472C6BC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F807B-9D15-44C0-BB5B-648C7D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39BBA-A058-4F92-AB6C-44C91456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A3D7D-59AC-4B23-8570-7D7863DA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64B0-898F-4F56-80BE-291ECFD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65FD9-B8FF-4B33-99DB-16553F9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2B568-0530-4254-8784-5F92B35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5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96F0CD-F7F2-494B-AED7-0D10F54D4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43" y="0"/>
            <a:ext cx="2286786" cy="1526020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705AC62-290C-4B90-B31B-1EBD4AC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EDB-0C18-4EBD-886F-6BC3FC3027C0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FFFC9-0134-46F2-A565-D4500E6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38CC6-0FEF-4060-9FE1-92F536C5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2087-885C-4C34-BF86-52A2F33F1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C5D5-187D-475B-A4F9-FD4B48E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D9026-8E2A-4BC8-97FE-0EE6A6E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52C43-14A0-41F6-95D8-F01B57CB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AD79-33DC-459E-854F-DF53CB3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75BB0-D845-4289-B530-885908D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8E90-325D-49F9-B570-365C92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4163A-0721-4C43-A541-34A7213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892B-85DB-4C9A-8290-CD59532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0AA3-6AEC-48F4-9EEC-A6BCBC7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D81DE-6A56-4A52-9BD7-E2B91CA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9A7E-83F0-4C0F-B9EB-202A63A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21AEA-C0D0-4643-B6E8-433857ED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1DEB89-A2CE-4F8F-B544-1555BEB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1A7AD-13B8-4845-8F02-414D7B0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64C7B-493E-4510-8E2F-D153CDC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33FD-1C21-419C-94DD-32991D7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E038-7F44-4638-89F9-20D5F85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B6437-5E01-406C-81A0-13B9C0B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F15A2-465E-4244-B919-8202AB5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4412B-994E-4E1F-A0F1-F68FEDF7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A18C4-9A32-49B6-877B-E0C76CF3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B6C66-E23B-4A4D-B06A-B7F0979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A1E54-7F5C-4915-A41F-70E27F8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3DD419-B86E-4DD4-995F-643F1CE1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F3C1-8490-478A-A830-BDD80E6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C09A9-7C2A-409C-98D0-AEBC250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FFF429-091B-4D85-8837-5691D30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DE6CE-79D2-43A5-B698-B68CCA9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AB248-19CF-4419-AE10-4134E7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BD317-A300-4020-AE15-3B86E25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24C8C-1E3C-4CA8-811C-562C3AF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1962-B86A-4551-A041-F6F0259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69BC-8352-47C9-8B39-22A66DEF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37D74-3D65-424F-ADE6-74C385AE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A4BD3-DE46-49AA-A5CB-CEA3A41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F48B0-C98F-46D5-BD59-7ADD34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CE086-06B8-4794-A284-CE4A8E2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1FCD-886D-4DE6-B1BC-CC66DA6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E63AC0-B242-4A68-B451-8A9E62C5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4CCB5-9E58-46D3-9DCC-BD7978CA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931C0-F1B4-4D58-AE42-A022A8C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C01E7-9485-4D2A-8931-7078D6B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8E6B1-8785-485C-9879-549703B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ADB9-C9B9-48BA-9D66-BBF32143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A2DCC-7660-47B8-A5C0-F78166CD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73F-C56B-4854-AFFA-7F67127E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A5E9-74C7-4800-B711-A4F0F3F706A5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AF47A-B47E-4644-A5BB-BF5D3537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BFA2E-00F2-42E1-BFAA-5860AFE6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02315D3-44B1-1785-CB29-08450BF9A576}"/>
              </a:ext>
            </a:extLst>
          </p:cNvPr>
          <p:cNvSpPr/>
          <p:nvPr/>
        </p:nvSpPr>
        <p:spPr>
          <a:xfrm>
            <a:off x="2596578" y="2002439"/>
            <a:ext cx="6576973" cy="28531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14085E-CE6C-400F-9664-2F6448B935C8}"/>
              </a:ext>
            </a:extLst>
          </p:cNvPr>
          <p:cNvSpPr/>
          <p:nvPr/>
        </p:nvSpPr>
        <p:spPr>
          <a:xfrm>
            <a:off x="3335481" y="2443323"/>
            <a:ext cx="5322744" cy="19713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ru-RU" sz="3200" b="1" i="0" u="none" strike="noStrike" baseline="0" dirty="0">
                <a:latin typeface="TimesNewRomanPS-BoldMT"/>
              </a:rPr>
              <a:t>Лабораторная работа № </a:t>
            </a:r>
            <a:r>
              <a:rPr lang="en-US" sz="3200" b="1" i="0" u="none" strike="noStrike" baseline="0" dirty="0">
                <a:latin typeface="TimesNewRomanPS-BoldMT"/>
              </a:rPr>
              <a:t>3</a:t>
            </a:r>
            <a:r>
              <a:rPr lang="ru-RU" sz="3200" b="1" i="0" u="none" strike="noStrike" baseline="0" dirty="0">
                <a:latin typeface="TimesNewRomanPS-BoldMT"/>
              </a:rPr>
              <a:t>. </a:t>
            </a:r>
            <a:endParaRPr lang="en-US" sz="3200" b="1" i="0" u="none" strike="noStrike" baseline="0" dirty="0">
              <a:latin typeface="TimesNewRomanPS-BoldMT"/>
            </a:endParaRPr>
          </a:p>
          <a:p>
            <a:pPr algn="l"/>
            <a:r>
              <a:rPr lang="ru-RU" sz="3200" b="1" i="0" u="none" strike="noStrike" baseline="0" dirty="0">
                <a:latin typeface="TimesNewRomanPS-BoldMT"/>
              </a:rPr>
              <a:t>Дискреционное</a:t>
            </a:r>
          </a:p>
          <a:p>
            <a:pPr algn="l"/>
            <a:r>
              <a:rPr lang="ru-RU" sz="3200" b="1" i="0" u="none" strike="noStrike" baseline="0" dirty="0">
                <a:latin typeface="TimesNewRomanPS-BoldMT"/>
              </a:rPr>
              <a:t>разграничение прав в Linux. Два пользователя</a:t>
            </a:r>
            <a:endParaRPr lang="ru-RU" sz="3200" b="1" dirty="0">
              <a:solidFill>
                <a:schemeClr val="bg1"/>
              </a:solidFill>
              <a:latin typeface="TimesNewRomanPS-BoldM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0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05723E0-FE30-483D-B6F4-C7E4A620AB70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85472E-A7CF-483F-A848-A3AA9E288937}"/>
              </a:ext>
            </a:extLst>
          </p:cNvPr>
          <p:cNvSpPr txBox="1"/>
          <p:nvPr/>
        </p:nvSpPr>
        <p:spPr>
          <a:xfrm>
            <a:off x="283289" y="216361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C11F-D6CC-4782-8F58-00464AE015B9}"/>
              </a:ext>
            </a:extLst>
          </p:cNvPr>
          <p:cNvSpPr txBox="1"/>
          <p:nvPr/>
        </p:nvSpPr>
        <p:spPr>
          <a:xfrm>
            <a:off x="1022707" y="2266293"/>
            <a:ext cx="11403886" cy="18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практического опыта работы с атрибутами файлов для групп пользователей в консоли.</a:t>
            </a:r>
          </a:p>
        </p:txBody>
      </p:sp>
    </p:spTree>
    <p:extLst>
      <p:ext uri="{BB962C8B-B14F-4D97-AF65-F5344CB8AC3E}">
        <p14:creationId xmlns:p14="http://schemas.microsoft.com/office/powerpoint/2010/main" val="3546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490960"/>
            <a:ext cx="51459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настройке, выполненной во время предыдущего лабораторного сеанса, операционная система установила учетную запись пользователя с именем "guest2"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было достигнуто с помощью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2", за которой последовала установка пароля для пользователя "guest2" с помощью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guest2". </a:t>
            </a:r>
            <a:endParaRPr lang="ru-RU" dirty="0"/>
          </a:p>
        </p:txBody>
      </p:sp>
      <p:pic>
        <p:nvPicPr>
          <p:cNvPr id="5" name="Рисунок 4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7B7C57E-4A27-A7E9-392D-4D743C60A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93" y="1252065"/>
            <a:ext cx="5848482" cy="43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14898"/>
            <a:ext cx="11575336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я инициировал вход в систему для двух пользователей на двух отдельных консолях, используя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"подзапрос 2". Я определил, используя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что оба пользователя находились в своих соответствующих домашних каталогах, что соответствовало указаниям командной строки. Я проверил имена пользователей с помощью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whoami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получив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"guest2" соответственно. Используя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guest2",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снимок экрана, программное обеспечение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0CC71D5-F3F0-58CF-99C8-6AC22B3A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1" y="2775903"/>
            <a:ext cx="5099312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31449"/>
            <a:ext cx="6346111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Просмотрел файл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командой “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данные этого файла совпадают с полученными ранее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4CF6A42F-35B8-D0F4-25AA-1C2FE4156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1" y="2046239"/>
            <a:ext cx="6317478" cy="44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7ADADF2-F6AA-5DA2-6275-99110A14B6F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ECCEE-0BDB-1E51-09A2-A5FD639712B0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1599-C73A-E517-2C5D-CDFAA16CB6A6}"/>
              </a:ext>
            </a:extLst>
          </p:cNvPr>
          <p:cNvSpPr txBox="1"/>
          <p:nvPr/>
        </p:nvSpPr>
        <p:spPr>
          <a:xfrm>
            <a:off x="283289" y="1231449"/>
            <a:ext cx="6346111" cy="3081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имени пользователя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2" я зарегистрировал этого пользователя в группе "гость", 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newgrp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После этого, используя учетные данные пользователя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я изменил разрешения каталога "/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предоставив все действия пользователям в группе с помощью команды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rwx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ту же учетную запись пользователя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я удалил все атрибуты из каталога "/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 командой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000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 и проверил правильное удаление атрибутов с помощью команды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78476DE-4726-BEB3-7A38-48F73221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6223"/>
            <a:ext cx="5073911" cy="46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74B977DE-BF3A-4B89-9834-F24CE8C4E0C2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4FF464-C74C-4B9B-9C36-73C13CD3B83E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7D1C3-F041-4432-92ED-1C0E04B7295F}"/>
              </a:ext>
            </a:extLst>
          </p:cNvPr>
          <p:cNvSpPr txBox="1"/>
          <p:nvPr/>
        </p:nvSpPr>
        <p:spPr>
          <a:xfrm>
            <a:off x="1450428" y="1734207"/>
            <a:ext cx="94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elaborar</a:t>
            </a:r>
          </a:p>
          <a:p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36741-E1C5-2F79-F54C-043E07E4590D}"/>
              </a:ext>
            </a:extLst>
          </p:cNvPr>
          <p:cNvSpPr txBox="1"/>
          <p:nvPr/>
        </p:nvSpPr>
        <p:spPr>
          <a:xfrm>
            <a:off x="607219" y="2436202"/>
            <a:ext cx="10977562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 время выполнения этой лабораторной работы я приобрел практические навыки работы с атрибутами файлов для групп пользователей в консоли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2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320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TimesNewRomanPS-BoldMT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Fernando Leon</dc:creator>
  <cp:lastModifiedBy>Fernando Leon</cp:lastModifiedBy>
  <cp:revision>5</cp:revision>
  <dcterms:created xsi:type="dcterms:W3CDTF">2022-09-19T13:27:51Z</dcterms:created>
  <dcterms:modified xsi:type="dcterms:W3CDTF">2023-09-20T21:37:54Z</dcterms:modified>
</cp:coreProperties>
</file>