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8" r:id="rId3"/>
    <p:sldId id="259" r:id="rId4"/>
    <p:sldId id="283" r:id="rId5"/>
    <p:sldId id="276" r:id="rId6"/>
    <p:sldId id="284" r:id="rId7"/>
    <p:sldId id="285" r:id="rId8"/>
    <p:sldId id="286" r:id="rId9"/>
    <p:sldId id="287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431E7-DCED-4D0C-8789-154F91F2D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0F6A8A-FFC6-4ECE-8BD0-C4949893E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CB518-E8AB-47BC-BF9E-09302D86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70AE4A-3784-494B-BE11-2713925B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3F4503-664A-4E26-AC08-5A2DE60B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48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E5A04-868C-4125-BE13-11202168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BBB90D-02A6-474F-BDFA-655E98B27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C8F8D4-E8C7-4A10-BC9B-B8193C88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8FD035-5EDF-418F-A3C4-472C6BC2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7F807B-9D15-44C0-BB5B-648C7DEC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42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D39BBA-A058-4F92-AB6C-44C914561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3A3D7D-59AC-4B23-8570-7D7863DA5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A664B0-898F-4F56-80BE-291ECFD6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665FD9-B8FF-4B33-99DB-16553F9D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52B568-0530-4254-8784-5F92B35C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55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AC5D5-187D-475B-A4F9-FD4B48EC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4D9026-8E2A-4BC8-97FE-0EE6A6E99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A52C43-14A0-41F6-95D8-F01B57CB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E2AD79-33DC-459E-854F-DF53CB3F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D75BB0-D845-4289-B530-885908D6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49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8E90-325D-49F9-B570-365C925B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74163A-0721-4C43-A541-34A7213AF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32892B-85DB-4C9A-8290-CD595323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C50AA3-6AEC-48F4-9EEC-A6BCBC7D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FD81DE-6A56-4A52-9BD7-E2B91CA1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04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B9A7E-83F0-4C0F-B9EB-202A63AE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921AEA-C0D0-4643-B6E8-433857EDF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1DEB89-A2CE-4F8F-B544-1555BEBB3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11A7AD-13B8-4845-8F02-414D7B0B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564C7B-493E-4510-8E2F-D153CDC8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4A33FD-1C21-419C-94DD-32991D73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5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8E038-7F44-4638-89F9-20D5F85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0B6437-5E01-406C-81A0-13B9C0B2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CF15A2-465E-4244-B919-8202AB59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F4412B-994E-4E1F-A0F1-F68FEDF75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EA18C4-9A32-49B6-877B-E0C76CF35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CCB6C66-E23B-4A4D-B06A-B7F0979E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CA1E54-7F5C-4915-A41F-70E27F85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3DD419-B86E-4DD4-995F-643F1CE1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74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9F3C1-8490-478A-A830-BDD80E6B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BC09A9-7C2A-409C-98D0-AEBC2501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FFF429-091B-4D85-8837-5691D305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BDE6CE-79D2-43A5-B698-B68CCA95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2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9AB248-19CF-4419-AE10-4134E75F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ABD317-A300-4020-AE15-3B86E257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D24C8C-1E3C-4CA8-811C-562C3AFB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7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11962-B86A-4551-A041-F6F0259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1469BC-8352-47C9-8B39-22A66DEF3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437D74-3D65-424F-ADE6-74C385AE2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0A4BD3-DE46-49AA-A5CB-CEA3A413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0F48B0-C98F-46D5-BD59-7ADD3426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1CE086-06B8-4794-A284-CE4A8E21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20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C1FCD-886D-4DE6-B1BC-CC66DA6F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8E63AC0-B242-4A68-B451-8A9E62C5A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64CCB5-9E58-46D3-9DCC-BD7978CAF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B931C0-F1B4-4D58-AE42-A022A8C0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9C01E7-9485-4D2A-8931-7078D6BF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B8E6B1-8785-485C-9879-549703B8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82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BADB9-C9B9-48BA-9D66-BBF32143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8A2DCC-7660-47B8-A5C0-F78166CD9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24573F-C56B-4854-AFFA-7F67127EB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BA5E9-74C7-4800-B711-A4F0F3F706A5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1AF47A-B47E-4644-A5BB-BF5D3537E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4BFA2E-00F2-42E1-BFAA-5860AFE6C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23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F7557-8B07-50C4-D1D9-71A929DEA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b="1" i="0" u="none" strike="noStrike" baseline="0" dirty="0">
                <a:latin typeface="TimesNewRomanPS-BoldMT"/>
              </a:rPr>
              <a:t>Лабораторная работа № </a:t>
            </a:r>
            <a:r>
              <a:rPr lang="ru-RU" b="1" dirty="0">
                <a:latin typeface="TimesNewRomanPS-BoldMT"/>
              </a:rPr>
              <a:t>6</a:t>
            </a:r>
            <a:r>
              <a:rPr lang="ru-RU" sz="6000" b="1" i="0" u="none" strike="noStrike" baseline="0" dirty="0">
                <a:latin typeface="TimesNewRomanPS-BoldMT"/>
              </a:rPr>
              <a:t> </a:t>
            </a:r>
            <a:endParaRPr lang="en-US" sz="6000" b="1" i="0" u="none" strike="noStrike" baseline="0" dirty="0">
              <a:latin typeface="TimesNewRomanPS-BoldM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A935B1-E24F-568A-026E-90AFBCF46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Информационная безопасность</a:t>
            </a:r>
          </a:p>
          <a:p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8B4255D0-0E1A-DB58-C3FA-E24C25512BA9}"/>
              </a:ext>
            </a:extLst>
          </p:cNvPr>
          <p:cNvCxnSpPr/>
          <p:nvPr/>
        </p:nvCxnSpPr>
        <p:spPr>
          <a:xfrm>
            <a:off x="0" y="3509963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92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74B977DE-BF3A-4B89-9834-F24CE8C4E0C2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34FF464-C74C-4B9B-9C36-73C13CD3B83E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Выводы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7D1C3-F041-4432-92ED-1C0E04B7295F}"/>
              </a:ext>
            </a:extLst>
          </p:cNvPr>
          <p:cNvSpPr txBox="1"/>
          <p:nvPr/>
        </p:nvSpPr>
        <p:spPr>
          <a:xfrm>
            <a:off x="1450428" y="1734207"/>
            <a:ext cx="949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elaborar</a:t>
            </a:r>
          </a:p>
          <a:p>
            <a:endParaRPr lang="es-EC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36741-E1C5-2F79-F54C-043E07E4590D}"/>
              </a:ext>
            </a:extLst>
          </p:cNvPr>
          <p:cNvSpPr txBox="1"/>
          <p:nvPr/>
        </p:nvSpPr>
        <p:spPr>
          <a:xfrm>
            <a:off x="707068" y="2796679"/>
            <a:ext cx="10977562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этой лабораторной работы я развил навыки администрирования ОС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Linux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получил свое первое практическое представление о технологии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SELinux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проверил функциональность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SELinux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практике в сочетании с веб-сервером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Apache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44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05723E0-FE30-483D-B6F4-C7E4A620AB70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85472E-A7CF-483F-A848-A3AA9E288937}"/>
              </a:ext>
            </a:extLst>
          </p:cNvPr>
          <p:cNvSpPr txBox="1"/>
          <p:nvPr/>
        </p:nvSpPr>
        <p:spPr>
          <a:xfrm>
            <a:off x="283289" y="216361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sz="4000" b="1" kern="0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DC11F-D6CC-4782-8F58-00464AE015B9}"/>
              </a:ext>
            </a:extLst>
          </p:cNvPr>
          <p:cNvSpPr txBox="1"/>
          <p:nvPr/>
        </p:nvSpPr>
        <p:spPr>
          <a:xfrm>
            <a:off x="394057" y="1913868"/>
            <a:ext cx="11403886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Совершенствуйте навыки администрирования ОС Linux, приобретайте начальный практический опыт работы с технологией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SELinux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оценивайте функциональность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SELinux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практике в сочетании с веб-сервером Apache.</a:t>
            </a:r>
          </a:p>
        </p:txBody>
      </p:sp>
    </p:spTree>
    <p:extLst>
      <p:ext uri="{BB962C8B-B14F-4D97-AF65-F5344CB8AC3E}">
        <p14:creationId xmlns:p14="http://schemas.microsoft.com/office/powerpoint/2010/main" val="354637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0B23156D-8D1B-4D53-A603-4CDC564BA3D5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50F766-DCBF-4A4F-A9E0-3C821F6B19CC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9FEC0-4285-8BB5-B601-991E3EA7F8C3}"/>
              </a:ext>
            </a:extLst>
          </p:cNvPr>
          <p:cNvSpPr txBox="1"/>
          <p:nvPr/>
        </p:nvSpPr>
        <p:spPr>
          <a:xfrm>
            <a:off x="283289" y="1824335"/>
            <a:ext cx="51459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Вошел в систему под своей учетной записью и убедилась, что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SELinux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работает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в режиме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enforcing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политики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targeted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с помощью команд “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getenforce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 и “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sestatus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</a:t>
            </a:r>
            <a:endParaRPr lang="ru-RU" dirty="0"/>
          </a:p>
        </p:txBody>
      </p:sp>
      <p:pic>
        <p:nvPicPr>
          <p:cNvPr id="4" name="Рисунок 3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E68648E5-0C5E-30E1-C142-135EDA4B4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397000"/>
            <a:ext cx="516255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0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0B23156D-8D1B-4D53-A603-4CDC564BA3D5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50F766-DCBF-4A4F-A9E0-3C821F6B19CC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9FEC0-4285-8BB5-B601-991E3EA7F8C3}"/>
              </a:ext>
            </a:extLst>
          </p:cNvPr>
          <p:cNvSpPr txBox="1"/>
          <p:nvPr/>
        </p:nvSpPr>
        <p:spPr>
          <a:xfrm>
            <a:off x="283289" y="1824335"/>
            <a:ext cx="51459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Обратился с помощью браузера к веб-серверу, запущенному на моем компьютере, и убедилась, что последний работает с помощью команды “</a:t>
            </a:r>
            <a:r>
              <a:rPr lang="ru-RU" sz="1800" dirty="0" err="1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service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 </a:t>
            </a:r>
            <a:r>
              <a:rPr lang="ru-RU" sz="1800" dirty="0" err="1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httpd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 </a:t>
            </a:r>
            <a:r>
              <a:rPr lang="ru-RU" sz="1800" dirty="0" err="1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status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”</a:t>
            </a:r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CD6459FD-1388-6B69-9679-C14219A15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25" y="1543050"/>
            <a:ext cx="51244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8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7ADADF2-F6AA-5DA2-6275-99110A14B6FC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7ECCEE-0BDB-1E51-09A2-A5FD639712B0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51599-C73A-E517-2C5D-CDFAA16CB6A6}"/>
              </a:ext>
            </a:extLst>
          </p:cNvPr>
          <p:cNvSpPr txBox="1"/>
          <p:nvPr/>
        </p:nvSpPr>
        <p:spPr>
          <a:xfrm>
            <a:off x="283290" y="1231449"/>
            <a:ext cx="4107736" cy="3145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 помощью команды “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auxZ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определил контекст безопасности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веб-сервера Apache -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httpd_t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Я использовал команду "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ls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 -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lZ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 /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var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/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www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" для просмотра файлов и подкаталогов, расположенных в каталоге /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var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/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www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. Используя команду "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ls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 -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lZ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 /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var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/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www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/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html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", я определил, что в этом каталоге нет файлов.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 descr="Изображение выглядит как текст, снимок экрана, программное обеспечение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C672087F-5701-DFFB-73CB-12D965C49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00" y="1141422"/>
            <a:ext cx="5060950" cy="259080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программное обеспечение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B4E3765-69EB-C95A-F773-01753E06E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4658284"/>
            <a:ext cx="5099050" cy="150495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09851CE3-2181-8AF8-5155-44B1C2222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0" y="3923617"/>
            <a:ext cx="51244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0B23156D-8D1B-4D53-A603-4CDC564BA3D5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50F766-DCBF-4A4F-A9E0-3C821F6B19CC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9FEC0-4285-8BB5-B601-991E3EA7F8C3}"/>
              </a:ext>
            </a:extLst>
          </p:cNvPr>
          <p:cNvSpPr txBox="1"/>
          <p:nvPr/>
        </p:nvSpPr>
        <p:spPr>
          <a:xfrm>
            <a:off x="283289" y="1824335"/>
            <a:ext cx="5145961" cy="1064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Обратил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ся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 к файлу через веб-сервер, введя в браузере адрес “http://127.0.0.1/test.html”.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Файл был успешно отображен</a:t>
            </a:r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7AEF3287-0B18-5A73-5F01-C4B7B5807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06" y="3286124"/>
            <a:ext cx="8717637" cy="20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9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0B23156D-8D1B-4D53-A603-4CDC564BA3D5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50F766-DCBF-4A4F-A9E0-3C821F6B19CC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9FEC0-4285-8BB5-B601-991E3EA7F8C3}"/>
              </a:ext>
            </a:extLst>
          </p:cNvPr>
          <p:cNvSpPr txBox="1"/>
          <p:nvPr/>
        </p:nvSpPr>
        <p:spPr>
          <a:xfrm>
            <a:off x="283289" y="1824335"/>
            <a:ext cx="10956211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Я изменил контекст файла на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samba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share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, используя команду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sudo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chcon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 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t samba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share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 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var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www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html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test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html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 " и убедился, что контекст был успешно изменен.</a:t>
            </a:r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программное обеспечение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F77D0ED8-1A28-12D4-7B68-24CF2C75E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5" y="3082925"/>
            <a:ext cx="5118100" cy="187325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073FDC8B-1B19-AEFD-EC81-D3C5D4097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0" y="3368675"/>
            <a:ext cx="51562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3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0B23156D-8D1B-4D53-A603-4CDC564BA3D5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50F766-DCBF-4A4F-A9E0-3C821F6B19CC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9FEC0-4285-8BB5-B601-991E3EA7F8C3}"/>
              </a:ext>
            </a:extLst>
          </p:cNvPr>
          <p:cNvSpPr txBox="1"/>
          <p:nvPr/>
        </p:nvSpPr>
        <p:spPr>
          <a:xfrm>
            <a:off x="283289" y="1824335"/>
            <a:ext cx="10956211" cy="2165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Перезапускаем веб-сервер Apache и анализирует лог-файлы командой “</a:t>
            </a:r>
            <a:r>
              <a:rPr lang="ru-RU" sz="1800" dirty="0" err="1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tail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 -</a:t>
            </a:r>
            <a:r>
              <a:rPr lang="ru-RU" sz="1800" dirty="0" err="1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nl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/</a:t>
            </a:r>
            <a:r>
              <a:rPr lang="ru-RU" sz="1800" dirty="0" err="1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var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/</a:t>
            </a:r>
            <a:r>
              <a:rPr lang="ru-RU" sz="1800" dirty="0" err="1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log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/</a:t>
            </a:r>
            <a:r>
              <a:rPr lang="ru-RU" sz="1800" dirty="0" err="1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messages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Выполнил команду “</a:t>
            </a:r>
            <a:r>
              <a:rPr lang="ru-RU" sz="1800" dirty="0" err="1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semanage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 </a:t>
            </a:r>
            <a:r>
              <a:rPr lang="ru-RU" sz="1800" dirty="0" err="1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port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 -a -t </a:t>
            </a:r>
            <a:r>
              <a:rPr lang="ru-RU" sz="1800" dirty="0" err="1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http_port_t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 -р </a:t>
            </a:r>
            <a:r>
              <a:rPr lang="ru-RU" sz="1800" dirty="0" err="1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tcp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 81” и убедил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ся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, что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 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порт TCP-81 установлен. Проверил список портов командой “</a:t>
            </a:r>
            <a:r>
              <a:rPr lang="ru-RU" sz="1800" dirty="0" err="1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semanage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 </a:t>
            </a:r>
            <a:r>
              <a:rPr lang="ru-RU" sz="1800" dirty="0" err="1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port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 -l | </a:t>
            </a:r>
            <a:r>
              <a:rPr lang="ru-RU" sz="1800" dirty="0" err="1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grep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 </a:t>
            </a:r>
            <a:r>
              <a:rPr lang="ru-RU" sz="1800" dirty="0" err="1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http_port_t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”, убедился, что порт 81 есть в списке и запускаем веб-сервер Apache снова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Изображение выглядит как текст, снимок экрана, программное обеспечение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2967AD9-D5F1-6B69-2C27-02A72BBD8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3989480"/>
            <a:ext cx="5086350" cy="168910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Шрифт, линия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F5C61BC7-45ED-3D5A-F917-31FAD7820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394" y="4199030"/>
            <a:ext cx="522605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31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0B23156D-8D1B-4D53-A603-4CDC564BA3D5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50F766-DCBF-4A4F-A9E0-3C821F6B19CC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9FEC0-4285-8BB5-B601-991E3EA7F8C3}"/>
              </a:ext>
            </a:extLst>
          </p:cNvPr>
          <p:cNvSpPr txBox="1"/>
          <p:nvPr/>
        </p:nvSpPr>
        <p:spPr>
          <a:xfrm>
            <a:off x="283289" y="1824335"/>
            <a:ext cx="10956211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Удалил файл “/</a:t>
            </a:r>
            <a:r>
              <a:rPr lang="ru-RU" sz="1800" dirty="0" err="1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var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/</a:t>
            </a:r>
            <a:r>
              <a:rPr lang="ru-RU" sz="1800" dirty="0" err="1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www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/</a:t>
            </a:r>
            <a:r>
              <a:rPr lang="ru-RU" sz="1800" dirty="0" err="1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html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/test.html” командой “</a:t>
            </a:r>
            <a:r>
              <a:rPr lang="ru-RU" sz="1800" dirty="0" err="1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rm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 /</a:t>
            </a:r>
            <a:r>
              <a:rPr lang="ru-RU" sz="1800" dirty="0" err="1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var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/</a:t>
            </a:r>
            <a:r>
              <a:rPr lang="ru-RU" sz="1800" dirty="0" err="1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www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/</a:t>
            </a:r>
            <a:r>
              <a:rPr lang="ru-RU" sz="1800" dirty="0" err="1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html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/test.html”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текст, программное обеспечение, Шрифт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B7CDD27D-99B3-4038-659A-03D52064E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824" y="2774950"/>
            <a:ext cx="7953303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007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381</Words>
  <Application>Microsoft Office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PTSerif-Regular</vt:lpstr>
      <vt:lpstr>TimesNewRomanPS-BoldMT</vt:lpstr>
      <vt:lpstr>Тема Office</vt:lpstr>
      <vt:lpstr>Лабораторная работа № 6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Fernando Leon</dc:creator>
  <cp:lastModifiedBy>Fernando Leon</cp:lastModifiedBy>
  <cp:revision>9</cp:revision>
  <dcterms:created xsi:type="dcterms:W3CDTF">2022-09-19T13:27:51Z</dcterms:created>
  <dcterms:modified xsi:type="dcterms:W3CDTF">2023-10-14T15:44:38Z</dcterms:modified>
</cp:coreProperties>
</file>