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94721-CED6-7F14-4529-9F8610D4B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422591-22A1-6E90-6E0E-FE3228159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2B834B-A823-1CD7-988F-6290A345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21FE42-9E1E-D2C6-AF1F-7E499C10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DEADF-B654-C956-9D0B-9D0BEEE7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60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28F12-85A8-8E09-7D7F-FEFA07A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3A1D27-8C4A-800D-1B12-B0F6B5CE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AF7FB-E847-D4B5-9F57-37B2137B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06C8E-4F96-8336-B12E-F5AAB964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6E6EB-4805-A9E7-B459-9B86A0F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0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FFBC0F-AC9B-F2DB-6FF9-7D06EA72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4B5CD0-5D0C-E733-8FED-6C17DF5B9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E1B44-A6B4-B99F-0A21-34DE2F83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D956E5-0EDF-5A1E-CCB2-3B59FE92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914CB-FFAD-9C18-5E0A-923E5C6C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0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F8E76-BAE5-83BB-B796-C6CEFB7C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CE0C4-234A-07AC-9D3E-2944D186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04E63-63FD-2014-61C5-FCEAC2B7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B945A-C793-3018-310D-093A4480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9CB5F-9F6B-D7AE-AE25-25255EA8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2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412BD-790C-6543-5E3F-06DF4AAF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12851A-4DC7-B5E2-7C79-4B5F1201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044B2-D2A1-8516-7BD8-37F64679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8C951-6F6A-9D55-62F4-1D23003F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DAF3C-588C-2724-D238-E634E8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61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29BB1-AD52-00EE-76D5-3971C772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9FB85-ADFE-4862-2AE6-571CCA0D0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916E9D-6E5F-8F75-844F-613FC461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2CB969-470B-7DBC-3F69-4423BEEB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5A9D28-75C1-D222-5678-AC4056E9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794C9-FC81-C8D1-9F96-56BD09D4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2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4EBC3-2BC8-68EB-08C0-AAD1FB1C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216BA2-1107-9703-BAC7-E401C7C9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D6A297-3380-9973-44F5-A1604A19E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0CABD7-EFED-E8E6-C741-610E22E2F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996F07-C4F5-FDCF-4D36-526F2AADA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1044CA-5B83-2BE9-7811-0CB2D50E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4033A1-4B2B-BE54-B378-644B33C3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CCA9B-3A35-90DC-CCA6-7C82836C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8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FEB05-D78C-6A25-54A4-5089F27D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B4512B-27C7-69FC-D67C-14A3A23C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222278-1620-34AE-4F09-A09EEFF2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74B154-339C-CA45-1E0C-794A9447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ED3BA4-5EC6-FC67-78FC-492952CB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1C424A-55DB-BCE8-9794-4ECE40B2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63A5B8-604D-65CD-410A-37B2A2DA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A23DE-824B-5E71-6DCC-D00F761B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7AC9D-1C5F-D359-8565-9B3B672B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961270-008E-DD17-937E-2AD8986D0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0CA05E-DAF2-6DA8-AC29-6664D526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DE33B-DF28-293C-FAE8-9DF01EF8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C2C345-42BD-13E7-5E95-709D502E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1170E-0005-F070-01FC-2B561A42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B34EB-FC63-9795-9706-B220BE51B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32F30C-56D3-16A8-0E90-DFD19C22D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3350F5-738D-25C0-0C92-0E799657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743B1-6421-F4E0-87B7-86E7623F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B39A26-70AB-A91A-E395-08B7F734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80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48FFA-3123-4263-8D06-601E5E98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19E57-D2CB-B073-A1EC-EA4C0E84A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5473A-0F9B-73DF-A3ED-3E9B734E3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98452-E0F2-4BDC-8D8A-2FC3FBA74107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57C375-E899-DF2A-E621-AA6F4DBA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7957B-98BD-EED7-6B6E-6C31A347B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F17A-22E4-48F8-BA61-330A6ABD0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8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4A381-08EE-0CE9-6FA6-E64F342D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</a:t>
            </a:r>
            <a:r>
              <a:rPr lang="en-US" sz="48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8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br>
              <a:rPr lang="ru-RU" sz="48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8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безопасность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EAADC5-3F17-2DC8-A7DE-69C540116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Леон Атупанья Хосе Фернандо</a:t>
            </a:r>
            <a:endParaRPr lang="ru-RU"/>
          </a:p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03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DD972-8AAD-4FCB-CBF5-C15DFA54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</a:t>
            </a:r>
            <a:endParaRPr lang="ru-RU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DB760-C6D8-81D8-42C9-218263C9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практического опыта в настройке операционной системы на виртуальной машине и настройке основных служб, необходимых для ее будущей функциональности</a:t>
            </a:r>
          </a:p>
          <a:p>
            <a:endParaRPr lang="ru-RU" sz="2200"/>
          </a:p>
        </p:txBody>
      </p:sp>
      <p:pic>
        <p:nvPicPr>
          <p:cNvPr id="5" name="Рисунок 4" descr="Изображение выглядит как текст, коробка, логотип, Бренд&#10;&#10;Автоматически созданное описание">
            <a:extLst>
              <a:ext uri="{FF2B5EF4-FFF2-40B4-BE49-F238E27FC236}">
                <a16:creationId xmlns:a16="http://schemas.microsoft.com/office/drawing/2014/main" id="{EFBED555-8B8C-A8AD-1DD5-C19E1A0CA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r="-2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04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AF338B3D-9DAE-11AC-CB51-BC62F18B8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488"/>
            <a:ext cx="5229225" cy="4402138"/>
          </a:xfrm>
        </p:spPr>
      </p:pic>
      <p:pic>
        <p:nvPicPr>
          <p:cNvPr id="7" name="Рисунок 6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4E13DB74-3FC8-8504-DB67-E0661BC85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75" y="1868488"/>
            <a:ext cx="5211763" cy="44021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6F9D0-924E-0939-897A-8E25C431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Выполнение</a:t>
            </a:r>
            <a:r>
              <a:rPr lang="en-US" sz="5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лабораторной</a:t>
            </a:r>
            <a:r>
              <a:rPr lang="en-US" sz="5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работы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434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9192592E-9C78-49D8-8D2B-036CDF9D9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7" r="-1" b="41448"/>
          <a:stretch/>
        </p:blipFill>
        <p:spPr>
          <a:xfrm>
            <a:off x="462343" y="453918"/>
            <a:ext cx="4425623" cy="186881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E6AB7E3-C326-B509-04E6-0961F4C60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" r="2853" b="2"/>
          <a:stretch/>
        </p:blipFill>
        <p:spPr>
          <a:xfrm>
            <a:off x="455134" y="2482591"/>
            <a:ext cx="4425623" cy="3918209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карт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5586047-2F31-A2DA-9693-654C85897C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3" r="33982" b="-1"/>
          <a:stretch/>
        </p:blipFill>
        <p:spPr>
          <a:xfrm>
            <a:off x="5039581" y="455276"/>
            <a:ext cx="2128524" cy="391820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634A21A-3D5D-4DFA-99F4-16A031986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1624" y="453918"/>
            <a:ext cx="4413176" cy="3918209"/>
          </a:xfrm>
          <a:prstGeom prst="rect">
            <a:avLst/>
          </a:prstGeom>
          <a:solidFill>
            <a:srgbClr val="52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6F9D0-924E-0939-897A-8E25C431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70" y="1442685"/>
            <a:ext cx="3890683" cy="20798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 </a:t>
            </a:r>
            <a:r>
              <a:rPr lang="en-US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Выполнение</a:t>
            </a:r>
            <a:r>
              <a:rPr lang="en-US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лабораторной</a:t>
            </a:r>
            <a:r>
              <a:rPr lang="en-US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работы</a:t>
            </a:r>
            <a:br>
              <a:rPr lang="en-US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Рисунок 18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85340057-F24B-322B-8B8A-FBDF0F3DBD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r="2358" b="-6"/>
          <a:stretch/>
        </p:blipFill>
        <p:spPr>
          <a:xfrm>
            <a:off x="5035056" y="4533661"/>
            <a:ext cx="2133050" cy="186553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63B25133-35FF-9477-FA66-EECF2AF975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5" b="4"/>
          <a:stretch/>
        </p:blipFill>
        <p:spPr>
          <a:xfrm>
            <a:off x="7318437" y="4535267"/>
            <a:ext cx="2136433" cy="1865533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147F537D-EC66-FB3E-596A-D61EE63C7D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r="2652" b="-3"/>
          <a:stretch/>
        </p:blipFill>
        <p:spPr>
          <a:xfrm>
            <a:off x="9609170" y="4535267"/>
            <a:ext cx="2125631" cy="18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37106-0D4C-5973-2B54-E1E6C24A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b="1" kern="1200">
                <a:effectLst/>
                <a:latin typeface="+mj-lt"/>
                <a:ea typeface="+mj-ea"/>
                <a:cs typeface="+mj-cs"/>
              </a:rPr>
              <a:t>2 Выполнение лабораторной работы</a:t>
            </a:r>
            <a:endParaRPr lang="ru-RU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F0423A-A841-3149-8A24-BDBB6088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пароль для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пользователя с правами администратора</a:t>
            </a:r>
          </a:p>
        </p:txBody>
      </p:sp>
      <p:pic>
        <p:nvPicPr>
          <p:cNvPr id="7" name="Рисунок 6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ADEA340C-2B76-A64A-E149-40C752865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6" y="2569464"/>
            <a:ext cx="4315468" cy="3678936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9F9CBC69-B8E0-7077-54E7-41ACB6B50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88" y="2569464"/>
            <a:ext cx="4340927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7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BFE4C-EB0E-86C0-47EB-DB2A2C35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17A98-E85C-7738-E38B-E9FF5117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этой лабораторной работы я приобрел практические навыки установки операционной системы на виртуальную машину и настройки основных служб, необходимых для дальнейшей работы.</a:t>
            </a:r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840207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Лабораторная работа N 1 Информационная безопасность</vt:lpstr>
      <vt:lpstr>Цель работы</vt:lpstr>
      <vt:lpstr>Выполнение лабораторной работы</vt:lpstr>
      <vt:lpstr>2 Выполнение лабораторной работы </vt:lpstr>
      <vt:lpstr>2 Выполнение лабораторной работы</vt:lpstr>
      <vt:lpstr>3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N 1 Информационная безопасность</dc:title>
  <dc:creator>Fernando Leon</dc:creator>
  <cp:lastModifiedBy>Fernando Leon</cp:lastModifiedBy>
  <cp:revision>1</cp:revision>
  <dcterms:created xsi:type="dcterms:W3CDTF">2023-09-09T18:28:14Z</dcterms:created>
  <dcterms:modified xsi:type="dcterms:W3CDTF">2023-09-09T18:34:09Z</dcterms:modified>
</cp:coreProperties>
</file>