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8" r:id="rId3"/>
    <p:sldId id="259" r:id="rId4"/>
    <p:sldId id="283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431E7-DCED-4D0C-8789-154F91F2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F6A8A-FFC6-4ECE-8BD0-C4949893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B518-E8AB-47BC-BF9E-09302D8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0AE4A-3784-494B-BE11-2713925B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F4503-664A-4E26-AC08-5A2DE60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E5A04-868C-4125-BE13-1120216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BBB90D-02A6-474F-BDFA-655E98B2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8F8D4-E8C7-4A10-BC9B-B8193C8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FD035-5EDF-418F-A3C4-472C6BC2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F807B-9D15-44C0-BB5B-648C7DE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39BBA-A058-4F92-AB6C-44C91456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A3D7D-59AC-4B23-8570-7D7863DA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664B0-898F-4F56-80BE-291ECFD6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65FD9-B8FF-4B33-99DB-16553F9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2B568-0530-4254-8784-5F92B35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C5D5-187D-475B-A4F9-FD4B48E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D9026-8E2A-4BC8-97FE-0EE6A6E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52C43-14A0-41F6-95D8-F01B57CB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AD79-33DC-459E-854F-DF53CB3F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75BB0-D845-4289-B530-885908D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8E90-325D-49F9-B570-365C925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4163A-0721-4C43-A541-34A7213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2892B-85DB-4C9A-8290-CD59532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0AA3-6AEC-48F4-9EEC-A6BCBC7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D81DE-6A56-4A52-9BD7-E2B91CA1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9A7E-83F0-4C0F-B9EB-202A63A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21AEA-C0D0-4643-B6E8-433857ED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1DEB89-A2CE-4F8F-B544-1555BEBB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1A7AD-13B8-4845-8F02-414D7B0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64C7B-493E-4510-8E2F-D153CDC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33FD-1C21-419C-94DD-32991D73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E038-7F44-4638-89F9-20D5F85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B6437-5E01-406C-81A0-13B9C0B2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CF15A2-465E-4244-B919-8202AB59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F4412B-994E-4E1F-A0F1-F68FEDF7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A18C4-9A32-49B6-877B-E0C76CF35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CB6C66-E23B-4A4D-B06A-B7F0979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A1E54-7F5C-4915-A41F-70E27F8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3DD419-B86E-4DD4-995F-643F1CE1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F3C1-8490-478A-A830-BDD80E6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C09A9-7C2A-409C-98D0-AEBC250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FFF429-091B-4D85-8837-5691D30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BDE6CE-79D2-43A5-B698-B68CCA95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AB248-19CF-4419-AE10-4134E7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BD317-A300-4020-AE15-3B86E25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D24C8C-1E3C-4CA8-811C-562C3AF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11962-B86A-4551-A041-F6F0259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469BC-8352-47C9-8B39-22A66DEF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437D74-3D65-424F-ADE6-74C385AE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A4BD3-DE46-49AA-A5CB-CEA3A413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F48B0-C98F-46D5-BD59-7ADD342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CE086-06B8-4794-A284-CE4A8E2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1FCD-886D-4DE6-B1BC-CC66DA6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E63AC0-B242-4A68-B451-8A9E62C5A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4CCB5-9E58-46D3-9DCC-BD7978CA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931C0-F1B4-4D58-AE42-A022A8C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C01E7-9485-4D2A-8931-7078D6BF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8E6B1-8785-485C-9879-549703B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ADB9-C9B9-48BA-9D66-BBF32143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8A2DCC-7660-47B8-A5C0-F78166CD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4573F-C56B-4854-AFFA-7F67127EB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AF47A-B47E-4644-A5BB-BF5D3537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BFA2E-00F2-42E1-BFAA-5860AFE6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F7557-8B07-50C4-D1D9-71A929DEA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b="1" i="0" u="none" strike="noStrike" baseline="0" dirty="0">
                <a:latin typeface="TimesNewRomanPS-BoldMT"/>
              </a:rPr>
              <a:t>Лабораторная работа № 7 </a:t>
            </a:r>
            <a:endParaRPr lang="en-US" sz="6000" b="1" i="0" u="none" strike="noStrike" baseline="0" dirty="0">
              <a:latin typeface="TimesNewRomanPS-BoldM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A935B1-E24F-568A-026E-90AFBCF46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безопасность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B4255D0-0E1A-DB58-C3FA-E24C25512BA9}"/>
              </a:ext>
            </a:extLst>
          </p:cNvPr>
          <p:cNvCxnSpPr/>
          <p:nvPr/>
        </p:nvCxnSpPr>
        <p:spPr>
          <a:xfrm>
            <a:off x="0" y="350996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05723E0-FE30-483D-B6F4-C7E4A620AB70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85472E-A7CF-483F-A848-A3AA9E288937}"/>
              </a:ext>
            </a:extLst>
          </p:cNvPr>
          <p:cNvSpPr txBox="1"/>
          <p:nvPr/>
        </p:nvSpPr>
        <p:spPr>
          <a:xfrm>
            <a:off x="283289" y="216361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0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C11F-D6CC-4782-8F58-00464AE015B9}"/>
              </a:ext>
            </a:extLst>
          </p:cNvPr>
          <p:cNvSpPr txBox="1"/>
          <p:nvPr/>
        </p:nvSpPr>
        <p:spPr>
          <a:xfrm>
            <a:off x="394057" y="1913868"/>
            <a:ext cx="1140388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Освоить на практике применение режима однократного гаммирования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546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230561"/>
            <a:ext cx="514596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 программы</a:t>
            </a:r>
          </a:p>
        </p:txBody>
      </p:sp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3F22DA9-2AD8-E97E-9B44-C7418A754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9" y="1745565"/>
            <a:ext cx="7422436" cy="4362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E24504-C192-C6DC-3E64-ECCF8156DFEC}"/>
              </a:ext>
            </a:extLst>
          </p:cNvPr>
          <p:cNvSpPr txBox="1"/>
          <p:nvPr/>
        </p:nvSpPr>
        <p:spPr>
          <a:xfrm>
            <a:off x="7705725" y="1743938"/>
            <a:ext cx="3829050" cy="393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In[1]: импорт необходимых библиотек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In[3]: функция, реализующая сложение по модулю два двух строк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In[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 открытый/исходный текст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In[5]: создание ключа той же длины, что и открытый текст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In[6]: получение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шифротекста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помощью функции, созданной ранее, при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условии, что известны открытый текст и ключ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pic>
        <p:nvPicPr>
          <p:cNvPr id="7" name="Рисунок 6" descr="Изображение выглядит как текст, Шрифт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79D0B091-9268-1C6C-2BAA-CF9B4057F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9" y="1419169"/>
            <a:ext cx="10344682" cy="2171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50146-7E82-B057-8285-251C61491793}"/>
              </a:ext>
            </a:extLst>
          </p:cNvPr>
          <p:cNvSpPr txBox="1"/>
          <p:nvPr/>
        </p:nvSpPr>
        <p:spPr>
          <a:xfrm>
            <a:off x="1671638" y="4174189"/>
            <a:ext cx="8596312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In[7]: получение открытого текста с помощью функции, созданной ранее, при условии, что известны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шифротекст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ключ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In[8]: получение ключа с помощью функции, созданной ранее, при условии, что известны открытый текст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шифротекст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8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74B977DE-BF3A-4B89-9834-F24CE8C4E0C2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4FF464-C74C-4B9B-9C36-73C13CD3B83E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7D1C3-F041-4432-92ED-1C0E04B7295F}"/>
              </a:ext>
            </a:extLst>
          </p:cNvPr>
          <p:cNvSpPr txBox="1"/>
          <p:nvPr/>
        </p:nvSpPr>
        <p:spPr>
          <a:xfrm>
            <a:off x="1450428" y="1734207"/>
            <a:ext cx="949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elaborar</a:t>
            </a:r>
          </a:p>
          <a:p>
            <a:endParaRPr lang="es-EC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36741-E1C5-2F79-F54C-043E07E4590D}"/>
              </a:ext>
            </a:extLst>
          </p:cNvPr>
          <p:cNvSpPr txBox="1"/>
          <p:nvPr/>
        </p:nvSpPr>
        <p:spPr>
          <a:xfrm>
            <a:off x="707068" y="2796679"/>
            <a:ext cx="1097756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лабораторной работы я освоила на практике применение режима однократного гаммирования.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81442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148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TimesNewRomanPS-BoldMT</vt:lpstr>
      <vt:lpstr>Тема Office</vt:lpstr>
      <vt:lpstr>Лабораторная работа № 7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Fernando Leon</dc:creator>
  <cp:lastModifiedBy>Fernando Leon</cp:lastModifiedBy>
  <cp:revision>10</cp:revision>
  <dcterms:created xsi:type="dcterms:W3CDTF">2022-09-19T13:27:51Z</dcterms:created>
  <dcterms:modified xsi:type="dcterms:W3CDTF">2023-10-19T23:51:36Z</dcterms:modified>
</cp:coreProperties>
</file>