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4" r:id="rId5"/>
    <p:sldId id="275" r:id="rId6"/>
    <p:sldId id="276" r:id="rId7"/>
    <p:sldId id="277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431E7-DCED-4D0C-8789-154F91F2D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0F6A8A-FFC6-4ECE-8BD0-C4949893E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6CB518-E8AB-47BC-BF9E-09302D86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70AE4A-3784-494B-BE11-2713925B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3F4503-664A-4E26-AC08-5A2DE60B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48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E5A04-868C-4125-BE13-112021687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BBB90D-02A6-474F-BDFA-655E98B27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C8F8D4-E8C7-4A10-BC9B-B8193C88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8FD035-5EDF-418F-A3C4-472C6BC2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7F807B-9D15-44C0-BB5B-648C7DEC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42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D39BBA-A058-4F92-AB6C-44C914561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3A3D7D-59AC-4B23-8570-7D7863DA5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A664B0-898F-4F56-80BE-291ECFD6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665FD9-B8FF-4B33-99DB-16553F9D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52B568-0530-4254-8784-5F92B35C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550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E96F0CD-F7F2-494B-AED7-0D10F54D4C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543" y="0"/>
            <a:ext cx="2286786" cy="1526020"/>
          </a:xfrm>
          <a:prstGeom prst="rect">
            <a:avLst/>
          </a:prstGeo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4705AC62-290C-4B90-B31B-1EBD4AC1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4EDB-0C18-4EBD-886F-6BC3FC3027C0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FFFFC9-0134-46F2-A565-D4500E6B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A38CC6-0FEF-4060-9FE1-92F536C5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2087-885C-4C34-BF86-52A2F33F17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23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AC5D5-187D-475B-A4F9-FD4B48EC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4D9026-8E2A-4BC8-97FE-0EE6A6E99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A52C43-14A0-41F6-95D8-F01B57CB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E2AD79-33DC-459E-854F-DF53CB3F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D75BB0-D845-4289-B530-885908D6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49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88E90-325D-49F9-B570-365C925B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74163A-0721-4C43-A541-34A7213AF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32892B-85DB-4C9A-8290-CD595323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C50AA3-6AEC-48F4-9EEC-A6BCBC7D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FD81DE-6A56-4A52-9BD7-E2B91CA1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04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B9A7E-83F0-4C0F-B9EB-202A63AE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921AEA-C0D0-4643-B6E8-433857EDF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1DEB89-A2CE-4F8F-B544-1555BEBB3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11A7AD-13B8-4845-8F02-414D7B0B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564C7B-493E-4510-8E2F-D153CDC8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4A33FD-1C21-419C-94DD-32991D73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52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08E038-7F44-4638-89F9-20D5F85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0B6437-5E01-406C-81A0-13B9C0B2D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CF15A2-465E-4244-B919-8202AB598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F4412B-994E-4E1F-A0F1-F68FEDF75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BEA18C4-9A32-49B6-877B-E0C76CF35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CCB6C66-E23B-4A4D-B06A-B7F0979E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CA1E54-7F5C-4915-A41F-70E27F85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C3DD419-B86E-4DD4-995F-643F1CE1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74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89F3C1-8490-478A-A830-BDD80E6B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3BC09A9-7C2A-409C-98D0-AEBC2501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FFF429-091B-4D85-8837-5691D305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BDE6CE-79D2-43A5-B698-B68CCA95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20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59AB248-19CF-4419-AE10-4134E75F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0ABD317-A300-4020-AE15-3B86E257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D24C8C-1E3C-4CA8-811C-562C3AFB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76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E11962-B86A-4551-A041-F6F0259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1469BC-8352-47C9-8B39-22A66DEF3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437D74-3D65-424F-ADE6-74C385AE2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0A4BD3-DE46-49AA-A5CB-CEA3A413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0F48B0-C98F-46D5-BD59-7ADD3426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1CE086-06B8-4794-A284-CE4A8E21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20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C1FCD-886D-4DE6-B1BC-CC66DA6F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8E63AC0-B242-4A68-B451-8A9E62C5A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64CCB5-9E58-46D3-9DCC-BD7978CAF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B931C0-F1B4-4D58-AE42-A022A8C0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A5E9-74C7-4800-B711-A4F0F3F706A5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9C01E7-9485-4D2A-8931-7078D6BF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B8E6B1-8785-485C-9879-549703B8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82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BADB9-C9B9-48BA-9D66-BBF321437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8A2DCC-7660-47B8-A5C0-F78166CD9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24573F-C56B-4854-AFFA-7F67127EB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BA5E9-74C7-4800-B711-A4F0F3F706A5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1AF47A-B47E-4644-A5BB-BF5D3537E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4BFA2E-00F2-42E1-BFAA-5860AFE6C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BD02B-448F-4C7B-8673-2F903E8D9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23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9C413D-B1E2-AECE-109F-A93B0C00B6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44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D14085E-CE6C-400F-9664-2F6448B935C8}"/>
              </a:ext>
            </a:extLst>
          </p:cNvPr>
          <p:cNvSpPr/>
          <p:nvPr/>
        </p:nvSpPr>
        <p:spPr>
          <a:xfrm>
            <a:off x="477981" y="1122363"/>
            <a:ext cx="5322744" cy="320413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ru-RU" sz="3200" b="1" i="0" u="none" strike="noStrike" baseline="0" dirty="0">
                <a:latin typeface="TimesNewRomanPS-BoldMT"/>
              </a:rPr>
              <a:t>Лабораторная работа № 2. Дискреционное</a:t>
            </a:r>
          </a:p>
          <a:p>
            <a:r>
              <a:rPr lang="ru-RU" sz="3200" b="1" i="0" u="none" strike="noStrike" baseline="0" dirty="0">
                <a:latin typeface="TimesNewRomanPS-BoldMT"/>
              </a:rPr>
              <a:t>разграничение прав в Linux. Основные</a:t>
            </a:r>
          </a:p>
          <a:p>
            <a:r>
              <a:rPr lang="ru-RU" sz="3200" b="1" i="0" u="none" strike="noStrike" baseline="0" dirty="0">
                <a:latin typeface="TimesNewRomanPS-BoldMT"/>
              </a:rPr>
              <a:t>Атрибуты</a:t>
            </a:r>
          </a:p>
          <a:p>
            <a:endParaRPr lang="ru-RU" sz="3200" b="1" dirty="0">
              <a:solidFill>
                <a:schemeClr val="bg1"/>
              </a:solidFill>
              <a:latin typeface="TimesNewRomanPS-BoldM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00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705723E0-FE30-483D-B6F4-C7E4A620AB70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085472E-A7CF-483F-A848-A3AA9E288937}"/>
              </a:ext>
            </a:extLst>
          </p:cNvPr>
          <p:cNvSpPr txBox="1"/>
          <p:nvPr/>
        </p:nvSpPr>
        <p:spPr>
          <a:xfrm>
            <a:off x="283289" y="216361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lang="ru-RU" sz="4000" b="1" kern="0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DC11F-D6CC-4782-8F58-00464AE015B9}"/>
              </a:ext>
            </a:extLst>
          </p:cNvPr>
          <p:cNvSpPr txBox="1"/>
          <p:nvPr/>
        </p:nvSpPr>
        <p:spPr>
          <a:xfrm>
            <a:off x="394057" y="2342493"/>
            <a:ext cx="114038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Приобретение практического опыта в управлении атрибутами файлов с помощью консоли, а также углубление теоретического понимания дискреционного контроля доступа в современных системах с открытым исходным кодом, особенно в тех, которые построены на операционной системе Linux.</a:t>
            </a:r>
          </a:p>
        </p:txBody>
      </p:sp>
    </p:spTree>
    <p:extLst>
      <p:ext uri="{BB962C8B-B14F-4D97-AF65-F5344CB8AC3E}">
        <p14:creationId xmlns:p14="http://schemas.microsoft.com/office/powerpoint/2010/main" val="354637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0B23156D-8D1B-4D53-A603-4CDC564BA3D5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550F766-DCBF-4A4F-A9E0-3C821F6B19CC}"/>
              </a:ext>
            </a:extLst>
          </p:cNvPr>
          <p:cNvSpPr txBox="1"/>
          <p:nvPr/>
        </p:nvSpPr>
        <p:spPr>
          <a:xfrm>
            <a:off x="283289" y="244936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Выполнение лабораторной работы </a:t>
            </a:r>
            <a:endParaRPr lang="ru-RU" sz="4400" b="1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9FEC0-4285-8BB5-B601-991E3EA7F8C3}"/>
              </a:ext>
            </a:extLst>
          </p:cNvPr>
          <p:cNvSpPr txBox="1"/>
          <p:nvPr/>
        </p:nvSpPr>
        <p:spPr>
          <a:xfrm>
            <a:off x="283289" y="1490960"/>
            <a:ext cx="88130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апись пользователя для "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guest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с помощью команды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useradd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guest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и установила пароль для этого пользователя с помощью команды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passwd guest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".</a:t>
            </a:r>
            <a:endParaRPr lang="ru-RU" dirty="0"/>
          </a:p>
        </p:txBody>
      </p:sp>
      <p:pic>
        <p:nvPicPr>
          <p:cNvPr id="7" name="Рисунок 6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B959762B-6EB9-A019-2C3B-A2EBB1E4E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787" y="2783829"/>
            <a:ext cx="6194425" cy="312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0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45BB24D3-B8FA-503E-F3B8-E20AA3D1CCC7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7D5A08F-FB80-6B39-99C6-39122B4E481F}"/>
              </a:ext>
            </a:extLst>
          </p:cNvPr>
          <p:cNvSpPr txBox="1"/>
          <p:nvPr/>
        </p:nvSpPr>
        <p:spPr>
          <a:xfrm>
            <a:off x="283289" y="244936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Выполнение лабораторной работы </a:t>
            </a:r>
            <a:endParaRPr lang="ru-RU" sz="4400" b="1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75A05-9FC5-9BAB-D449-4D89DEC82518}"/>
              </a:ext>
            </a:extLst>
          </p:cNvPr>
          <p:cNvSpPr txBox="1"/>
          <p:nvPr/>
        </p:nvSpPr>
        <p:spPr>
          <a:xfrm>
            <a:off x="283289" y="1231449"/>
            <a:ext cx="610552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Вошел в систему от имени пользователя ‘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uest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Изображение выглядит как текст, снимок экрана, программное обеспечение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6532FAF6-7C04-10B2-5D7E-ED272B4C2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2216601"/>
            <a:ext cx="5080000" cy="3409950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FCF2226A-F1B9-5D01-2A45-3E67F2831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75" y="2102301"/>
            <a:ext cx="50482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2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45BB24D3-B8FA-503E-F3B8-E20AA3D1CCC7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7D5A08F-FB80-6B39-99C6-39122B4E481F}"/>
              </a:ext>
            </a:extLst>
          </p:cNvPr>
          <p:cNvSpPr txBox="1"/>
          <p:nvPr/>
        </p:nvSpPr>
        <p:spPr>
          <a:xfrm>
            <a:off x="283289" y="244936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Выполнение лабораторной работы </a:t>
            </a:r>
            <a:endParaRPr lang="ru-RU" sz="4400" b="1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75A05-9FC5-9BAB-D449-4D89DEC82518}"/>
              </a:ext>
            </a:extLst>
          </p:cNvPr>
          <p:cNvSpPr txBox="1"/>
          <p:nvPr/>
        </p:nvSpPr>
        <p:spPr>
          <a:xfrm>
            <a:off x="283289" y="1231449"/>
            <a:ext cx="6346111" cy="5231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Используя команду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pwd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я определил, что нахожусь в каталоге 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guest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который также является моим домашним каталогом. Это соответствует командной строке.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 подтвердил свое имя пользователя с помощью команды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whoami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и получил вывод: ‘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guest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 помощью команды "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я идентифицировал свое имя пользователя как "гость" с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1001 (гость) и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1001 (гость). Затем я сравнил эту информацию с выводом команды "группы", которая отображала "гость". Мой пользователь принадлежит только к одной группе, которая состоит из самого пользователя, поэтому выходные данные команд "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и "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groups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совпадают. Данные, отображаемые в командной строке, совпадают с полученной информацией.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Затем я просмотрел файл /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используя команду "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AE5C1743-BBC4-32E5-4DF1-7787BE6D5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311" y="1720850"/>
            <a:ext cx="51054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1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7ADADF2-F6AA-5DA2-6275-99110A14B6FC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D7ECCEE-0BDB-1E51-09A2-A5FD639712B0}"/>
              </a:ext>
            </a:extLst>
          </p:cNvPr>
          <p:cNvSpPr txBox="1"/>
          <p:nvPr/>
        </p:nvSpPr>
        <p:spPr>
          <a:xfrm>
            <a:off x="283289" y="244936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Выполнение лабораторной работы </a:t>
            </a:r>
            <a:endParaRPr lang="ru-RU" sz="4400" b="1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E51599-C73A-E517-2C5D-CDFAA16CB6A6}"/>
              </a:ext>
            </a:extLst>
          </p:cNvPr>
          <p:cNvSpPr txBox="1"/>
          <p:nvPr/>
        </p:nvSpPr>
        <p:spPr>
          <a:xfrm>
            <a:off x="283289" y="1231449"/>
            <a:ext cx="6346111" cy="4330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 также проверил наличие расширенных атрибутов, установленных в подкаталогах, расположенных в каталоге 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используя команду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lsattr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". Я мог наблюдать только расширенные атрибуты в каталоге, связанном с учетной записью пользователя, которую я в данный момент использую в системе.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 создал подкаталог с именем "dir1" в моем домашнем каталоге, используя команду "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mkdir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dir1". Затем я проверил установленные на нем права доступа и расширенные атрибуты. Разрешения следующие: чтение, запись и выполнение доступны для пользователя и группы, в то время как для других предоставляются только разрешения на чтение и выполнение. Для этого каталога не заданы расширенные атрибуты.</a:t>
            </a:r>
          </a:p>
        </p:txBody>
      </p:sp>
      <p:pic>
        <p:nvPicPr>
          <p:cNvPr id="8" name="Рисунок 7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19D32F71-1CFB-B285-593B-61FB887D6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688732"/>
            <a:ext cx="50165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2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7ADADF2-F6AA-5DA2-6275-99110A14B6FC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D7ECCEE-0BDB-1E51-09A2-A5FD639712B0}"/>
              </a:ext>
            </a:extLst>
          </p:cNvPr>
          <p:cNvSpPr txBox="1"/>
          <p:nvPr/>
        </p:nvSpPr>
        <p:spPr>
          <a:xfrm>
            <a:off x="283289" y="244936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Выполнение лабораторной работы </a:t>
            </a:r>
            <a:endParaRPr lang="ru-RU" sz="4400" b="1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E51599-C73A-E517-2C5D-CDFAA16CB6A6}"/>
              </a:ext>
            </a:extLst>
          </p:cNvPr>
          <p:cNvSpPr txBox="1"/>
          <p:nvPr/>
        </p:nvSpPr>
        <p:spPr>
          <a:xfrm>
            <a:off x="283289" y="2912743"/>
            <a:ext cx="6346111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 удалил все атрибуты из каталога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1" с помощью команды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chmod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000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1" и проверил его статус с помощью команды "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". Действительно, все атрибуты были удалены.</a:t>
            </a:r>
          </a:p>
        </p:txBody>
      </p:sp>
      <p:pic>
        <p:nvPicPr>
          <p:cNvPr id="2" name="Рисунок 1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CC9C26E6-DFB6-2515-29E8-4D9C0D265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400" y="1682382"/>
            <a:ext cx="50038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9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74B977DE-BF3A-4B89-9834-F24CE8C4E0C2}"/>
              </a:ext>
            </a:extLst>
          </p:cNvPr>
          <p:cNvCxnSpPr/>
          <p:nvPr/>
        </p:nvCxnSpPr>
        <p:spPr>
          <a:xfrm>
            <a:off x="0" y="950026"/>
            <a:ext cx="1219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34FF464-C74C-4B9B-9C36-73C13CD3B83E}"/>
              </a:ext>
            </a:extLst>
          </p:cNvPr>
          <p:cNvSpPr txBox="1"/>
          <p:nvPr/>
        </p:nvSpPr>
        <p:spPr>
          <a:xfrm>
            <a:off x="283289" y="244936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Выводы</a:t>
            </a:r>
            <a:endParaRPr lang="ru-RU" sz="4400" b="1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7D1C3-F041-4432-92ED-1C0E04B7295F}"/>
              </a:ext>
            </a:extLst>
          </p:cNvPr>
          <p:cNvSpPr txBox="1"/>
          <p:nvPr/>
        </p:nvSpPr>
        <p:spPr>
          <a:xfrm>
            <a:off x="1450428" y="1734207"/>
            <a:ext cx="9490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chemeClr val="bg1"/>
                </a:solidFill>
              </a:rPr>
              <a:t>elaborar</a:t>
            </a:r>
          </a:p>
          <a:p>
            <a:endParaRPr lang="es-EC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36741-E1C5-2F79-F54C-043E07E4590D}"/>
              </a:ext>
            </a:extLst>
          </p:cNvPr>
          <p:cNvSpPr txBox="1"/>
          <p:nvPr/>
        </p:nvSpPr>
        <p:spPr>
          <a:xfrm>
            <a:off x="607219" y="2436202"/>
            <a:ext cx="10977562" cy="16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этой лабораторной работы я приобрел практические навыки работы с атрибутами файлов в консоли. Я также укрепил свое теоретическое понимание дискреционного контроля доступа в современных системах с открытым исходным кодом, основанных на операционной системе Linux.</a:t>
            </a:r>
            <a:endParaRPr lang="ru-RU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424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449</Words>
  <Application>Microsoft Office PowerPoint</Application>
  <PresentationFormat>Широкоэкранный</PresentationFormat>
  <Paragraphs>22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TimesNewRomanPS-BoldMT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Fernando Leon</dc:creator>
  <cp:lastModifiedBy>Fernando Leon</cp:lastModifiedBy>
  <cp:revision>4</cp:revision>
  <dcterms:created xsi:type="dcterms:W3CDTF">2022-09-19T13:27:51Z</dcterms:created>
  <dcterms:modified xsi:type="dcterms:W3CDTF">2023-09-16T19:49:29Z</dcterms:modified>
</cp:coreProperties>
</file>