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9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26883" y="1657350"/>
            <a:ext cx="4890084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 Concepts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2539487" y="2381250"/>
            <a:ext cx="406502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Java Methods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2903363" y="3181350"/>
            <a:ext cx="333727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CST231 - Introduction to Programming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42068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 Method?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65735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method is a reusable block of code that performs a specific task.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57200" y="2266950"/>
            <a:ext cx="8229600" cy="209550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800" y="2533650"/>
            <a:ext cx="79278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Purpose: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85800" y="2952750"/>
            <a:ext cx="77724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Breaks complex problems into smaller, manageable pieces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Allows code to be reused without rewriting it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Makes programs easier to read, test, and debug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Organizes code by grouping related actions together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519779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 Provides Built-In Methods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33350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System.out (printing):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57200" y="1790700"/>
            <a:ext cx="3962400" cy="876300"/>
          </a:xfrm>
          <a:prstGeom prst="roundRect">
            <a:avLst>
              <a:gd name="adj" fmla="val 6522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71500" y="19431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println()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71500" y="22479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print()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57200" y="297180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Scanner (input):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57200" y="3429000"/>
            <a:ext cx="3962400" cy="1181100"/>
          </a:xfrm>
          <a:prstGeom prst="roundRect">
            <a:avLst>
              <a:gd name="adj" fmla="val 4839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71500" y="35814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nextInt()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71500" y="38862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nextLine()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71500" y="41910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next()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724400" y="133350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Math operations: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724400" y="1790700"/>
            <a:ext cx="3962400" cy="1181100"/>
          </a:xfrm>
          <a:prstGeom prst="roundRect">
            <a:avLst>
              <a:gd name="adj" fmla="val 4839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838700" y="19431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abs()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838700" y="22479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pow()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838700" y="25527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sqrt()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4724400" y="327660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String operations: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4724400" y="3733800"/>
            <a:ext cx="3962400" cy="876300"/>
          </a:xfrm>
          <a:prstGeom prst="roundRect">
            <a:avLst>
              <a:gd name="adj" fmla="val 6522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838700" y="38862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length()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838700" y="4191000"/>
            <a:ext cx="38084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equals()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42068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Required Parts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009650"/>
            <a:ext cx="8229600" cy="723900"/>
          </a:xfrm>
          <a:prstGeom prst="roundRect">
            <a:avLst>
              <a:gd name="adj" fmla="val 10526"/>
            </a:avLst>
          </a:prstGeom>
          <a:solidFill>
            <a:srgbClr val="1791E8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69214" y="1238250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Method Definition (Declaration)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3296" y="1885950"/>
            <a:ext cx="8229600" cy="1257300"/>
          </a:xfrm>
          <a:prstGeom prst="roundRect">
            <a:avLst>
              <a:gd name="adj" fmla="val 4545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09600" y="207645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</a:t>
            </a: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blic static int addNumbers(int a, int b) {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800100" y="2381250"/>
            <a:ext cx="78889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return a + b;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09600" y="268605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57200" y="3295650"/>
            <a:ext cx="8229600" cy="723900"/>
          </a:xfrm>
          <a:prstGeom prst="roundRect">
            <a:avLst>
              <a:gd name="adj" fmla="val 10526"/>
            </a:avLst>
          </a:prstGeom>
          <a:solidFill>
            <a:srgbClr val="1791E8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69214" y="3524250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Method Invocation (Call)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57200" y="4171950"/>
            <a:ext cx="8229600" cy="647700"/>
          </a:xfrm>
          <a:prstGeom prst="roundRect">
            <a:avLst>
              <a:gd name="adj" fmla="val 8824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436245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 result = addNumbers(5, 3);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4572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 Signature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181100"/>
            <a:ext cx="85496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method is uniquely identified by its </a:t>
            </a: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signature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381000" y="1752600"/>
            <a:ext cx="8382000" cy="876300"/>
          </a:xfrm>
          <a:prstGeom prst="roundRect">
            <a:avLst>
              <a:gd name="adj" fmla="val 695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81000" y="1752600"/>
            <a:ext cx="83820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 name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Number of parameters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 of each parameter (in order)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266700" y="3505200"/>
            <a:ext cx="8382000" cy="1181100"/>
          </a:xfrm>
          <a:prstGeom prst="roundRect">
            <a:avLst>
              <a:gd name="adj" fmla="val 4839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" y="3657600"/>
            <a:ext cx="83164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printSquare(int)                    // Signature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" y="3962400"/>
            <a:ext cx="83164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addNumbers(int, int)                // Signature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5300" y="4267200"/>
            <a:ext cx="83164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addNumbers(double, double)          // Different signature!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819150"/>
            <a:ext cx="42068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return Keyword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581150"/>
            <a:ext cx="8229600" cy="647700"/>
          </a:xfrm>
          <a:prstGeom prst="roundRect">
            <a:avLst>
              <a:gd name="adj" fmla="val 11765"/>
            </a:avLst>
          </a:prstGeom>
          <a:solidFill>
            <a:srgbClr val="1791E8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30352" y="177165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Non-void methods MUST have a return statement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264795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Must Return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57200" y="3105150"/>
            <a:ext cx="3962400" cy="1219200"/>
          </a:xfrm>
          <a:prstGeom prst="roundRect">
            <a:avLst>
              <a:gd name="adj" fmla="val 4688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90550" y="3276600"/>
            <a:ext cx="376961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static int getNumber() {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42950" y="3581400"/>
            <a:ext cx="361416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return 42;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90550" y="3886200"/>
            <a:ext cx="376961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724400" y="2647950"/>
            <a:ext cx="40416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Return Needed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724400" y="3105150"/>
            <a:ext cx="3962400" cy="1219200"/>
          </a:xfrm>
          <a:prstGeom prst="roundRect">
            <a:avLst>
              <a:gd name="adj" fmla="val 4688"/>
            </a:avLst>
          </a:prstGeom>
          <a:solidFill>
            <a:srgbClr val="E8EAE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57750" y="3276600"/>
            <a:ext cx="376961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static void print() {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010150" y="3581400"/>
            <a:ext cx="361416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System.out.println("Hi");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857750" y="3886200"/>
            <a:ext cx="376961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23900"/>
            <a:ext cx="42068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 Communication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60020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question:</a:t>
            </a: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Does your method communicate with the program, the user, or both?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57200" y="2247900"/>
            <a:ext cx="3962400" cy="1485900"/>
          </a:xfrm>
          <a:prstGeom prst="roundRect">
            <a:avLst>
              <a:gd name="adj" fmla="val 410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800" y="251460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the PROGRAM: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85800" y="2933700"/>
            <a:ext cx="3505200" cy="5715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parameters to receive data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return to send data back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2247900"/>
            <a:ext cx="3962400" cy="1485900"/>
          </a:xfrm>
          <a:prstGeom prst="roundRect">
            <a:avLst>
              <a:gd name="adj" fmla="val 410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0" y="251460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the USER: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953000" y="2933700"/>
            <a:ext cx="3505200" cy="5715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System.out.println() to display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Scanner to get input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57200" y="411480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determines: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void vs return type, Scanner parameter, println statements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42068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1791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Planning a Method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125730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Before writing, answer these questions: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57200" y="2135572"/>
            <a:ext cx="82296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the method's name?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(should describe what it does)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data does it need?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(parameters and types)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does it do with that data?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(body logic)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 it send data back?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(return type or void)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 it communicate with the user?</a:t>
            </a: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(out: print – in: Scanner)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38387" y="1238250"/>
            <a:ext cx="4267078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2071013" y="2316939"/>
            <a:ext cx="4529554" cy="14859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ctr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 = reusable code blocks</a:t>
            </a:r>
            <a:endParaRPr lang="en-US" dirty="0"/>
          </a:p>
          <a:p>
            <a:pPr marL="114300" indent="-114300" algn="ctr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parts: definition + invocation</a:t>
            </a:r>
            <a:endParaRPr lang="en-US" dirty="0"/>
          </a:p>
          <a:p>
            <a:pPr marL="114300" indent="-114300" algn="ctr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Signature = name + return type + parameter type(s)</a:t>
            </a:r>
            <a:endParaRPr lang="en-US" dirty="0"/>
          </a:p>
          <a:p>
            <a:pPr marL="114300" indent="-114300" algn="ctr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Non-void methods MUST return</a:t>
            </a:r>
            <a:endParaRPr lang="en-US" dirty="0"/>
          </a:p>
          <a:p>
            <a:pPr marL="114300" indent="-114300" algn="ctr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 before you write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418</Words>
  <Application>Microsoft Office PowerPoint</Application>
  <PresentationFormat>On-screen Show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Concepts</dc:title>
  <dc:subject>Java Programming - Methods</dc:subject>
  <dc:creator>CST231 Instructor</dc:creator>
  <cp:lastModifiedBy>mark sausville</cp:lastModifiedBy>
  <cp:revision>3</cp:revision>
  <dcterms:created xsi:type="dcterms:W3CDTF">2025-10-29T16:25:21Z</dcterms:created>
  <dcterms:modified xsi:type="dcterms:W3CDTF">2025-10-29T22:07:01Z</dcterms:modified>
</cp:coreProperties>
</file>