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6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9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2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4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4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5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07" y="2130425"/>
            <a:ext cx="8452695" cy="1470025"/>
          </a:xfrm>
        </p:spPr>
        <p:txBody>
          <a:bodyPr/>
          <a:lstStyle/>
          <a:p>
            <a:r>
              <a:rPr lang="en-US" dirty="0" smtClean="0"/>
              <a:t>1000 BASE SX/LX &amp; 10G BASE SX/LX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oder</a:t>
            </a:r>
            <a:r>
              <a:rPr lang="en-US" dirty="0" smtClean="0"/>
              <a:t> WAS?</a:t>
            </a:r>
          </a:p>
        </p:txBody>
      </p:sp>
    </p:spTree>
    <p:extLst>
      <p:ext uri="{BB962C8B-B14F-4D97-AF65-F5344CB8AC3E}">
        <p14:creationId xmlns:p14="http://schemas.microsoft.com/office/powerpoint/2010/main" val="382645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3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1000 BASE SX/LX &amp; 10G BASE SX/LX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1000 BASE SX/LX &amp; 10G BASE SX/LX</dc:title>
  <dc:creator>Bla Bla</dc:creator>
  <cp:lastModifiedBy>Bla Bla</cp:lastModifiedBy>
  <cp:revision>1</cp:revision>
  <dcterms:created xsi:type="dcterms:W3CDTF">2013-04-08T08:48:04Z</dcterms:created>
  <dcterms:modified xsi:type="dcterms:W3CDTF">2013-04-08T08:51:08Z</dcterms:modified>
</cp:coreProperties>
</file>