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12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6741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de"/>
              <a:t>^ Alex, yo!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slow">
    <p:push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Gentechnik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Und Ihre Folgen</a:t>
            </a:r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Bioprinter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Spezielle Art des 3D-Druckers</a:t>
            </a:r>
          </a:p>
          <a:p>
            <a:pPr lvl="0" rtl="0">
              <a:buNone/>
            </a:pP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Ab 2018 soll der Drucker zum Einsatz kommen</a:t>
            </a:r>
          </a:p>
          <a:p>
            <a:pPr lvl="0" rtl="0">
              <a:buNone/>
            </a:pP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Einsatz in der Medizin</a:t>
            </a:r>
          </a:p>
          <a:p>
            <a:pPr lvl="0" rtl="0">
              <a:buNone/>
            </a:pP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Einsatz in der Lebensmittelindustrie</a:t>
            </a:r>
          </a:p>
        </p:txBody>
      </p:sp>
      <p:sp>
        <p:nvSpPr>
          <p:cNvPr id="36" name="Shape 36"/>
          <p:cNvSpPr/>
          <p:nvPr/>
        </p:nvSpPr>
        <p:spPr>
          <a:xfrm>
            <a:off x="6076900" y="205975"/>
            <a:ext cx="2609899" cy="2001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chemeClr val="dk1"/>
                </a:solidFill>
              </a:rPr>
              <a:t>Medizinischer Einsatz</a:t>
            </a:r>
          </a:p>
          <a:p>
            <a:pPr lvl="0" rtl="0">
              <a:buNone/>
            </a:pPr>
            <a:r>
              <a:rPr lang="de" sz="1100">
                <a:solidFill>
                  <a:schemeClr val="dk1"/>
                </a:solidFill>
              </a:rPr>
              <a:t>Medizinischer Einsatz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4825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4091575" y="2309050"/>
            <a:ext cx="4595225" cy="261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4" name="Shape 44"/>
          <p:cNvSpPr/>
          <p:nvPr/>
        </p:nvSpPr>
        <p:spPr>
          <a:xfrm>
            <a:off x="457200" y="2309050"/>
            <a:ext cx="3634375" cy="2616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723875"/>
            <a:ext cx="8229600" cy="320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Abstammung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Genetisch bedingte Krankheiten</a:t>
            </a:r>
          </a:p>
          <a:p>
            <a:endParaRPr lang="de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Datenschutz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Nicht nur Genetische Veranlagung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Keine Krankheitanalyse mehr</a:t>
            </a:r>
          </a:p>
        </p:txBody>
      </p:sp>
      <p:sp>
        <p:nvSpPr>
          <p:cNvPr id="50" name="Shape 50"/>
          <p:cNvSpPr/>
          <p:nvPr/>
        </p:nvSpPr>
        <p:spPr>
          <a:xfrm>
            <a:off x="457200" y="367275"/>
            <a:ext cx="13335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1" name="Shape 51"/>
          <p:cNvSpPr txBox="1"/>
          <p:nvPr/>
        </p:nvSpPr>
        <p:spPr>
          <a:xfrm>
            <a:off x="1948725" y="271700"/>
            <a:ext cx="6324000" cy="101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de" sz="4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DNA-Analysen online</a:t>
            </a:r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e" dirty="0" smtClean="0">
                <a:latin typeface="Open Sans"/>
                <a:cs typeface="Open Sans"/>
              </a:rPr>
              <a:t>Brustkrebsgen</a:t>
            </a:r>
            <a:endParaRPr lang="de" dirty="0">
              <a:latin typeface="Open Sans"/>
              <a:cs typeface="Open Sans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dirty="0">
                <a:latin typeface="Open Sans"/>
                <a:cs typeface="Open Sans"/>
              </a:rPr>
              <a:t>Etwa 5-10% aller 		Brustkrebserkrankungen 						haben erbliche Gründe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dirty="0">
                <a:latin typeface="Open Sans"/>
                <a:cs typeface="Open Sans"/>
              </a:rPr>
              <a:t>Wenn eines der 4 bekannten Brustkrebsgene mutiert ist, wird die Brustkrebschance auf 50-80% geschätzt.</a:t>
            </a:r>
          </a:p>
          <a:p>
            <a:endParaRPr lang="de" dirty="0">
              <a:latin typeface="Open Sans"/>
              <a:cs typeface="Open San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6188750" y="727100"/>
            <a:ext cx="2498049" cy="25542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e" dirty="0"/>
              <a:t>Brustkrebsgen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>
                <a:latin typeface="Open Sans"/>
                <a:cs typeface="Open Sans"/>
              </a:rPr>
              <a:t>Potentielle Konsequenzen: 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dirty="0">
                <a:latin typeface="Open Sans"/>
                <a:cs typeface="Open Sans"/>
              </a:rPr>
              <a:t>Brustamputation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dirty="0">
                <a:latin typeface="Open Sans"/>
                <a:cs typeface="Open Sans"/>
              </a:rPr>
              <a:t>Vorsorgliche Bestrahlung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dirty="0">
                <a:latin typeface="Open Sans"/>
                <a:cs typeface="Open Sans"/>
              </a:rPr>
              <a:t>Depression durch Diagnose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dirty="0">
                <a:latin typeface="Open Sans"/>
                <a:cs typeface="Open Sans"/>
              </a:rPr>
              <a:t>Embryonenselektion</a:t>
            </a:r>
          </a:p>
          <a:p>
            <a:endParaRPr lang="de" dirty="0">
              <a:latin typeface="Open Sans"/>
              <a:cs typeface="Open Sans"/>
            </a:endParaRPr>
          </a:p>
          <a:p>
            <a:endParaRPr lang="de" dirty="0">
              <a:latin typeface="Open Sans"/>
              <a:cs typeface="Open Sans"/>
            </a:endParaRPr>
          </a:p>
          <a:p>
            <a:endParaRPr lang="de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e" dirty="0"/>
              <a:t>       </a:t>
            </a:r>
            <a:r>
              <a:rPr lang="de" dirty="0">
                <a:latin typeface="Open Sans"/>
                <a:cs typeface="Open Sans"/>
              </a:rPr>
              <a:t>Supervirus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2400" dirty="0">
                <a:latin typeface="Open Sans"/>
                <a:cs typeface="Open Sans"/>
              </a:rPr>
              <a:t>Forschung in den Niederlanden mit dem H5N1-Virus (Vogelgrippe) 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de" sz="2400" dirty="0">
                <a:latin typeface="Open Sans"/>
                <a:cs typeface="Open Sans"/>
              </a:rPr>
              <a:t>Vorteile:</a:t>
            </a:r>
          </a:p>
          <a:p>
            <a:pPr marL="457200" lvl="0" indent="-3810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400" dirty="0">
                <a:latin typeface="Open Sans"/>
                <a:cs typeface="Open Sans"/>
              </a:rPr>
              <a:t>Mögliche Früherkennung von Pandemie-Fällen</a:t>
            </a:r>
          </a:p>
          <a:p>
            <a:pPr marL="457200" lvl="0" indent="-3810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400" dirty="0">
                <a:latin typeface="Open Sans"/>
                <a:cs typeface="Open Sans"/>
              </a:rPr>
              <a:t>“Universellen” Impfstoff (z.B. für Influenza) 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de" sz="2400" dirty="0">
                <a:latin typeface="Open Sans"/>
                <a:cs typeface="Open Sans"/>
              </a:rPr>
              <a:t>Nachteile:</a:t>
            </a:r>
          </a:p>
          <a:p>
            <a:pPr marL="457200" lvl="0" indent="-3810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400" dirty="0">
                <a:latin typeface="Open Sans"/>
                <a:cs typeface="Open Sans"/>
              </a:rPr>
              <a:t>Nutzen der Forschungsdaten für Bio-Attacken</a:t>
            </a:r>
          </a:p>
          <a:p>
            <a:pPr marL="457200" lvl="0" indent="-3810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400" dirty="0">
                <a:latin typeface="Open Sans"/>
                <a:cs typeface="Open Sans"/>
              </a:rPr>
              <a:t>Leicht übertragbar (Tröpfcheninfektion)</a:t>
            </a:r>
          </a:p>
          <a:p>
            <a:endParaRPr lang="de" sz="2400" dirty="0">
              <a:latin typeface="Open Sans"/>
              <a:cs typeface="Open Sans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557950" y="283775"/>
            <a:ext cx="1069625" cy="9858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e" dirty="0">
                <a:latin typeface="Open Sans"/>
                <a:cs typeface="Open Sans"/>
              </a:rPr>
              <a:t>Impfung gegen Nikotin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800" dirty="0">
                <a:latin typeface="Open Sans"/>
                <a:cs typeface="Open Sans"/>
              </a:rPr>
              <a:t>Injektion eines Antikörper-Gens in Leberzellen</a:t>
            </a:r>
          </a:p>
          <a:p>
            <a:pPr marL="457200" lvl="0" indent="-4064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800" dirty="0">
                <a:latin typeface="Open Sans"/>
                <a:cs typeface="Open Sans"/>
              </a:rPr>
              <a:t>Leberzellen produzieren Proteine, die Nikotin binden</a:t>
            </a:r>
          </a:p>
          <a:p>
            <a:pPr marL="457200" lvl="0" indent="-4064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800" dirty="0">
                <a:latin typeface="Open Sans"/>
                <a:cs typeface="Open Sans"/>
              </a:rPr>
              <a:t>Weniger Nikotin kommt am Gehirn an</a:t>
            </a:r>
          </a:p>
          <a:p>
            <a:pPr marL="457200" lvl="0" indent="-4064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 sz="2800" dirty="0">
                <a:latin typeface="Open Sans"/>
                <a:cs typeface="Open Sans"/>
              </a:rPr>
              <a:t>Erste erfolgreiche Tests mit Mäusen</a:t>
            </a:r>
          </a:p>
        </p:txBody>
      </p:sp>
      <p:sp>
        <p:nvSpPr>
          <p:cNvPr id="78" name="Shape 78"/>
          <p:cNvSpPr/>
          <p:nvPr/>
        </p:nvSpPr>
        <p:spPr>
          <a:xfrm>
            <a:off x="7322100" y="3217300"/>
            <a:ext cx="1364700" cy="17084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 </a:t>
            </a:r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eure</a:t>
            </a:r>
            <a:r>
              <a:rPr lang="en-US" dirty="0" smtClean="0"/>
              <a:t> </a:t>
            </a:r>
            <a:r>
              <a:rPr lang="en-US" dirty="0" err="1" smtClean="0"/>
              <a:t>Aufmerksamkeit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51205"/>
      </p:ext>
    </p:extLst>
  </p:cSld>
  <p:clrMapOvr>
    <a:masterClrMapping/>
  </p:clrMapOvr>
  <p:transition xmlns:p14="http://schemas.microsoft.com/office/powerpoint/2010/main" spd="slow">
    <p:push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modern</vt:lpstr>
      <vt:lpstr>Gentechnik</vt:lpstr>
      <vt:lpstr>Bioprinter</vt:lpstr>
      <vt:lpstr>Medizinischer Einsatz Medizinischer Einsatz</vt:lpstr>
      <vt:lpstr>PowerPoint Presentation</vt:lpstr>
      <vt:lpstr>Brustkrebsgen</vt:lpstr>
      <vt:lpstr>Brustkrebsgen</vt:lpstr>
      <vt:lpstr>       Supervirus</vt:lpstr>
      <vt:lpstr>Impfung gegen Nikotin</vt:lpstr>
      <vt:lpstr>Zeit für 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Gentechnik</dc:title>
  <cp:lastModifiedBy>Bla Bla</cp:lastModifiedBy>
  <cp:revision>1</cp:revision>
  <dcterms:modified xsi:type="dcterms:W3CDTF">2013-12-12T06:06:56Z</dcterms:modified>
</cp:coreProperties>
</file>