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83" autoAdjust="0"/>
  </p:normalViewPr>
  <p:slideViewPr>
    <p:cSldViewPr snapToGrid="0" snapToObjects="1">
      <p:cViewPr varScale="1">
        <p:scale>
          <a:sx n="98" d="100"/>
          <a:sy n="98" d="100"/>
        </p:scale>
        <p:origin x="-5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6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9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2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4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4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B1AB-42C9-7D45-A4A4-D676302753B8}" type="datetimeFigureOut">
              <a:rPr lang="en-US" smtClean="0"/>
              <a:t>08.04.13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15D34-99D4-A94C-91C4-3330B397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5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07" y="2130425"/>
            <a:ext cx="8452695" cy="1470025"/>
          </a:xfrm>
        </p:spPr>
        <p:txBody>
          <a:bodyPr/>
          <a:lstStyle/>
          <a:p>
            <a:r>
              <a:rPr lang="de-DE" dirty="0" smtClean="0"/>
              <a:t>Netzwerktypen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Oder 10GBASE-SX</a:t>
            </a:r>
          </a:p>
        </p:txBody>
      </p:sp>
    </p:spTree>
    <p:extLst>
      <p:ext uri="{BB962C8B-B14F-4D97-AF65-F5344CB8AC3E}">
        <p14:creationId xmlns:p14="http://schemas.microsoft.com/office/powerpoint/2010/main" val="382645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Nomenklatur der Standards</a:t>
            </a:r>
            <a:endParaRPr lang="de-DE" dirty="0"/>
          </a:p>
        </p:txBody>
      </p:sp>
      <p:pic>
        <p:nvPicPr>
          <p:cNvPr id="4" name="Content Placeholder 3" descr="Screen Shot 2013-04-08 at 12.54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9" r="-39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953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297104"/>
              </p:ext>
            </p:extLst>
          </p:nvPr>
        </p:nvGraphicFramePr>
        <p:xfrm>
          <a:off x="483118" y="1742738"/>
          <a:ext cx="8229600" cy="293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9040"/>
                <a:gridCol w="1562640"/>
                <a:gridCol w="1562640"/>
                <a:gridCol w="1562640"/>
                <a:gridCol w="1562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Netzwerkstandard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. </a:t>
                      </a:r>
                      <a:r>
                        <a:rPr lang="en-US" baseline="0" dirty="0" err="1" smtClean="0"/>
                        <a:t>Länge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Fibermode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1000BASE-SX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850nm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</a:tr>
              <a:tr h="312783">
                <a:tc>
                  <a:txBody>
                    <a:bodyPr/>
                    <a:lstStyle/>
                    <a:p>
                      <a:r>
                        <a:rPr lang="en-US" dirty="0" smtClean="0"/>
                        <a:t>1000BASE</a:t>
                      </a:r>
                      <a:r>
                        <a:rPr lang="en-US" baseline="0" dirty="0" smtClean="0"/>
                        <a:t>-LX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1310nm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</a:tr>
              <a:tr h="259806">
                <a:tc>
                  <a:txBody>
                    <a:bodyPr/>
                    <a:lstStyle/>
                    <a:p>
                      <a:r>
                        <a:rPr lang="en-US" dirty="0" smtClean="0"/>
                        <a:t>10GBASE-SR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850nm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Scrambled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Single/Multi</a:t>
                      </a:r>
                      <a:endParaRPr lang="en-US" dirty="0"/>
                    </a:p>
                  </a:txBody>
                  <a:tcPr/>
                </a:tc>
              </a:tr>
              <a:tr h="206829">
                <a:tc>
                  <a:txBody>
                    <a:bodyPr/>
                    <a:lstStyle/>
                    <a:p>
                      <a:r>
                        <a:rPr lang="en-US" dirty="0" smtClean="0"/>
                        <a:t>10GBASE-LR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1310nm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Scrambled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Single/Multi</a:t>
                      </a:r>
                      <a:endParaRPr lang="en-US" dirty="0"/>
                    </a:p>
                  </a:txBody>
                  <a:tcPr/>
                </a:tc>
              </a:tr>
              <a:tr h="153851">
                <a:tc>
                  <a:txBody>
                    <a:bodyPr/>
                    <a:lstStyle/>
                    <a:p>
                      <a:r>
                        <a:rPr lang="en-US" dirty="0" smtClean="0"/>
                        <a:t>10GBASE-ER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1550nm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Scrambled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10GBASE</a:t>
                      </a:r>
                      <a:r>
                        <a:rPr lang="en-US" baseline="0" dirty="0" smtClean="0"/>
                        <a:t>-LRM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1310nm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Scrambled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10GBASE-LX</a:t>
                      </a:r>
                      <a:r>
                        <a:rPr lang="en-US" baseline="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1310nm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68</Words>
  <Application>Microsoft Macintosh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Netzwerktypen</vt:lpstr>
      <vt:lpstr>Nomenklatur der Standards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1000 BASE SX/LX &amp; 10G BASE SX/LX</dc:title>
  <dc:creator>Bla Bla</dc:creator>
  <cp:lastModifiedBy>Bla Bla</cp:lastModifiedBy>
  <cp:revision>4</cp:revision>
  <dcterms:created xsi:type="dcterms:W3CDTF">2013-04-08T08:48:04Z</dcterms:created>
  <dcterms:modified xsi:type="dcterms:W3CDTF">2013-04-08T12:19:10Z</dcterms:modified>
</cp:coreProperties>
</file>