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6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0CBC-0EF0-BA42-8B8D-5ECDA55158F2}" type="datetimeFigureOut">
              <a:rPr lang="en-US" smtClean="0"/>
              <a:t>10.12.13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B7A5-1983-094B-8973-A8988219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IKE (Internet-Key-Exchange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IPSec </a:t>
            </a: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VPN)</a:t>
            </a:r>
            <a:endParaRPr lang="en-US" dirty="0" smtClean="0"/>
          </a:p>
          <a:p>
            <a:r>
              <a:rPr lang="en-US" dirty="0" smtClean="0"/>
              <a:t>TLS &amp; SSL</a:t>
            </a:r>
          </a:p>
        </p:txBody>
      </p:sp>
    </p:spTree>
    <p:extLst>
      <p:ext uri="{BB962C8B-B14F-4D97-AF65-F5344CB8AC3E}">
        <p14:creationId xmlns:p14="http://schemas.microsoft.com/office/powerpoint/2010/main" val="3597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RSA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Zwei unterschiedliche Primzahlen (p, </a:t>
            </a:r>
            <a:r>
              <a:rPr lang="de-DE" dirty="0" err="1" smtClean="0"/>
              <a:t>q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Modulus</a:t>
            </a:r>
            <a:r>
              <a:rPr lang="de-DE" dirty="0" smtClean="0"/>
              <a:t> m = p*</a:t>
            </a:r>
            <a:r>
              <a:rPr lang="de-DE" dirty="0" err="1" smtClean="0"/>
              <a:t>q</a:t>
            </a:r>
            <a:endParaRPr lang="de-DE" dirty="0" smtClean="0"/>
          </a:p>
          <a:p>
            <a:r>
              <a:rPr lang="de-DE" dirty="0" smtClean="0"/>
              <a:t>Anzahl Teilerfremder Zahlen berechnen </a:t>
            </a:r>
            <a:r>
              <a:rPr lang="de-DE" dirty="0" err="1" smtClean="0"/>
              <a:t>φ</a:t>
            </a:r>
            <a:endParaRPr lang="de-DE" dirty="0" smtClean="0"/>
          </a:p>
          <a:p>
            <a:pPr lvl="1"/>
            <a:r>
              <a:rPr lang="de-DE" dirty="0" smtClean="0"/>
              <a:t>1 &lt; </a:t>
            </a:r>
            <a:r>
              <a:rPr lang="de-DE" i="1" dirty="0" err="1" smtClean="0"/>
              <a:t>n</a:t>
            </a:r>
            <a:r>
              <a:rPr lang="de-DE" dirty="0" smtClean="0"/>
              <a:t> &lt; </a:t>
            </a:r>
            <a:r>
              <a:rPr lang="de-DE" dirty="0" err="1" smtClean="0"/>
              <a:t>φ</a:t>
            </a:r>
            <a:r>
              <a:rPr lang="de-DE" dirty="0" smtClean="0"/>
              <a:t>(</a:t>
            </a:r>
            <a:r>
              <a:rPr lang="de-DE" i="1" dirty="0" smtClean="0"/>
              <a:t>m</a:t>
            </a:r>
            <a:r>
              <a:rPr lang="de-DE" dirty="0" smtClean="0"/>
              <a:t>)</a:t>
            </a:r>
          </a:p>
          <a:p>
            <a:r>
              <a:rPr lang="de-DE" dirty="0" smtClean="0"/>
              <a:t>Multiplikatives Inverses</a:t>
            </a:r>
          </a:p>
          <a:p>
            <a:pPr lvl="1"/>
            <a:r>
              <a:rPr lang="de-DE" dirty="0" err="1" smtClean="0"/>
              <a:t>n</a:t>
            </a:r>
            <a:r>
              <a:rPr lang="de-DE" dirty="0" smtClean="0"/>
              <a:t> * d = 1 </a:t>
            </a:r>
            <a:r>
              <a:rPr lang="de-DE" dirty="0" err="1" smtClean="0"/>
              <a:t>mod</a:t>
            </a:r>
            <a:r>
              <a:rPr lang="de-DE" dirty="0" smtClean="0"/>
              <a:t> </a:t>
            </a:r>
            <a:r>
              <a:rPr lang="de-DE" dirty="0" err="1" smtClean="0"/>
              <a:t>φ</a:t>
            </a:r>
            <a:r>
              <a:rPr lang="de-DE" dirty="0" smtClean="0"/>
              <a:t>(m)</a:t>
            </a:r>
          </a:p>
          <a:p>
            <a:r>
              <a:rPr lang="de-DE" dirty="0" smtClean="0"/>
              <a:t>Privater Schlüssel (</a:t>
            </a:r>
            <a:r>
              <a:rPr lang="de-DE" dirty="0" err="1" smtClean="0"/>
              <a:t>n</a:t>
            </a:r>
            <a:r>
              <a:rPr lang="de-DE" dirty="0" smtClean="0"/>
              <a:t>, m) </a:t>
            </a:r>
          </a:p>
          <a:p>
            <a:r>
              <a:rPr lang="de-DE" dirty="0" smtClean="0"/>
              <a:t>Öffentlicher Schlüssel(d, m)</a:t>
            </a:r>
          </a:p>
        </p:txBody>
      </p:sp>
    </p:spTree>
    <p:extLst>
      <p:ext uri="{BB962C8B-B14F-4D97-AF65-F5344CB8AC3E}">
        <p14:creationId xmlns:p14="http://schemas.microsoft.com/office/powerpoint/2010/main" val="205938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41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Anwendung</vt:lpstr>
      <vt:lpstr>Aufbau RSA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</dc:title>
  <dc:creator>Bla Bla</dc:creator>
  <cp:lastModifiedBy>Bla Bla</cp:lastModifiedBy>
  <cp:revision>4</cp:revision>
  <dcterms:created xsi:type="dcterms:W3CDTF">2013-12-10T17:45:05Z</dcterms:created>
  <dcterms:modified xsi:type="dcterms:W3CDTF">2013-12-10T18:30:29Z</dcterms:modified>
</cp:coreProperties>
</file>