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2918400" cy="21945600"/>
  <p:notesSz cx="6858000" cy="9144000"/>
  <p:defaultTextStyle>
    <a:defPPr>
      <a:defRPr lang="en-US"/>
    </a:defPPr>
    <a:lvl1pPr marL="0" algn="l" defTabSz="3135020" rtl="0" eaLnBrk="1" latinLnBrk="0" hangingPunct="1">
      <a:defRPr sz="6200" kern="1200">
        <a:solidFill>
          <a:schemeClr val="tx1"/>
        </a:solidFill>
        <a:latin typeface="+mn-lt"/>
        <a:ea typeface="+mn-ea"/>
        <a:cs typeface="+mn-cs"/>
      </a:defRPr>
    </a:lvl1pPr>
    <a:lvl2pPr marL="1567510" algn="l" defTabSz="3135020" rtl="0" eaLnBrk="1" latinLnBrk="0" hangingPunct="1">
      <a:defRPr sz="6200" kern="1200">
        <a:solidFill>
          <a:schemeClr val="tx1"/>
        </a:solidFill>
        <a:latin typeface="+mn-lt"/>
        <a:ea typeface="+mn-ea"/>
        <a:cs typeface="+mn-cs"/>
      </a:defRPr>
    </a:lvl2pPr>
    <a:lvl3pPr marL="3135020" algn="l" defTabSz="3135020" rtl="0" eaLnBrk="1" latinLnBrk="0" hangingPunct="1">
      <a:defRPr sz="6200" kern="1200">
        <a:solidFill>
          <a:schemeClr val="tx1"/>
        </a:solidFill>
        <a:latin typeface="+mn-lt"/>
        <a:ea typeface="+mn-ea"/>
        <a:cs typeface="+mn-cs"/>
      </a:defRPr>
    </a:lvl3pPr>
    <a:lvl4pPr marL="4702531" algn="l" defTabSz="3135020" rtl="0" eaLnBrk="1" latinLnBrk="0" hangingPunct="1">
      <a:defRPr sz="6200" kern="1200">
        <a:solidFill>
          <a:schemeClr val="tx1"/>
        </a:solidFill>
        <a:latin typeface="+mn-lt"/>
        <a:ea typeface="+mn-ea"/>
        <a:cs typeface="+mn-cs"/>
      </a:defRPr>
    </a:lvl4pPr>
    <a:lvl5pPr marL="6270041" algn="l" defTabSz="3135020" rtl="0" eaLnBrk="1" latinLnBrk="0" hangingPunct="1">
      <a:defRPr sz="6200" kern="1200">
        <a:solidFill>
          <a:schemeClr val="tx1"/>
        </a:solidFill>
        <a:latin typeface="+mn-lt"/>
        <a:ea typeface="+mn-ea"/>
        <a:cs typeface="+mn-cs"/>
      </a:defRPr>
    </a:lvl5pPr>
    <a:lvl6pPr marL="7837551" algn="l" defTabSz="3135020" rtl="0" eaLnBrk="1" latinLnBrk="0" hangingPunct="1">
      <a:defRPr sz="6200" kern="1200">
        <a:solidFill>
          <a:schemeClr val="tx1"/>
        </a:solidFill>
        <a:latin typeface="+mn-lt"/>
        <a:ea typeface="+mn-ea"/>
        <a:cs typeface="+mn-cs"/>
      </a:defRPr>
    </a:lvl6pPr>
    <a:lvl7pPr marL="9405061" algn="l" defTabSz="3135020" rtl="0" eaLnBrk="1" latinLnBrk="0" hangingPunct="1">
      <a:defRPr sz="6200" kern="1200">
        <a:solidFill>
          <a:schemeClr val="tx1"/>
        </a:solidFill>
        <a:latin typeface="+mn-lt"/>
        <a:ea typeface="+mn-ea"/>
        <a:cs typeface="+mn-cs"/>
      </a:defRPr>
    </a:lvl7pPr>
    <a:lvl8pPr marL="10972571" algn="l" defTabSz="3135020" rtl="0" eaLnBrk="1" latinLnBrk="0" hangingPunct="1">
      <a:defRPr sz="6200" kern="1200">
        <a:solidFill>
          <a:schemeClr val="tx1"/>
        </a:solidFill>
        <a:latin typeface="+mn-lt"/>
        <a:ea typeface="+mn-ea"/>
        <a:cs typeface="+mn-cs"/>
      </a:defRPr>
    </a:lvl8pPr>
    <a:lvl9pPr marL="12540082" algn="l" defTabSz="3135020" rtl="0" eaLnBrk="1" latinLnBrk="0" hangingPunct="1">
      <a:defRPr sz="6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25" d="100"/>
          <a:sy n="25" d="100"/>
        </p:scale>
        <p:origin x="-584" y="-52"/>
      </p:cViewPr>
      <p:guideLst>
        <p:guide orient="horz" pos="6912"/>
        <p:guide pos="10368"/>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6817362"/>
            <a:ext cx="27980640" cy="4704080"/>
          </a:xfrm>
        </p:spPr>
        <p:txBody>
          <a:bodyPr/>
          <a:lstStyle/>
          <a:p>
            <a:r>
              <a:rPr lang="en-US" smtClean="0"/>
              <a:t>Click to edit Master title style</a:t>
            </a:r>
            <a:endParaRPr lang="en-US"/>
          </a:p>
        </p:txBody>
      </p:sp>
      <p:sp>
        <p:nvSpPr>
          <p:cNvPr id="3" name="Subtitle 2"/>
          <p:cNvSpPr>
            <a:spLocks noGrp="1"/>
          </p:cNvSpPr>
          <p:nvPr>
            <p:ph type="subTitle" idx="1"/>
          </p:nvPr>
        </p:nvSpPr>
        <p:spPr>
          <a:xfrm>
            <a:off x="4937760" y="12435840"/>
            <a:ext cx="23042880" cy="5608320"/>
          </a:xfrm>
        </p:spPr>
        <p:txBody>
          <a:bodyPr/>
          <a:lstStyle>
            <a:lvl1pPr marL="0" indent="0" algn="ctr">
              <a:buNone/>
              <a:defRPr>
                <a:solidFill>
                  <a:schemeClr val="tx1">
                    <a:tint val="75000"/>
                  </a:schemeClr>
                </a:solidFill>
              </a:defRPr>
            </a:lvl1pPr>
            <a:lvl2pPr marL="1567510" indent="0" algn="ctr">
              <a:buNone/>
              <a:defRPr>
                <a:solidFill>
                  <a:schemeClr val="tx1">
                    <a:tint val="75000"/>
                  </a:schemeClr>
                </a:solidFill>
              </a:defRPr>
            </a:lvl2pPr>
            <a:lvl3pPr marL="3135020" indent="0" algn="ctr">
              <a:buNone/>
              <a:defRPr>
                <a:solidFill>
                  <a:schemeClr val="tx1">
                    <a:tint val="75000"/>
                  </a:schemeClr>
                </a:solidFill>
              </a:defRPr>
            </a:lvl3pPr>
            <a:lvl4pPr marL="4702531" indent="0" algn="ctr">
              <a:buNone/>
              <a:defRPr>
                <a:solidFill>
                  <a:schemeClr val="tx1">
                    <a:tint val="75000"/>
                  </a:schemeClr>
                </a:solidFill>
              </a:defRPr>
            </a:lvl4pPr>
            <a:lvl5pPr marL="6270041" indent="0" algn="ctr">
              <a:buNone/>
              <a:defRPr>
                <a:solidFill>
                  <a:schemeClr val="tx1">
                    <a:tint val="75000"/>
                  </a:schemeClr>
                </a:solidFill>
              </a:defRPr>
            </a:lvl5pPr>
            <a:lvl6pPr marL="7837551" indent="0" algn="ctr">
              <a:buNone/>
              <a:defRPr>
                <a:solidFill>
                  <a:schemeClr val="tx1">
                    <a:tint val="75000"/>
                  </a:schemeClr>
                </a:solidFill>
              </a:defRPr>
            </a:lvl6pPr>
            <a:lvl7pPr marL="9405061" indent="0" algn="ctr">
              <a:buNone/>
              <a:defRPr>
                <a:solidFill>
                  <a:schemeClr val="tx1">
                    <a:tint val="75000"/>
                  </a:schemeClr>
                </a:solidFill>
              </a:defRPr>
            </a:lvl7pPr>
            <a:lvl8pPr marL="10972571" indent="0" algn="ctr">
              <a:buNone/>
              <a:defRPr>
                <a:solidFill>
                  <a:schemeClr val="tx1">
                    <a:tint val="75000"/>
                  </a:schemeClr>
                </a:solidFill>
              </a:defRPr>
            </a:lvl8pPr>
            <a:lvl9pPr marL="12540082"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BD35BAE-862F-447E-815F-EE499836F9FA}" type="datetimeFigureOut">
              <a:rPr lang="en-US" smtClean="0"/>
              <a:t>3/20/2018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173706-7280-431F-A607-C8553A0FE15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D35BAE-862F-447E-815F-EE499836F9FA}" type="datetimeFigureOut">
              <a:rPr lang="en-US" smtClean="0"/>
              <a:t>3/20/2018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173706-7280-431F-A607-C8553A0FE15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5840" y="878843"/>
            <a:ext cx="7406640" cy="1872488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45920" y="878843"/>
            <a:ext cx="21671280" cy="1872488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D35BAE-862F-447E-815F-EE499836F9FA}" type="datetimeFigureOut">
              <a:rPr lang="en-US" smtClean="0"/>
              <a:t>3/20/2018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173706-7280-431F-A607-C8553A0FE15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D35BAE-862F-447E-815F-EE499836F9FA}" type="datetimeFigureOut">
              <a:rPr lang="en-US" smtClean="0"/>
              <a:t>3/20/2018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173706-7280-431F-A607-C8553A0FE15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7" y="14102082"/>
            <a:ext cx="27980640" cy="4358640"/>
          </a:xfrm>
        </p:spPr>
        <p:txBody>
          <a:bodyPr anchor="t"/>
          <a:lstStyle>
            <a:lvl1pPr algn="l">
              <a:defRPr sz="13700" b="1" cap="all"/>
            </a:lvl1pPr>
          </a:lstStyle>
          <a:p>
            <a:r>
              <a:rPr lang="en-US" smtClean="0"/>
              <a:t>Click to edit Master title style</a:t>
            </a:r>
            <a:endParaRPr lang="en-US"/>
          </a:p>
        </p:txBody>
      </p:sp>
      <p:sp>
        <p:nvSpPr>
          <p:cNvPr id="3" name="Text Placeholder 2"/>
          <p:cNvSpPr>
            <a:spLocks noGrp="1"/>
          </p:cNvSpPr>
          <p:nvPr>
            <p:ph type="body" idx="1"/>
          </p:nvPr>
        </p:nvSpPr>
        <p:spPr>
          <a:xfrm>
            <a:off x="2600327" y="9301483"/>
            <a:ext cx="27980640" cy="4800598"/>
          </a:xfrm>
        </p:spPr>
        <p:txBody>
          <a:bodyPr anchor="b"/>
          <a:lstStyle>
            <a:lvl1pPr marL="0" indent="0">
              <a:buNone/>
              <a:defRPr sz="6900">
                <a:solidFill>
                  <a:schemeClr val="tx1">
                    <a:tint val="75000"/>
                  </a:schemeClr>
                </a:solidFill>
              </a:defRPr>
            </a:lvl1pPr>
            <a:lvl2pPr marL="1567510" indent="0">
              <a:buNone/>
              <a:defRPr sz="6200">
                <a:solidFill>
                  <a:schemeClr val="tx1">
                    <a:tint val="75000"/>
                  </a:schemeClr>
                </a:solidFill>
              </a:defRPr>
            </a:lvl2pPr>
            <a:lvl3pPr marL="3135020" indent="0">
              <a:buNone/>
              <a:defRPr sz="5500">
                <a:solidFill>
                  <a:schemeClr val="tx1">
                    <a:tint val="75000"/>
                  </a:schemeClr>
                </a:solidFill>
              </a:defRPr>
            </a:lvl3pPr>
            <a:lvl4pPr marL="4702531" indent="0">
              <a:buNone/>
              <a:defRPr sz="4800">
                <a:solidFill>
                  <a:schemeClr val="tx1">
                    <a:tint val="75000"/>
                  </a:schemeClr>
                </a:solidFill>
              </a:defRPr>
            </a:lvl4pPr>
            <a:lvl5pPr marL="6270041" indent="0">
              <a:buNone/>
              <a:defRPr sz="4800">
                <a:solidFill>
                  <a:schemeClr val="tx1">
                    <a:tint val="75000"/>
                  </a:schemeClr>
                </a:solidFill>
              </a:defRPr>
            </a:lvl5pPr>
            <a:lvl6pPr marL="7837551" indent="0">
              <a:buNone/>
              <a:defRPr sz="4800">
                <a:solidFill>
                  <a:schemeClr val="tx1">
                    <a:tint val="75000"/>
                  </a:schemeClr>
                </a:solidFill>
              </a:defRPr>
            </a:lvl6pPr>
            <a:lvl7pPr marL="9405061" indent="0">
              <a:buNone/>
              <a:defRPr sz="4800">
                <a:solidFill>
                  <a:schemeClr val="tx1">
                    <a:tint val="75000"/>
                  </a:schemeClr>
                </a:solidFill>
              </a:defRPr>
            </a:lvl7pPr>
            <a:lvl8pPr marL="10972571" indent="0">
              <a:buNone/>
              <a:defRPr sz="4800">
                <a:solidFill>
                  <a:schemeClr val="tx1">
                    <a:tint val="75000"/>
                  </a:schemeClr>
                </a:solidFill>
              </a:defRPr>
            </a:lvl8pPr>
            <a:lvl9pPr marL="12540082" indent="0">
              <a:buNone/>
              <a:defRPr sz="4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D35BAE-862F-447E-815F-EE499836F9FA}" type="datetimeFigureOut">
              <a:rPr lang="en-US" smtClean="0"/>
              <a:t>3/20/2018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173706-7280-431F-A607-C8553A0FE15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45920" y="5120641"/>
            <a:ext cx="14538960" cy="14483082"/>
          </a:xfrm>
        </p:spPr>
        <p:txBody>
          <a:bodyPr/>
          <a:lstStyle>
            <a:lvl1pPr>
              <a:defRPr sz="9600"/>
            </a:lvl1pPr>
            <a:lvl2pPr>
              <a:defRPr sz="8200"/>
            </a:lvl2pPr>
            <a:lvl3pPr>
              <a:defRPr sz="6900"/>
            </a:lvl3pPr>
            <a:lvl4pPr>
              <a:defRPr sz="6200"/>
            </a:lvl4pPr>
            <a:lvl5pPr>
              <a:defRPr sz="6200"/>
            </a:lvl5pPr>
            <a:lvl6pPr>
              <a:defRPr sz="6200"/>
            </a:lvl6pPr>
            <a:lvl7pPr>
              <a:defRPr sz="6200"/>
            </a:lvl7pPr>
            <a:lvl8pPr>
              <a:defRPr sz="6200"/>
            </a:lvl8pPr>
            <a:lvl9pPr>
              <a:defRPr sz="6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6733520" y="5120641"/>
            <a:ext cx="14538960" cy="14483082"/>
          </a:xfrm>
        </p:spPr>
        <p:txBody>
          <a:bodyPr/>
          <a:lstStyle>
            <a:lvl1pPr>
              <a:defRPr sz="9600"/>
            </a:lvl1pPr>
            <a:lvl2pPr>
              <a:defRPr sz="8200"/>
            </a:lvl2pPr>
            <a:lvl3pPr>
              <a:defRPr sz="6900"/>
            </a:lvl3pPr>
            <a:lvl4pPr>
              <a:defRPr sz="6200"/>
            </a:lvl4pPr>
            <a:lvl5pPr>
              <a:defRPr sz="6200"/>
            </a:lvl5pPr>
            <a:lvl6pPr>
              <a:defRPr sz="6200"/>
            </a:lvl6pPr>
            <a:lvl7pPr>
              <a:defRPr sz="6200"/>
            </a:lvl7pPr>
            <a:lvl8pPr>
              <a:defRPr sz="6200"/>
            </a:lvl8pPr>
            <a:lvl9pPr>
              <a:defRPr sz="6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BD35BAE-862F-447E-815F-EE499836F9FA}" type="datetimeFigureOut">
              <a:rPr lang="en-US" smtClean="0"/>
              <a:t>3/20/2018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173706-7280-431F-A607-C8553A0FE15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45920" y="4912362"/>
            <a:ext cx="14544677" cy="2047238"/>
          </a:xfrm>
        </p:spPr>
        <p:txBody>
          <a:bodyPr anchor="b"/>
          <a:lstStyle>
            <a:lvl1pPr marL="0" indent="0">
              <a:buNone/>
              <a:defRPr sz="8200" b="1"/>
            </a:lvl1pPr>
            <a:lvl2pPr marL="1567510" indent="0">
              <a:buNone/>
              <a:defRPr sz="6900" b="1"/>
            </a:lvl2pPr>
            <a:lvl3pPr marL="3135020" indent="0">
              <a:buNone/>
              <a:defRPr sz="6200" b="1"/>
            </a:lvl3pPr>
            <a:lvl4pPr marL="4702531" indent="0">
              <a:buNone/>
              <a:defRPr sz="5500" b="1"/>
            </a:lvl4pPr>
            <a:lvl5pPr marL="6270041" indent="0">
              <a:buNone/>
              <a:defRPr sz="5500" b="1"/>
            </a:lvl5pPr>
            <a:lvl6pPr marL="7837551" indent="0">
              <a:buNone/>
              <a:defRPr sz="5500" b="1"/>
            </a:lvl6pPr>
            <a:lvl7pPr marL="9405061" indent="0">
              <a:buNone/>
              <a:defRPr sz="5500" b="1"/>
            </a:lvl7pPr>
            <a:lvl8pPr marL="10972571" indent="0">
              <a:buNone/>
              <a:defRPr sz="5500" b="1"/>
            </a:lvl8pPr>
            <a:lvl9pPr marL="12540082" indent="0">
              <a:buNone/>
              <a:defRPr sz="5500" b="1"/>
            </a:lvl9pPr>
          </a:lstStyle>
          <a:p>
            <a:pPr lvl="0"/>
            <a:r>
              <a:rPr lang="en-US" smtClean="0"/>
              <a:t>Click to edit Master text styles</a:t>
            </a:r>
          </a:p>
        </p:txBody>
      </p:sp>
      <p:sp>
        <p:nvSpPr>
          <p:cNvPr id="4" name="Content Placeholder 3"/>
          <p:cNvSpPr>
            <a:spLocks noGrp="1"/>
          </p:cNvSpPr>
          <p:nvPr>
            <p:ph sz="half" idx="2"/>
          </p:nvPr>
        </p:nvSpPr>
        <p:spPr>
          <a:xfrm>
            <a:off x="1645920" y="6959600"/>
            <a:ext cx="14544677" cy="12644122"/>
          </a:xfrm>
        </p:spPr>
        <p:txBody>
          <a:bodyPr/>
          <a:lstStyle>
            <a:lvl1pPr>
              <a:defRPr sz="8200"/>
            </a:lvl1pPr>
            <a:lvl2pPr>
              <a:defRPr sz="6900"/>
            </a:lvl2pPr>
            <a:lvl3pPr>
              <a:defRPr sz="6200"/>
            </a:lvl3pPr>
            <a:lvl4pPr>
              <a:defRPr sz="5500"/>
            </a:lvl4pPr>
            <a:lvl5pPr>
              <a:defRPr sz="5500"/>
            </a:lvl5pPr>
            <a:lvl6pPr>
              <a:defRPr sz="5500"/>
            </a:lvl6pPr>
            <a:lvl7pPr>
              <a:defRPr sz="5500"/>
            </a:lvl7pPr>
            <a:lvl8pPr>
              <a:defRPr sz="5500"/>
            </a:lvl8pPr>
            <a:lvl9pPr>
              <a:defRPr sz="5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722092" y="4912362"/>
            <a:ext cx="14550390" cy="2047238"/>
          </a:xfrm>
        </p:spPr>
        <p:txBody>
          <a:bodyPr anchor="b"/>
          <a:lstStyle>
            <a:lvl1pPr marL="0" indent="0">
              <a:buNone/>
              <a:defRPr sz="8200" b="1"/>
            </a:lvl1pPr>
            <a:lvl2pPr marL="1567510" indent="0">
              <a:buNone/>
              <a:defRPr sz="6900" b="1"/>
            </a:lvl2pPr>
            <a:lvl3pPr marL="3135020" indent="0">
              <a:buNone/>
              <a:defRPr sz="6200" b="1"/>
            </a:lvl3pPr>
            <a:lvl4pPr marL="4702531" indent="0">
              <a:buNone/>
              <a:defRPr sz="5500" b="1"/>
            </a:lvl4pPr>
            <a:lvl5pPr marL="6270041" indent="0">
              <a:buNone/>
              <a:defRPr sz="5500" b="1"/>
            </a:lvl5pPr>
            <a:lvl6pPr marL="7837551" indent="0">
              <a:buNone/>
              <a:defRPr sz="5500" b="1"/>
            </a:lvl6pPr>
            <a:lvl7pPr marL="9405061" indent="0">
              <a:buNone/>
              <a:defRPr sz="5500" b="1"/>
            </a:lvl7pPr>
            <a:lvl8pPr marL="10972571" indent="0">
              <a:buNone/>
              <a:defRPr sz="5500" b="1"/>
            </a:lvl8pPr>
            <a:lvl9pPr marL="12540082" indent="0">
              <a:buNone/>
              <a:defRPr sz="5500" b="1"/>
            </a:lvl9pPr>
          </a:lstStyle>
          <a:p>
            <a:pPr lvl="0"/>
            <a:r>
              <a:rPr lang="en-US" smtClean="0"/>
              <a:t>Click to edit Master text styles</a:t>
            </a:r>
          </a:p>
        </p:txBody>
      </p:sp>
      <p:sp>
        <p:nvSpPr>
          <p:cNvPr id="6" name="Content Placeholder 5"/>
          <p:cNvSpPr>
            <a:spLocks noGrp="1"/>
          </p:cNvSpPr>
          <p:nvPr>
            <p:ph sz="quarter" idx="4"/>
          </p:nvPr>
        </p:nvSpPr>
        <p:spPr>
          <a:xfrm>
            <a:off x="16722092" y="6959600"/>
            <a:ext cx="14550390" cy="12644122"/>
          </a:xfrm>
        </p:spPr>
        <p:txBody>
          <a:bodyPr/>
          <a:lstStyle>
            <a:lvl1pPr>
              <a:defRPr sz="8200"/>
            </a:lvl1pPr>
            <a:lvl2pPr>
              <a:defRPr sz="6900"/>
            </a:lvl2pPr>
            <a:lvl3pPr>
              <a:defRPr sz="6200"/>
            </a:lvl3pPr>
            <a:lvl4pPr>
              <a:defRPr sz="5500"/>
            </a:lvl4pPr>
            <a:lvl5pPr>
              <a:defRPr sz="5500"/>
            </a:lvl5pPr>
            <a:lvl6pPr>
              <a:defRPr sz="5500"/>
            </a:lvl6pPr>
            <a:lvl7pPr>
              <a:defRPr sz="5500"/>
            </a:lvl7pPr>
            <a:lvl8pPr>
              <a:defRPr sz="5500"/>
            </a:lvl8pPr>
            <a:lvl9pPr>
              <a:defRPr sz="5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BD35BAE-862F-447E-815F-EE499836F9FA}" type="datetimeFigureOut">
              <a:rPr lang="en-US" smtClean="0"/>
              <a:t>3/20/2018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173706-7280-431F-A607-C8553A0FE15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BD35BAE-862F-447E-815F-EE499836F9FA}" type="datetimeFigureOut">
              <a:rPr lang="en-US" smtClean="0"/>
              <a:t>3/20/2018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173706-7280-431F-A607-C8553A0FE15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D35BAE-862F-447E-815F-EE499836F9FA}" type="datetimeFigureOut">
              <a:rPr lang="en-US" smtClean="0"/>
              <a:t>3/20/2018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173706-7280-431F-A607-C8553A0FE15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2" y="873760"/>
            <a:ext cx="10829927" cy="3718560"/>
          </a:xfrm>
        </p:spPr>
        <p:txBody>
          <a:bodyPr anchor="b"/>
          <a:lstStyle>
            <a:lvl1pPr algn="l">
              <a:defRPr sz="6900" b="1"/>
            </a:lvl1pPr>
          </a:lstStyle>
          <a:p>
            <a:r>
              <a:rPr lang="en-US" smtClean="0"/>
              <a:t>Click to edit Master title style</a:t>
            </a:r>
            <a:endParaRPr lang="en-US"/>
          </a:p>
        </p:txBody>
      </p:sp>
      <p:sp>
        <p:nvSpPr>
          <p:cNvPr id="3" name="Content Placeholder 2"/>
          <p:cNvSpPr>
            <a:spLocks noGrp="1"/>
          </p:cNvSpPr>
          <p:nvPr>
            <p:ph idx="1"/>
          </p:nvPr>
        </p:nvSpPr>
        <p:spPr>
          <a:xfrm>
            <a:off x="12870180" y="873761"/>
            <a:ext cx="18402300" cy="18729962"/>
          </a:xfrm>
        </p:spPr>
        <p:txBody>
          <a:bodyPr/>
          <a:lstStyle>
            <a:lvl1pPr>
              <a:defRPr sz="11000"/>
            </a:lvl1pPr>
            <a:lvl2pPr>
              <a:defRPr sz="9600"/>
            </a:lvl2pPr>
            <a:lvl3pPr>
              <a:defRPr sz="8200"/>
            </a:lvl3pPr>
            <a:lvl4pPr>
              <a:defRPr sz="6900"/>
            </a:lvl4pPr>
            <a:lvl5pPr>
              <a:defRPr sz="6900"/>
            </a:lvl5pPr>
            <a:lvl6pPr>
              <a:defRPr sz="6900"/>
            </a:lvl6pPr>
            <a:lvl7pPr>
              <a:defRPr sz="6900"/>
            </a:lvl7pPr>
            <a:lvl8pPr>
              <a:defRPr sz="6900"/>
            </a:lvl8pPr>
            <a:lvl9pPr>
              <a:defRPr sz="6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45922" y="4592321"/>
            <a:ext cx="10829927" cy="15011402"/>
          </a:xfrm>
        </p:spPr>
        <p:txBody>
          <a:bodyPr/>
          <a:lstStyle>
            <a:lvl1pPr marL="0" indent="0">
              <a:buNone/>
              <a:defRPr sz="4800"/>
            </a:lvl1pPr>
            <a:lvl2pPr marL="1567510" indent="0">
              <a:buNone/>
              <a:defRPr sz="4100"/>
            </a:lvl2pPr>
            <a:lvl3pPr marL="3135020" indent="0">
              <a:buNone/>
              <a:defRPr sz="3400"/>
            </a:lvl3pPr>
            <a:lvl4pPr marL="4702531" indent="0">
              <a:buNone/>
              <a:defRPr sz="3100"/>
            </a:lvl4pPr>
            <a:lvl5pPr marL="6270041" indent="0">
              <a:buNone/>
              <a:defRPr sz="3100"/>
            </a:lvl5pPr>
            <a:lvl6pPr marL="7837551" indent="0">
              <a:buNone/>
              <a:defRPr sz="3100"/>
            </a:lvl6pPr>
            <a:lvl7pPr marL="9405061" indent="0">
              <a:buNone/>
              <a:defRPr sz="3100"/>
            </a:lvl7pPr>
            <a:lvl8pPr marL="10972571" indent="0">
              <a:buNone/>
              <a:defRPr sz="3100"/>
            </a:lvl8pPr>
            <a:lvl9pPr marL="12540082" indent="0">
              <a:buNone/>
              <a:defRPr sz="3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D35BAE-862F-447E-815F-EE499836F9FA}" type="datetimeFigureOut">
              <a:rPr lang="en-US" smtClean="0"/>
              <a:t>3/20/2018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173706-7280-431F-A607-C8553A0FE15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7" y="15361920"/>
            <a:ext cx="19751040" cy="1813562"/>
          </a:xfrm>
        </p:spPr>
        <p:txBody>
          <a:bodyPr anchor="b"/>
          <a:lstStyle>
            <a:lvl1pPr algn="l">
              <a:defRPr sz="6900" b="1"/>
            </a:lvl1pPr>
          </a:lstStyle>
          <a:p>
            <a:r>
              <a:rPr lang="en-US" smtClean="0"/>
              <a:t>Click to edit Master title style</a:t>
            </a:r>
            <a:endParaRPr lang="en-US"/>
          </a:p>
        </p:txBody>
      </p:sp>
      <p:sp>
        <p:nvSpPr>
          <p:cNvPr id="3" name="Picture Placeholder 2"/>
          <p:cNvSpPr>
            <a:spLocks noGrp="1"/>
          </p:cNvSpPr>
          <p:nvPr>
            <p:ph type="pic" idx="1"/>
          </p:nvPr>
        </p:nvSpPr>
        <p:spPr>
          <a:xfrm>
            <a:off x="6452237" y="1960880"/>
            <a:ext cx="19751040" cy="13167360"/>
          </a:xfrm>
        </p:spPr>
        <p:txBody>
          <a:bodyPr/>
          <a:lstStyle>
            <a:lvl1pPr marL="0" indent="0">
              <a:buNone/>
              <a:defRPr sz="11000"/>
            </a:lvl1pPr>
            <a:lvl2pPr marL="1567510" indent="0">
              <a:buNone/>
              <a:defRPr sz="9600"/>
            </a:lvl2pPr>
            <a:lvl3pPr marL="3135020" indent="0">
              <a:buNone/>
              <a:defRPr sz="8200"/>
            </a:lvl3pPr>
            <a:lvl4pPr marL="4702531" indent="0">
              <a:buNone/>
              <a:defRPr sz="6900"/>
            </a:lvl4pPr>
            <a:lvl5pPr marL="6270041" indent="0">
              <a:buNone/>
              <a:defRPr sz="6900"/>
            </a:lvl5pPr>
            <a:lvl6pPr marL="7837551" indent="0">
              <a:buNone/>
              <a:defRPr sz="6900"/>
            </a:lvl6pPr>
            <a:lvl7pPr marL="9405061" indent="0">
              <a:buNone/>
              <a:defRPr sz="6900"/>
            </a:lvl7pPr>
            <a:lvl8pPr marL="10972571" indent="0">
              <a:buNone/>
              <a:defRPr sz="6900"/>
            </a:lvl8pPr>
            <a:lvl9pPr marL="12540082" indent="0">
              <a:buNone/>
              <a:defRPr sz="6900"/>
            </a:lvl9pPr>
          </a:lstStyle>
          <a:p>
            <a:endParaRPr lang="en-US"/>
          </a:p>
        </p:txBody>
      </p:sp>
      <p:sp>
        <p:nvSpPr>
          <p:cNvPr id="4" name="Text Placeholder 3"/>
          <p:cNvSpPr>
            <a:spLocks noGrp="1"/>
          </p:cNvSpPr>
          <p:nvPr>
            <p:ph type="body" sz="half" idx="2"/>
          </p:nvPr>
        </p:nvSpPr>
        <p:spPr>
          <a:xfrm>
            <a:off x="6452237" y="17175482"/>
            <a:ext cx="19751040" cy="2575558"/>
          </a:xfrm>
        </p:spPr>
        <p:txBody>
          <a:bodyPr/>
          <a:lstStyle>
            <a:lvl1pPr marL="0" indent="0">
              <a:buNone/>
              <a:defRPr sz="4800"/>
            </a:lvl1pPr>
            <a:lvl2pPr marL="1567510" indent="0">
              <a:buNone/>
              <a:defRPr sz="4100"/>
            </a:lvl2pPr>
            <a:lvl3pPr marL="3135020" indent="0">
              <a:buNone/>
              <a:defRPr sz="3400"/>
            </a:lvl3pPr>
            <a:lvl4pPr marL="4702531" indent="0">
              <a:buNone/>
              <a:defRPr sz="3100"/>
            </a:lvl4pPr>
            <a:lvl5pPr marL="6270041" indent="0">
              <a:buNone/>
              <a:defRPr sz="3100"/>
            </a:lvl5pPr>
            <a:lvl6pPr marL="7837551" indent="0">
              <a:buNone/>
              <a:defRPr sz="3100"/>
            </a:lvl6pPr>
            <a:lvl7pPr marL="9405061" indent="0">
              <a:buNone/>
              <a:defRPr sz="3100"/>
            </a:lvl7pPr>
            <a:lvl8pPr marL="10972571" indent="0">
              <a:buNone/>
              <a:defRPr sz="3100"/>
            </a:lvl8pPr>
            <a:lvl9pPr marL="12540082" indent="0">
              <a:buNone/>
              <a:defRPr sz="3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D35BAE-862F-447E-815F-EE499836F9FA}" type="datetimeFigureOut">
              <a:rPr lang="en-US" smtClean="0"/>
              <a:t>3/20/2018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173706-7280-431F-A607-C8553A0FE15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878842"/>
            <a:ext cx="29626560" cy="3657600"/>
          </a:xfrm>
          <a:prstGeom prst="rect">
            <a:avLst/>
          </a:prstGeom>
        </p:spPr>
        <p:txBody>
          <a:bodyPr vert="horz" lIns="313502" tIns="156751" rIns="313502" bIns="15675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645920" y="5120641"/>
            <a:ext cx="29626560" cy="14483082"/>
          </a:xfrm>
          <a:prstGeom prst="rect">
            <a:avLst/>
          </a:prstGeom>
        </p:spPr>
        <p:txBody>
          <a:bodyPr vert="horz" lIns="313502" tIns="156751" rIns="313502" bIns="15675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645920" y="20340322"/>
            <a:ext cx="7680960" cy="1168400"/>
          </a:xfrm>
          <a:prstGeom prst="rect">
            <a:avLst/>
          </a:prstGeom>
        </p:spPr>
        <p:txBody>
          <a:bodyPr vert="horz" lIns="313502" tIns="156751" rIns="313502" bIns="156751" rtlCol="0" anchor="ctr"/>
          <a:lstStyle>
            <a:lvl1pPr algn="l">
              <a:defRPr sz="4100">
                <a:solidFill>
                  <a:schemeClr val="tx1">
                    <a:tint val="75000"/>
                  </a:schemeClr>
                </a:solidFill>
              </a:defRPr>
            </a:lvl1pPr>
          </a:lstStyle>
          <a:p>
            <a:fld id="{2BD35BAE-862F-447E-815F-EE499836F9FA}" type="datetimeFigureOut">
              <a:rPr lang="en-US" smtClean="0"/>
              <a:t>3/20/2018</a:t>
            </a:fld>
            <a:endParaRPr lang="en-US"/>
          </a:p>
        </p:txBody>
      </p:sp>
      <p:sp>
        <p:nvSpPr>
          <p:cNvPr id="5" name="Footer Placeholder 4"/>
          <p:cNvSpPr>
            <a:spLocks noGrp="1"/>
          </p:cNvSpPr>
          <p:nvPr>
            <p:ph type="ftr" sz="quarter" idx="3"/>
          </p:nvPr>
        </p:nvSpPr>
        <p:spPr>
          <a:xfrm>
            <a:off x="11247120" y="20340322"/>
            <a:ext cx="10424160" cy="1168400"/>
          </a:xfrm>
          <a:prstGeom prst="rect">
            <a:avLst/>
          </a:prstGeom>
        </p:spPr>
        <p:txBody>
          <a:bodyPr vert="horz" lIns="313502" tIns="156751" rIns="313502" bIns="156751" rtlCol="0" anchor="ctr"/>
          <a:lstStyle>
            <a:lvl1pPr algn="ctr">
              <a:defRPr sz="41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591520" y="20340322"/>
            <a:ext cx="7680960" cy="1168400"/>
          </a:xfrm>
          <a:prstGeom prst="rect">
            <a:avLst/>
          </a:prstGeom>
        </p:spPr>
        <p:txBody>
          <a:bodyPr vert="horz" lIns="313502" tIns="156751" rIns="313502" bIns="156751" rtlCol="0" anchor="ctr"/>
          <a:lstStyle>
            <a:lvl1pPr algn="r">
              <a:defRPr sz="4100">
                <a:solidFill>
                  <a:schemeClr val="tx1">
                    <a:tint val="75000"/>
                  </a:schemeClr>
                </a:solidFill>
              </a:defRPr>
            </a:lvl1pPr>
          </a:lstStyle>
          <a:p>
            <a:fld id="{B2173706-7280-431F-A607-C8553A0FE15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135020" rtl="0" eaLnBrk="1" latinLnBrk="0" hangingPunct="1">
        <a:spcBef>
          <a:spcPct val="0"/>
        </a:spcBef>
        <a:buNone/>
        <a:defRPr sz="15100" kern="1200">
          <a:solidFill>
            <a:schemeClr val="tx1"/>
          </a:solidFill>
          <a:latin typeface="+mj-lt"/>
          <a:ea typeface="+mj-ea"/>
          <a:cs typeface="+mj-cs"/>
        </a:defRPr>
      </a:lvl1pPr>
    </p:titleStyle>
    <p:bodyStyle>
      <a:lvl1pPr marL="1175633" indent="-1175633" algn="l" defTabSz="3135020" rtl="0" eaLnBrk="1" latinLnBrk="0" hangingPunct="1">
        <a:spcBef>
          <a:spcPct val="20000"/>
        </a:spcBef>
        <a:buFont typeface="Arial" pitchFamily="34" charset="0"/>
        <a:buChar char="•"/>
        <a:defRPr sz="11000" kern="1200">
          <a:solidFill>
            <a:schemeClr val="tx1"/>
          </a:solidFill>
          <a:latin typeface="+mn-lt"/>
          <a:ea typeface="+mn-ea"/>
          <a:cs typeface="+mn-cs"/>
        </a:defRPr>
      </a:lvl1pPr>
      <a:lvl2pPr marL="2547204" indent="-979694" algn="l" defTabSz="3135020" rtl="0" eaLnBrk="1" latinLnBrk="0" hangingPunct="1">
        <a:spcBef>
          <a:spcPct val="20000"/>
        </a:spcBef>
        <a:buFont typeface="Arial" pitchFamily="34" charset="0"/>
        <a:buChar char="–"/>
        <a:defRPr sz="9600" kern="1200">
          <a:solidFill>
            <a:schemeClr val="tx1"/>
          </a:solidFill>
          <a:latin typeface="+mn-lt"/>
          <a:ea typeface="+mn-ea"/>
          <a:cs typeface="+mn-cs"/>
        </a:defRPr>
      </a:lvl2pPr>
      <a:lvl3pPr marL="3918776" indent="-783755" algn="l" defTabSz="3135020" rtl="0" eaLnBrk="1" latinLnBrk="0" hangingPunct="1">
        <a:spcBef>
          <a:spcPct val="20000"/>
        </a:spcBef>
        <a:buFont typeface="Arial" pitchFamily="34" charset="0"/>
        <a:buChar char="•"/>
        <a:defRPr sz="8200" kern="1200">
          <a:solidFill>
            <a:schemeClr val="tx1"/>
          </a:solidFill>
          <a:latin typeface="+mn-lt"/>
          <a:ea typeface="+mn-ea"/>
          <a:cs typeface="+mn-cs"/>
        </a:defRPr>
      </a:lvl3pPr>
      <a:lvl4pPr marL="5486286" indent="-783755" algn="l" defTabSz="3135020" rtl="0" eaLnBrk="1" latinLnBrk="0" hangingPunct="1">
        <a:spcBef>
          <a:spcPct val="20000"/>
        </a:spcBef>
        <a:buFont typeface="Arial" pitchFamily="34" charset="0"/>
        <a:buChar char="–"/>
        <a:defRPr sz="6900" kern="1200">
          <a:solidFill>
            <a:schemeClr val="tx1"/>
          </a:solidFill>
          <a:latin typeface="+mn-lt"/>
          <a:ea typeface="+mn-ea"/>
          <a:cs typeface="+mn-cs"/>
        </a:defRPr>
      </a:lvl4pPr>
      <a:lvl5pPr marL="7053796" indent="-783755" algn="l" defTabSz="3135020" rtl="0" eaLnBrk="1" latinLnBrk="0" hangingPunct="1">
        <a:spcBef>
          <a:spcPct val="20000"/>
        </a:spcBef>
        <a:buFont typeface="Arial" pitchFamily="34" charset="0"/>
        <a:buChar char="»"/>
        <a:defRPr sz="6900" kern="1200">
          <a:solidFill>
            <a:schemeClr val="tx1"/>
          </a:solidFill>
          <a:latin typeface="+mn-lt"/>
          <a:ea typeface="+mn-ea"/>
          <a:cs typeface="+mn-cs"/>
        </a:defRPr>
      </a:lvl5pPr>
      <a:lvl6pPr marL="8621306" indent="-783755" algn="l" defTabSz="3135020" rtl="0" eaLnBrk="1" latinLnBrk="0" hangingPunct="1">
        <a:spcBef>
          <a:spcPct val="20000"/>
        </a:spcBef>
        <a:buFont typeface="Arial" pitchFamily="34" charset="0"/>
        <a:buChar char="•"/>
        <a:defRPr sz="6900" kern="1200">
          <a:solidFill>
            <a:schemeClr val="tx1"/>
          </a:solidFill>
          <a:latin typeface="+mn-lt"/>
          <a:ea typeface="+mn-ea"/>
          <a:cs typeface="+mn-cs"/>
        </a:defRPr>
      </a:lvl6pPr>
      <a:lvl7pPr marL="10188816" indent="-783755" algn="l" defTabSz="3135020" rtl="0" eaLnBrk="1" latinLnBrk="0" hangingPunct="1">
        <a:spcBef>
          <a:spcPct val="20000"/>
        </a:spcBef>
        <a:buFont typeface="Arial" pitchFamily="34" charset="0"/>
        <a:buChar char="•"/>
        <a:defRPr sz="6900" kern="1200">
          <a:solidFill>
            <a:schemeClr val="tx1"/>
          </a:solidFill>
          <a:latin typeface="+mn-lt"/>
          <a:ea typeface="+mn-ea"/>
          <a:cs typeface="+mn-cs"/>
        </a:defRPr>
      </a:lvl7pPr>
      <a:lvl8pPr marL="11756327" indent="-783755" algn="l" defTabSz="3135020" rtl="0" eaLnBrk="1" latinLnBrk="0" hangingPunct="1">
        <a:spcBef>
          <a:spcPct val="20000"/>
        </a:spcBef>
        <a:buFont typeface="Arial" pitchFamily="34" charset="0"/>
        <a:buChar char="•"/>
        <a:defRPr sz="6900" kern="1200">
          <a:solidFill>
            <a:schemeClr val="tx1"/>
          </a:solidFill>
          <a:latin typeface="+mn-lt"/>
          <a:ea typeface="+mn-ea"/>
          <a:cs typeface="+mn-cs"/>
        </a:defRPr>
      </a:lvl8pPr>
      <a:lvl9pPr marL="13323837" indent="-783755" algn="l" defTabSz="3135020" rtl="0" eaLnBrk="1" latinLnBrk="0" hangingPunct="1">
        <a:spcBef>
          <a:spcPct val="20000"/>
        </a:spcBef>
        <a:buFont typeface="Arial" pitchFamily="34" charset="0"/>
        <a:buChar char="•"/>
        <a:defRPr sz="6900" kern="1200">
          <a:solidFill>
            <a:schemeClr val="tx1"/>
          </a:solidFill>
          <a:latin typeface="+mn-lt"/>
          <a:ea typeface="+mn-ea"/>
          <a:cs typeface="+mn-cs"/>
        </a:defRPr>
      </a:lvl9pPr>
    </p:bodyStyle>
    <p:otherStyle>
      <a:defPPr>
        <a:defRPr lang="en-US"/>
      </a:defPPr>
      <a:lvl1pPr marL="0" algn="l" defTabSz="3135020" rtl="0" eaLnBrk="1" latinLnBrk="0" hangingPunct="1">
        <a:defRPr sz="6200" kern="1200">
          <a:solidFill>
            <a:schemeClr val="tx1"/>
          </a:solidFill>
          <a:latin typeface="+mn-lt"/>
          <a:ea typeface="+mn-ea"/>
          <a:cs typeface="+mn-cs"/>
        </a:defRPr>
      </a:lvl1pPr>
      <a:lvl2pPr marL="1567510" algn="l" defTabSz="3135020" rtl="0" eaLnBrk="1" latinLnBrk="0" hangingPunct="1">
        <a:defRPr sz="6200" kern="1200">
          <a:solidFill>
            <a:schemeClr val="tx1"/>
          </a:solidFill>
          <a:latin typeface="+mn-lt"/>
          <a:ea typeface="+mn-ea"/>
          <a:cs typeface="+mn-cs"/>
        </a:defRPr>
      </a:lvl2pPr>
      <a:lvl3pPr marL="3135020" algn="l" defTabSz="3135020" rtl="0" eaLnBrk="1" latinLnBrk="0" hangingPunct="1">
        <a:defRPr sz="6200" kern="1200">
          <a:solidFill>
            <a:schemeClr val="tx1"/>
          </a:solidFill>
          <a:latin typeface="+mn-lt"/>
          <a:ea typeface="+mn-ea"/>
          <a:cs typeface="+mn-cs"/>
        </a:defRPr>
      </a:lvl3pPr>
      <a:lvl4pPr marL="4702531" algn="l" defTabSz="3135020" rtl="0" eaLnBrk="1" latinLnBrk="0" hangingPunct="1">
        <a:defRPr sz="6200" kern="1200">
          <a:solidFill>
            <a:schemeClr val="tx1"/>
          </a:solidFill>
          <a:latin typeface="+mn-lt"/>
          <a:ea typeface="+mn-ea"/>
          <a:cs typeface="+mn-cs"/>
        </a:defRPr>
      </a:lvl4pPr>
      <a:lvl5pPr marL="6270041" algn="l" defTabSz="3135020" rtl="0" eaLnBrk="1" latinLnBrk="0" hangingPunct="1">
        <a:defRPr sz="6200" kern="1200">
          <a:solidFill>
            <a:schemeClr val="tx1"/>
          </a:solidFill>
          <a:latin typeface="+mn-lt"/>
          <a:ea typeface="+mn-ea"/>
          <a:cs typeface="+mn-cs"/>
        </a:defRPr>
      </a:lvl5pPr>
      <a:lvl6pPr marL="7837551" algn="l" defTabSz="3135020" rtl="0" eaLnBrk="1" latinLnBrk="0" hangingPunct="1">
        <a:defRPr sz="6200" kern="1200">
          <a:solidFill>
            <a:schemeClr val="tx1"/>
          </a:solidFill>
          <a:latin typeface="+mn-lt"/>
          <a:ea typeface="+mn-ea"/>
          <a:cs typeface="+mn-cs"/>
        </a:defRPr>
      </a:lvl6pPr>
      <a:lvl7pPr marL="9405061" algn="l" defTabSz="3135020" rtl="0" eaLnBrk="1" latinLnBrk="0" hangingPunct="1">
        <a:defRPr sz="6200" kern="1200">
          <a:solidFill>
            <a:schemeClr val="tx1"/>
          </a:solidFill>
          <a:latin typeface="+mn-lt"/>
          <a:ea typeface="+mn-ea"/>
          <a:cs typeface="+mn-cs"/>
        </a:defRPr>
      </a:lvl7pPr>
      <a:lvl8pPr marL="10972571" algn="l" defTabSz="3135020" rtl="0" eaLnBrk="1" latinLnBrk="0" hangingPunct="1">
        <a:defRPr sz="6200" kern="1200">
          <a:solidFill>
            <a:schemeClr val="tx1"/>
          </a:solidFill>
          <a:latin typeface="+mn-lt"/>
          <a:ea typeface="+mn-ea"/>
          <a:cs typeface="+mn-cs"/>
        </a:defRPr>
      </a:lvl8pPr>
      <a:lvl9pPr marL="12540082" algn="l" defTabSz="3135020" rtl="0" eaLnBrk="1" latinLnBrk="0" hangingPunct="1">
        <a:defRPr sz="6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296400" y="533400"/>
            <a:ext cx="12115800" cy="1200329"/>
          </a:xfrm>
          <a:prstGeom prst="rect">
            <a:avLst/>
          </a:prstGeom>
          <a:noFill/>
        </p:spPr>
        <p:txBody>
          <a:bodyPr wrap="square" rtlCol="0">
            <a:spAutoFit/>
          </a:bodyPr>
          <a:lstStyle/>
          <a:p>
            <a:pPr algn="ctr"/>
            <a:r>
              <a:rPr lang="en-US" sz="7200" b="1" dirty="0" smtClean="0">
                <a:latin typeface="Franklin Gothic Book" pitchFamily="34" charset="0"/>
              </a:rPr>
              <a:t>Deep ZSY</a:t>
            </a:r>
            <a:endParaRPr lang="en-US" sz="7200" b="1" dirty="0">
              <a:latin typeface="Franklin Gothic Book" pitchFamily="34" charset="0"/>
            </a:endParaRPr>
          </a:p>
        </p:txBody>
      </p:sp>
      <p:sp>
        <p:nvSpPr>
          <p:cNvPr id="5" name="TextBox 4"/>
          <p:cNvSpPr txBox="1"/>
          <p:nvPr/>
        </p:nvSpPr>
        <p:spPr>
          <a:xfrm>
            <a:off x="9144000" y="1600200"/>
            <a:ext cx="12115800" cy="923330"/>
          </a:xfrm>
          <a:prstGeom prst="rect">
            <a:avLst/>
          </a:prstGeom>
          <a:noFill/>
        </p:spPr>
        <p:txBody>
          <a:bodyPr wrap="square" rtlCol="0">
            <a:spAutoFit/>
          </a:bodyPr>
          <a:lstStyle/>
          <a:p>
            <a:pPr algn="ctr"/>
            <a:r>
              <a:rPr lang="en-US" sz="5400" dirty="0" smtClean="0">
                <a:latin typeface="Franklin Gothic Book" pitchFamily="34" charset="0"/>
              </a:rPr>
              <a:t>Leon Lin (leonl@stanford.edu)</a:t>
            </a:r>
            <a:endParaRPr lang="en-US" sz="5400" dirty="0">
              <a:latin typeface="Franklin Gothic Book" pitchFamily="34" charset="0"/>
            </a:endParaRPr>
          </a:p>
        </p:txBody>
      </p:sp>
      <p:sp>
        <p:nvSpPr>
          <p:cNvPr id="6" name="TextBox 5"/>
          <p:cNvSpPr txBox="1"/>
          <p:nvPr/>
        </p:nvSpPr>
        <p:spPr>
          <a:xfrm>
            <a:off x="685800" y="2819401"/>
            <a:ext cx="9448800" cy="8279190"/>
          </a:xfrm>
          <a:prstGeom prst="rect">
            <a:avLst/>
          </a:prstGeom>
          <a:noFill/>
        </p:spPr>
        <p:txBody>
          <a:bodyPr wrap="square" rtlCol="0">
            <a:spAutoFit/>
          </a:bodyPr>
          <a:lstStyle/>
          <a:p>
            <a:pPr algn="ctr"/>
            <a:r>
              <a:rPr lang="en-US" altLang="zh-CN" sz="4400" b="1" dirty="0" smtClean="0">
                <a:latin typeface="Franklin Gothic Book" pitchFamily="34" charset="0"/>
              </a:rPr>
              <a:t>Introduction</a:t>
            </a:r>
          </a:p>
          <a:p>
            <a:r>
              <a:rPr lang="en-US" altLang="zh-CN" sz="3200" dirty="0">
                <a:latin typeface="Franklin Gothic Book" pitchFamily="34" charset="0"/>
              </a:rPr>
              <a:t> </a:t>
            </a:r>
            <a:r>
              <a:rPr lang="en-US" altLang="zh-CN" sz="3200" dirty="0" smtClean="0">
                <a:latin typeface="Franklin Gothic Book" pitchFamily="34" charset="0"/>
              </a:rPr>
              <a:t>   </a:t>
            </a:r>
            <a:r>
              <a:rPr lang="zh-CN" altLang="en-US" sz="2800" dirty="0" smtClean="0">
                <a:latin typeface="Franklin Gothic Book" pitchFamily="34" charset="0"/>
              </a:rPr>
              <a:t>争</a:t>
            </a:r>
            <a:r>
              <a:rPr lang="zh-CN" altLang="en-US" sz="2400" dirty="0">
                <a:latin typeface="Franklin Gothic Book" pitchFamily="34" charset="0"/>
              </a:rPr>
              <a:t>上游</a:t>
            </a:r>
            <a:r>
              <a:rPr lang="en-US" sz="2400" dirty="0">
                <a:latin typeface="Franklin Gothic Book" pitchFamily="34" charset="0"/>
              </a:rPr>
              <a:t> (</a:t>
            </a:r>
            <a:r>
              <a:rPr lang="en-US" sz="2400" dirty="0" err="1">
                <a:latin typeface="Franklin Gothic Book" pitchFamily="34" charset="0"/>
              </a:rPr>
              <a:t>ZhengShangYou</a:t>
            </a:r>
            <a:r>
              <a:rPr lang="en-US" sz="2400" dirty="0">
                <a:latin typeface="Franklin Gothic Book" pitchFamily="34" charset="0"/>
              </a:rPr>
              <a:t>, </a:t>
            </a:r>
            <a:r>
              <a:rPr lang="en-US" sz="2400" dirty="0" err="1">
                <a:latin typeface="Franklin Gothic Book" pitchFamily="34" charset="0"/>
              </a:rPr>
              <a:t>or“Competition</a:t>
            </a:r>
            <a:r>
              <a:rPr lang="en-US" sz="2400" dirty="0">
                <a:latin typeface="Franklin Gothic Book" pitchFamily="34" charset="0"/>
              </a:rPr>
              <a:t> Upstream”) is a Chinese card game that is part strategy, part luck. Each player is dealt about 18 cards that they must get rid of to win, and they get rid of cards by matching </a:t>
            </a:r>
            <a:r>
              <a:rPr lang="en-US" sz="2400" dirty="0" smtClean="0">
                <a:latin typeface="Franklin Gothic Book" pitchFamily="34" charset="0"/>
              </a:rPr>
              <a:t>patterns.</a:t>
            </a:r>
          </a:p>
          <a:p>
            <a:r>
              <a:rPr lang="en-US" sz="2400" dirty="0" smtClean="0">
                <a:latin typeface="Franklin Gothic Book" pitchFamily="34" charset="0"/>
              </a:rPr>
              <a:t>Here are the game rules:</a:t>
            </a:r>
          </a:p>
          <a:p>
            <a:r>
              <a:rPr lang="en-US" sz="2000" dirty="0" smtClean="0">
                <a:latin typeface="Franklin Gothic Book" pitchFamily="34" charset="0"/>
              </a:rPr>
              <a:t>  A </a:t>
            </a:r>
            <a:r>
              <a:rPr lang="en-US" sz="2000" dirty="0">
                <a:latin typeface="Franklin Gothic Book" pitchFamily="34" charset="0"/>
              </a:rPr>
              <a:t>coin is flipped to determine who starts the first round.</a:t>
            </a:r>
          </a:p>
          <a:p>
            <a:r>
              <a:rPr lang="en-US" sz="2000" dirty="0" smtClean="0">
                <a:latin typeface="Franklin Gothic Book" pitchFamily="34" charset="0"/>
              </a:rPr>
              <a:t>  That </a:t>
            </a:r>
            <a:r>
              <a:rPr lang="en-US" sz="2000" dirty="0">
                <a:latin typeface="Franklin Gothic Book" pitchFamily="34" charset="0"/>
              </a:rPr>
              <a:t>player that starts a round has these options to play</a:t>
            </a:r>
            <a:r>
              <a:rPr lang="en-US" sz="2000" dirty="0" smtClean="0">
                <a:latin typeface="Franklin Gothic Book" pitchFamily="34" charset="0"/>
              </a:rPr>
              <a:t>:</a:t>
            </a:r>
            <a:endParaRPr lang="en-US" sz="2000" dirty="0">
              <a:latin typeface="Franklin Gothic Book" pitchFamily="34" charset="0"/>
            </a:endParaRPr>
          </a:p>
          <a:p>
            <a:r>
              <a:rPr lang="en-US" sz="2000" dirty="0" smtClean="0">
                <a:latin typeface="Franklin Gothic Book" pitchFamily="34" charset="0"/>
              </a:rPr>
              <a:t>   ● </a:t>
            </a:r>
            <a:r>
              <a:rPr lang="en-US" sz="2000" b="1" dirty="0">
                <a:latin typeface="Franklin Gothic Book" pitchFamily="34" charset="0"/>
              </a:rPr>
              <a:t>Single</a:t>
            </a:r>
            <a:r>
              <a:rPr lang="en-US" sz="2000" dirty="0">
                <a:latin typeface="Franklin Gothic Book" pitchFamily="34" charset="0"/>
              </a:rPr>
              <a:t>: 1 card</a:t>
            </a:r>
          </a:p>
          <a:p>
            <a:r>
              <a:rPr lang="en-US" sz="2000" dirty="0" smtClean="0">
                <a:latin typeface="Franklin Gothic Book" pitchFamily="34" charset="0"/>
              </a:rPr>
              <a:t>   ● </a:t>
            </a:r>
            <a:r>
              <a:rPr lang="en-US" sz="2000" b="1" dirty="0">
                <a:latin typeface="Franklin Gothic Book" pitchFamily="34" charset="0"/>
              </a:rPr>
              <a:t>Double</a:t>
            </a:r>
            <a:r>
              <a:rPr lang="en-US" sz="2000" dirty="0">
                <a:latin typeface="Franklin Gothic Book" pitchFamily="34" charset="0"/>
              </a:rPr>
              <a:t>: 2 cards of the same number</a:t>
            </a:r>
          </a:p>
          <a:p>
            <a:r>
              <a:rPr lang="en-US" sz="2000" dirty="0" smtClean="0">
                <a:latin typeface="Franklin Gothic Book" pitchFamily="34" charset="0"/>
              </a:rPr>
              <a:t>   ● </a:t>
            </a:r>
            <a:r>
              <a:rPr lang="en-US" sz="2000" b="1" dirty="0">
                <a:latin typeface="Franklin Gothic Book" pitchFamily="34" charset="0"/>
              </a:rPr>
              <a:t>Triple</a:t>
            </a:r>
            <a:r>
              <a:rPr lang="en-US" sz="2000" dirty="0">
                <a:latin typeface="Franklin Gothic Book" pitchFamily="34" charset="0"/>
              </a:rPr>
              <a:t>: 3 cards of the same number</a:t>
            </a:r>
          </a:p>
          <a:p>
            <a:r>
              <a:rPr lang="en-US" sz="2000" dirty="0" smtClean="0">
                <a:latin typeface="Franklin Gothic Book" pitchFamily="34" charset="0"/>
              </a:rPr>
              <a:t>   ● </a:t>
            </a:r>
            <a:r>
              <a:rPr lang="en-US" sz="2000" b="1" dirty="0">
                <a:latin typeface="Franklin Gothic Book" pitchFamily="34" charset="0"/>
              </a:rPr>
              <a:t>Bomb</a:t>
            </a:r>
            <a:r>
              <a:rPr lang="en-US" sz="2000" dirty="0">
                <a:latin typeface="Franklin Gothic Book" pitchFamily="34" charset="0"/>
              </a:rPr>
              <a:t>: 4 cards of the same number</a:t>
            </a:r>
          </a:p>
          <a:p>
            <a:r>
              <a:rPr lang="en-US" sz="2000" dirty="0" smtClean="0">
                <a:latin typeface="Franklin Gothic Book" pitchFamily="34" charset="0"/>
              </a:rPr>
              <a:t>   ● </a:t>
            </a:r>
            <a:r>
              <a:rPr lang="en-US" sz="2000" b="1" dirty="0">
                <a:latin typeface="Franklin Gothic Book" pitchFamily="34" charset="0"/>
              </a:rPr>
              <a:t>Chain</a:t>
            </a:r>
            <a:r>
              <a:rPr lang="en-US" sz="2000" dirty="0">
                <a:latin typeface="Franklin Gothic Book" pitchFamily="34" charset="0"/>
              </a:rPr>
              <a:t>: a series of consecutively-valued cards, for </a:t>
            </a:r>
            <a:r>
              <a:rPr lang="en-US" sz="2000" dirty="0" smtClean="0">
                <a:latin typeface="Franklin Gothic Book" pitchFamily="34" charset="0"/>
              </a:rPr>
              <a:t>which each ‘link’ has at least two of that number. For example, 33444, JJQQKK, are valid patterns. 5556677778899 is</a:t>
            </a:r>
            <a:r>
              <a:rPr lang="en-US" sz="2000" dirty="0">
                <a:latin typeface="Franklin Gothic Book" pitchFamily="34" charset="0"/>
              </a:rPr>
              <a:t>, but 44566 is </a:t>
            </a:r>
            <a:r>
              <a:rPr lang="en-US" sz="2000" dirty="0" smtClean="0">
                <a:latin typeface="Franklin Gothic Book" pitchFamily="34" charset="0"/>
              </a:rPr>
              <a:t>not.</a:t>
            </a:r>
            <a:endParaRPr lang="en-US" sz="2000" dirty="0">
              <a:latin typeface="Franklin Gothic Book" pitchFamily="34" charset="0"/>
            </a:endParaRPr>
          </a:p>
          <a:p>
            <a:r>
              <a:rPr lang="en-US" sz="2000" dirty="0">
                <a:latin typeface="Franklin Gothic Book" pitchFamily="34" charset="0"/>
              </a:rPr>
              <a:t> </a:t>
            </a:r>
            <a:r>
              <a:rPr lang="en-US" sz="2000" dirty="0" smtClean="0">
                <a:latin typeface="Franklin Gothic Book" pitchFamily="34" charset="0"/>
              </a:rPr>
              <a:t>   The </a:t>
            </a:r>
            <a:r>
              <a:rPr lang="en-US" sz="2000" dirty="0">
                <a:latin typeface="Franklin Gothic Book" pitchFamily="34" charset="0"/>
              </a:rPr>
              <a:t>next player must play cards that match the pattern exactly, but are higher. For example, if 777 was played, the next player could follow with 888, 999, QQQ, or so on. If 55666 was played, he could follow with 77888 or JJQQQ (but not JJJQQ). Alternatively, the player can play a “Bomb” over any pattern, and those can only be beaten by higher bombs. Or, the player could </a:t>
            </a:r>
            <a:r>
              <a:rPr lang="en-US" sz="2000" dirty="0" smtClean="0">
                <a:latin typeface="Franklin Gothic Book" pitchFamily="34" charset="0"/>
              </a:rPr>
              <a:t>pass. When </a:t>
            </a:r>
            <a:r>
              <a:rPr lang="en-US" sz="2000" dirty="0">
                <a:latin typeface="Franklin Gothic Book" pitchFamily="34" charset="0"/>
              </a:rPr>
              <a:t>every player has passed, the last player to play some cards wins the round, and gets to start the next round, setting the new pattern. As soon as a player runs out of cards, that player wins the game.</a:t>
            </a:r>
          </a:p>
          <a:p>
            <a:endParaRPr lang="en-US" sz="2000" dirty="0" smtClean="0">
              <a:latin typeface="Franklin Gothic Book" pitchFamily="34" charset="0"/>
            </a:endParaRPr>
          </a:p>
          <a:p>
            <a:endParaRPr lang="en-US" sz="2000" dirty="0">
              <a:latin typeface="Franklin Gothic Book" pitchFamily="34" charset="0"/>
            </a:endParaRPr>
          </a:p>
        </p:txBody>
      </p:sp>
      <p:sp>
        <p:nvSpPr>
          <p:cNvPr id="7" name="TextBox 6"/>
          <p:cNvSpPr txBox="1"/>
          <p:nvPr/>
        </p:nvSpPr>
        <p:spPr>
          <a:xfrm>
            <a:off x="685800" y="10820400"/>
            <a:ext cx="9448800" cy="5693866"/>
          </a:xfrm>
          <a:prstGeom prst="rect">
            <a:avLst/>
          </a:prstGeom>
          <a:noFill/>
        </p:spPr>
        <p:txBody>
          <a:bodyPr wrap="square" rtlCol="0">
            <a:spAutoFit/>
          </a:bodyPr>
          <a:lstStyle/>
          <a:p>
            <a:pPr algn="ctr"/>
            <a:r>
              <a:rPr lang="en-US" altLang="zh-CN" sz="4400" b="1" dirty="0" smtClean="0">
                <a:latin typeface="Franklin Gothic Book" pitchFamily="34" charset="0"/>
              </a:rPr>
              <a:t>Data Representation</a:t>
            </a:r>
          </a:p>
          <a:p>
            <a:r>
              <a:rPr lang="en-US" sz="3200" dirty="0" smtClean="0">
                <a:latin typeface="Franklin Gothic Book" pitchFamily="34" charset="0"/>
              </a:rPr>
              <a:t>  </a:t>
            </a:r>
            <a:r>
              <a:rPr lang="en-US" sz="2400" dirty="0" smtClean="0">
                <a:latin typeface="Franklin Gothic Book" pitchFamily="34" charset="0"/>
              </a:rPr>
              <a:t>During </a:t>
            </a:r>
            <a:r>
              <a:rPr lang="en-US" sz="2400" dirty="0">
                <a:latin typeface="Franklin Gothic Book" pitchFamily="34" charset="0"/>
              </a:rPr>
              <a:t>gameplay, it is useful to represent hands as counts of cards of each value because they can be simply added to or subtracted from to represent taking a move. However, this obscures the fact that having two of a kind is fundamentally not just twice having a single: having a pair allows for different kinds of patterns to be formed. </a:t>
            </a:r>
          </a:p>
          <a:p>
            <a:r>
              <a:rPr lang="en-US" sz="2400" dirty="0" smtClean="0">
                <a:latin typeface="Franklin Gothic Book" pitchFamily="34" charset="0"/>
              </a:rPr>
              <a:t>  Thus</a:t>
            </a:r>
            <a:r>
              <a:rPr lang="en-US" sz="2400" dirty="0">
                <a:latin typeface="Franklin Gothic Book" pitchFamily="34" charset="0"/>
              </a:rPr>
              <a:t>, I’ve made a dual-representation. During gameplay, the hands, the moves, and the history of moves are all represented by counts. During learning, they are represented by a stack of one-hot encodings of how many there are of each card</a:t>
            </a:r>
            <a:r>
              <a:rPr lang="en-US" sz="2400" dirty="0" smtClean="0">
                <a:latin typeface="Franklin Gothic Book" pitchFamily="34" charset="0"/>
              </a:rPr>
              <a:t>.</a:t>
            </a:r>
          </a:p>
          <a:p>
            <a:r>
              <a:rPr lang="en-US" sz="2400" dirty="0">
                <a:latin typeface="Franklin Gothic Book" pitchFamily="34" charset="0"/>
              </a:rPr>
              <a:t> </a:t>
            </a:r>
            <a:r>
              <a:rPr lang="en-US" sz="2400" dirty="0" smtClean="0">
                <a:latin typeface="Franklin Gothic Book" pitchFamily="34" charset="0"/>
              </a:rPr>
              <a:t> Game histories are summed to represent all the cards the agent has played and all the cards the player has played. Each set of cards (hand, move, history) is thus represented by 15 one-hot vectors over 5 values, so each data point is 15*5*4 = 300 dimensional.</a:t>
            </a:r>
            <a:endParaRPr lang="en-US" sz="2400" dirty="0">
              <a:latin typeface="Franklin Gothic Book" pitchFamily="34" charset="0"/>
            </a:endParaRPr>
          </a:p>
        </p:txBody>
      </p:sp>
      <p:sp>
        <p:nvSpPr>
          <p:cNvPr id="10" name="TextBox 9"/>
          <p:cNvSpPr txBox="1"/>
          <p:nvPr/>
        </p:nvSpPr>
        <p:spPr>
          <a:xfrm>
            <a:off x="22098000" y="2895600"/>
            <a:ext cx="9448800" cy="5509200"/>
          </a:xfrm>
          <a:prstGeom prst="rect">
            <a:avLst/>
          </a:prstGeom>
          <a:noFill/>
        </p:spPr>
        <p:txBody>
          <a:bodyPr wrap="square" rtlCol="0">
            <a:spAutoFit/>
          </a:bodyPr>
          <a:lstStyle/>
          <a:p>
            <a:pPr algn="ctr"/>
            <a:r>
              <a:rPr lang="en-US" altLang="zh-CN" sz="4400" b="1" dirty="0" smtClean="0">
                <a:latin typeface="Franklin Gothic Book" pitchFamily="34" charset="0"/>
              </a:rPr>
              <a:t>Results</a:t>
            </a:r>
          </a:p>
          <a:p>
            <a:r>
              <a:rPr lang="zh-CN" altLang="en-US" sz="4400" dirty="0" smtClean="0">
                <a:latin typeface="Franklin Gothic Book" pitchFamily="34" charset="0"/>
              </a:rPr>
              <a:t>争</a:t>
            </a:r>
            <a:r>
              <a:rPr lang="zh-CN" altLang="en-US" sz="4400" dirty="0">
                <a:latin typeface="Franklin Gothic Book" pitchFamily="34" charset="0"/>
              </a:rPr>
              <a:t>上游</a:t>
            </a:r>
            <a:r>
              <a:rPr lang="en-US" sz="4400" dirty="0">
                <a:latin typeface="Franklin Gothic Book" pitchFamily="34" charset="0"/>
              </a:rPr>
              <a:t> (</a:t>
            </a:r>
            <a:r>
              <a:rPr lang="en-US" sz="4400" dirty="0" err="1">
                <a:latin typeface="Franklin Gothic Book" pitchFamily="34" charset="0"/>
              </a:rPr>
              <a:t>ZhengShangYou</a:t>
            </a:r>
            <a:r>
              <a:rPr lang="en-US" sz="4400" dirty="0">
                <a:latin typeface="Franklin Gothic Book" pitchFamily="34" charset="0"/>
              </a:rPr>
              <a:t>, </a:t>
            </a:r>
            <a:r>
              <a:rPr lang="en-US" sz="4400" dirty="0" err="1">
                <a:latin typeface="Franklin Gothic Book" pitchFamily="34" charset="0"/>
              </a:rPr>
              <a:t>or“Competition</a:t>
            </a:r>
            <a:r>
              <a:rPr lang="en-US" sz="4400" dirty="0">
                <a:latin typeface="Franklin Gothic Book" pitchFamily="34" charset="0"/>
              </a:rPr>
              <a:t> Upstream”) is a Chinese card game that is part strategy, part luck. Each player is dealt about 18 cards that they must get rid of to win, and they get rid of cards by matching patterns</a:t>
            </a:r>
          </a:p>
        </p:txBody>
      </p:sp>
      <p:sp>
        <p:nvSpPr>
          <p:cNvPr id="11" name="TextBox 10"/>
          <p:cNvSpPr txBox="1"/>
          <p:nvPr/>
        </p:nvSpPr>
        <p:spPr>
          <a:xfrm>
            <a:off x="22174200" y="15621000"/>
            <a:ext cx="9448800" cy="5509200"/>
          </a:xfrm>
          <a:prstGeom prst="rect">
            <a:avLst/>
          </a:prstGeom>
          <a:noFill/>
        </p:spPr>
        <p:txBody>
          <a:bodyPr wrap="square" rtlCol="0">
            <a:spAutoFit/>
          </a:bodyPr>
          <a:lstStyle/>
          <a:p>
            <a:pPr algn="ctr"/>
            <a:r>
              <a:rPr lang="en-US" altLang="zh-CN" sz="4400" b="1" dirty="0" smtClean="0">
                <a:latin typeface="Franklin Gothic Book" pitchFamily="34" charset="0"/>
              </a:rPr>
              <a:t>Try it yourself!</a:t>
            </a:r>
          </a:p>
          <a:p>
            <a:r>
              <a:rPr lang="zh-CN" altLang="en-US" sz="4400" dirty="0" smtClean="0">
                <a:latin typeface="Franklin Gothic Book" pitchFamily="34" charset="0"/>
              </a:rPr>
              <a:t>争</a:t>
            </a:r>
            <a:r>
              <a:rPr lang="zh-CN" altLang="en-US" sz="4400" dirty="0">
                <a:latin typeface="Franklin Gothic Book" pitchFamily="34" charset="0"/>
              </a:rPr>
              <a:t>上游</a:t>
            </a:r>
            <a:r>
              <a:rPr lang="en-US" sz="4400" dirty="0">
                <a:latin typeface="Franklin Gothic Book" pitchFamily="34" charset="0"/>
              </a:rPr>
              <a:t> (</a:t>
            </a:r>
            <a:r>
              <a:rPr lang="en-US" sz="4400" dirty="0" err="1">
                <a:latin typeface="Franklin Gothic Book" pitchFamily="34" charset="0"/>
              </a:rPr>
              <a:t>ZhengShangYou</a:t>
            </a:r>
            <a:r>
              <a:rPr lang="en-US" sz="4400" dirty="0">
                <a:latin typeface="Franklin Gothic Book" pitchFamily="34" charset="0"/>
              </a:rPr>
              <a:t>, </a:t>
            </a:r>
            <a:r>
              <a:rPr lang="en-US" sz="4400" dirty="0" err="1">
                <a:latin typeface="Franklin Gothic Book" pitchFamily="34" charset="0"/>
              </a:rPr>
              <a:t>or“Competition</a:t>
            </a:r>
            <a:r>
              <a:rPr lang="en-US" sz="4400" dirty="0">
                <a:latin typeface="Franklin Gothic Book" pitchFamily="34" charset="0"/>
              </a:rPr>
              <a:t> Upstream”) is a Chinese card game that is part strategy, part luck. Each player is dealt about 18 cards that they must get rid of to win, and they get rid of cards by matching patterns</a:t>
            </a:r>
          </a:p>
        </p:txBody>
      </p:sp>
      <p:sp>
        <p:nvSpPr>
          <p:cNvPr id="12" name="TextBox 11"/>
          <p:cNvSpPr txBox="1"/>
          <p:nvPr/>
        </p:nvSpPr>
        <p:spPr>
          <a:xfrm>
            <a:off x="22021800" y="9144000"/>
            <a:ext cx="9448800" cy="5509200"/>
          </a:xfrm>
          <a:prstGeom prst="rect">
            <a:avLst/>
          </a:prstGeom>
          <a:noFill/>
        </p:spPr>
        <p:txBody>
          <a:bodyPr wrap="square" rtlCol="0">
            <a:spAutoFit/>
          </a:bodyPr>
          <a:lstStyle/>
          <a:p>
            <a:pPr algn="ctr"/>
            <a:r>
              <a:rPr lang="en-US" altLang="zh-CN" sz="4400" b="1" dirty="0" smtClean="0">
                <a:latin typeface="Franklin Gothic Book" pitchFamily="34" charset="0"/>
              </a:rPr>
              <a:t>Future Work</a:t>
            </a:r>
          </a:p>
          <a:p>
            <a:r>
              <a:rPr lang="zh-CN" altLang="en-US" sz="4400" dirty="0" smtClean="0">
                <a:latin typeface="Franklin Gothic Book" pitchFamily="34" charset="0"/>
              </a:rPr>
              <a:t>争</a:t>
            </a:r>
            <a:r>
              <a:rPr lang="zh-CN" altLang="en-US" sz="4400" dirty="0">
                <a:latin typeface="Franklin Gothic Book" pitchFamily="34" charset="0"/>
              </a:rPr>
              <a:t>上游</a:t>
            </a:r>
            <a:r>
              <a:rPr lang="en-US" sz="4400" dirty="0">
                <a:latin typeface="Franklin Gothic Book" pitchFamily="34" charset="0"/>
              </a:rPr>
              <a:t> (</a:t>
            </a:r>
            <a:r>
              <a:rPr lang="en-US" sz="4400" dirty="0" err="1">
                <a:latin typeface="Franklin Gothic Book" pitchFamily="34" charset="0"/>
              </a:rPr>
              <a:t>ZhengShangYou</a:t>
            </a:r>
            <a:r>
              <a:rPr lang="en-US" sz="4400" dirty="0">
                <a:latin typeface="Franklin Gothic Book" pitchFamily="34" charset="0"/>
              </a:rPr>
              <a:t>, </a:t>
            </a:r>
            <a:r>
              <a:rPr lang="en-US" sz="4400" dirty="0" err="1">
                <a:latin typeface="Franklin Gothic Book" pitchFamily="34" charset="0"/>
              </a:rPr>
              <a:t>or“Competition</a:t>
            </a:r>
            <a:r>
              <a:rPr lang="en-US" sz="4400" dirty="0">
                <a:latin typeface="Franklin Gothic Book" pitchFamily="34" charset="0"/>
              </a:rPr>
              <a:t> Upstream”) is a Chinese card game that is part strategy, part luck. Each player is dealt about 18 cards that they must get rid of to win, and they get rid of cards by matching patterns</a:t>
            </a:r>
          </a:p>
        </p:txBody>
      </p:sp>
      <p:pic>
        <p:nvPicPr>
          <p:cNvPr id="13" name="Picture 12" descr="C:\Users\darky\AppData\Local\Microsoft\Windows\INetCache\Content.Word\hand_ex.jpg"/>
          <p:cNvPicPr/>
          <p:nvPr/>
        </p:nvPicPr>
        <p:blipFill>
          <a:blip r:embed="rId2" cstate="print"/>
          <a:srcRect/>
          <a:stretch>
            <a:fillRect/>
          </a:stretch>
        </p:blipFill>
        <p:spPr bwMode="auto">
          <a:xfrm>
            <a:off x="762000" y="16687800"/>
            <a:ext cx="3810000" cy="2133600"/>
          </a:xfrm>
          <a:prstGeom prst="rect">
            <a:avLst/>
          </a:prstGeom>
          <a:noFill/>
          <a:ln w="9525">
            <a:noFill/>
            <a:miter lim="800000"/>
            <a:headEnd/>
            <a:tailEnd/>
          </a:ln>
        </p:spPr>
      </p:pic>
      <p:pic>
        <p:nvPicPr>
          <p:cNvPr id="14" name="Picture 13" descr="C:\Users\darky\AppData\Local\Microsoft\Windows\INetCache\Content.Word\hand_ex_simple.png"/>
          <p:cNvPicPr/>
          <p:nvPr/>
        </p:nvPicPr>
        <p:blipFill>
          <a:blip r:embed="rId3" cstate="print"/>
          <a:srcRect/>
          <a:stretch>
            <a:fillRect/>
          </a:stretch>
        </p:blipFill>
        <p:spPr bwMode="auto">
          <a:xfrm>
            <a:off x="4876800" y="16764000"/>
            <a:ext cx="4724400" cy="762000"/>
          </a:xfrm>
          <a:prstGeom prst="rect">
            <a:avLst/>
          </a:prstGeom>
          <a:noFill/>
          <a:ln w="9525">
            <a:noFill/>
            <a:miter lim="800000"/>
            <a:headEnd/>
            <a:tailEnd/>
          </a:ln>
        </p:spPr>
      </p:pic>
      <p:pic>
        <p:nvPicPr>
          <p:cNvPr id="15" name="Picture 14" descr="C:\Users\darky\AppData\Local\Microsoft\Windows\INetCache\Content.Word\hand_ex_expanded.png"/>
          <p:cNvPicPr/>
          <p:nvPr/>
        </p:nvPicPr>
        <p:blipFill>
          <a:blip r:embed="rId4" cstate="print"/>
          <a:srcRect/>
          <a:stretch>
            <a:fillRect/>
          </a:stretch>
        </p:blipFill>
        <p:spPr bwMode="auto">
          <a:xfrm>
            <a:off x="4876800" y="18135600"/>
            <a:ext cx="4800600" cy="1371600"/>
          </a:xfrm>
          <a:prstGeom prst="rect">
            <a:avLst/>
          </a:prstGeom>
          <a:noFill/>
          <a:ln w="9525">
            <a:noFill/>
            <a:miter lim="800000"/>
            <a:headEnd/>
            <a:tailEnd/>
          </a:ln>
        </p:spPr>
      </p:pic>
      <p:sp>
        <p:nvSpPr>
          <p:cNvPr id="16" name="TextBox 15"/>
          <p:cNvSpPr txBox="1"/>
          <p:nvPr/>
        </p:nvSpPr>
        <p:spPr>
          <a:xfrm>
            <a:off x="4419600" y="19126200"/>
            <a:ext cx="5334000" cy="461665"/>
          </a:xfrm>
          <a:prstGeom prst="rect">
            <a:avLst/>
          </a:prstGeom>
          <a:noFill/>
        </p:spPr>
        <p:txBody>
          <a:bodyPr wrap="square" rtlCol="0">
            <a:spAutoFit/>
          </a:bodyPr>
          <a:lstStyle/>
          <a:p>
            <a:pPr algn="ctr"/>
            <a:r>
              <a:rPr lang="en-US" sz="2400" i="1" dirty="0" smtClean="0">
                <a:latin typeface="Franklin Gothic Book" pitchFamily="34" charset="0"/>
              </a:rPr>
              <a:t>A hand of cards</a:t>
            </a:r>
            <a:endParaRPr lang="en-US" sz="2400" i="1" dirty="0">
              <a:latin typeface="Franklin Gothic Book" pitchFamily="34" charset="0"/>
            </a:endParaRPr>
          </a:p>
        </p:txBody>
      </p:sp>
      <p:sp>
        <p:nvSpPr>
          <p:cNvPr id="17" name="TextBox 16"/>
          <p:cNvSpPr txBox="1"/>
          <p:nvPr/>
        </p:nvSpPr>
        <p:spPr>
          <a:xfrm>
            <a:off x="533400" y="18973801"/>
            <a:ext cx="4114800" cy="457200"/>
          </a:xfrm>
          <a:prstGeom prst="rect">
            <a:avLst/>
          </a:prstGeom>
          <a:noFill/>
        </p:spPr>
        <p:txBody>
          <a:bodyPr wrap="square" rtlCol="0">
            <a:spAutoFit/>
          </a:bodyPr>
          <a:lstStyle/>
          <a:p>
            <a:pPr algn="ctr"/>
            <a:r>
              <a:rPr lang="en-US" sz="2400" i="1" dirty="0" smtClean="0">
                <a:latin typeface="Franklin Gothic Book" pitchFamily="34" charset="0"/>
              </a:rPr>
              <a:t>A hand of cards</a:t>
            </a:r>
            <a:endParaRPr lang="en-US" sz="2400" i="1" dirty="0">
              <a:latin typeface="Franklin Gothic Book" pitchFamily="34" charset="0"/>
            </a:endParaRPr>
          </a:p>
        </p:txBody>
      </p:sp>
      <p:sp>
        <p:nvSpPr>
          <p:cNvPr id="18" name="TextBox 17"/>
          <p:cNvSpPr txBox="1"/>
          <p:nvPr/>
        </p:nvSpPr>
        <p:spPr>
          <a:xfrm>
            <a:off x="4953000" y="17602200"/>
            <a:ext cx="4114800" cy="457200"/>
          </a:xfrm>
          <a:prstGeom prst="rect">
            <a:avLst/>
          </a:prstGeom>
          <a:noFill/>
        </p:spPr>
        <p:txBody>
          <a:bodyPr wrap="square" rtlCol="0">
            <a:spAutoFit/>
          </a:bodyPr>
          <a:lstStyle/>
          <a:p>
            <a:pPr algn="ctr"/>
            <a:r>
              <a:rPr lang="en-US" sz="2400" i="1" dirty="0" smtClean="0">
                <a:latin typeface="Franklin Gothic Book" pitchFamily="34" charset="0"/>
              </a:rPr>
              <a:t>Counts of that hand</a:t>
            </a:r>
            <a:endParaRPr lang="en-US" sz="2400" i="1" dirty="0">
              <a:latin typeface="Franklin Gothic Book" pitchFamily="34" charset="0"/>
            </a:endParaRPr>
          </a:p>
        </p:txBody>
      </p:sp>
      <p:sp>
        <p:nvSpPr>
          <p:cNvPr id="19" name="TextBox 18"/>
          <p:cNvSpPr txBox="1"/>
          <p:nvPr/>
        </p:nvSpPr>
        <p:spPr>
          <a:xfrm>
            <a:off x="5181600" y="19659600"/>
            <a:ext cx="4114800" cy="457200"/>
          </a:xfrm>
          <a:prstGeom prst="rect">
            <a:avLst/>
          </a:prstGeom>
          <a:noFill/>
        </p:spPr>
        <p:txBody>
          <a:bodyPr wrap="square" rtlCol="0">
            <a:spAutoFit/>
          </a:bodyPr>
          <a:lstStyle/>
          <a:p>
            <a:pPr algn="ctr"/>
            <a:r>
              <a:rPr lang="en-US" sz="2400" i="1" dirty="0" smtClean="0">
                <a:latin typeface="Franklin Gothic Book" pitchFamily="34" charset="0"/>
              </a:rPr>
              <a:t>One-hot representation</a:t>
            </a:r>
            <a:endParaRPr lang="en-US" sz="2400" i="1" dirty="0">
              <a:latin typeface="Franklin Gothic Book" pitchFamily="34" charset="0"/>
            </a:endParaRPr>
          </a:p>
        </p:txBody>
      </p:sp>
      <p:sp>
        <p:nvSpPr>
          <p:cNvPr id="20" name="TextBox 19"/>
          <p:cNvSpPr txBox="1"/>
          <p:nvPr/>
        </p:nvSpPr>
        <p:spPr>
          <a:xfrm>
            <a:off x="11049000" y="3352800"/>
            <a:ext cx="9448800" cy="1261884"/>
          </a:xfrm>
          <a:prstGeom prst="rect">
            <a:avLst/>
          </a:prstGeom>
          <a:noFill/>
        </p:spPr>
        <p:txBody>
          <a:bodyPr wrap="square" rtlCol="0">
            <a:spAutoFit/>
          </a:bodyPr>
          <a:lstStyle/>
          <a:p>
            <a:pPr algn="ctr"/>
            <a:r>
              <a:rPr lang="en-US" altLang="zh-CN" sz="4400" b="1" dirty="0" smtClean="0">
                <a:latin typeface="Franklin Gothic Book" pitchFamily="34" charset="0"/>
              </a:rPr>
              <a:t>First Model</a:t>
            </a:r>
          </a:p>
          <a:p>
            <a:r>
              <a:rPr lang="en-US" sz="3200" dirty="0" smtClean="0">
                <a:latin typeface="Franklin Gothic Book" pitchFamily="34" charset="0"/>
              </a:rPr>
              <a:t>  </a:t>
            </a:r>
            <a:r>
              <a:rPr lang="en-US" sz="2400" dirty="0" smtClean="0">
                <a:latin typeface="Franklin Gothic Book" pitchFamily="34" charset="0"/>
              </a:rPr>
              <a:t>First, 100k games were simulated. The </a:t>
            </a:r>
            <a:endParaRPr lang="en-US" sz="2400" dirty="0">
              <a:latin typeface="Franklin Gothic Book"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TotalTime>
  <Words>649</Words>
  <Application>Microsoft Office PowerPoint</Application>
  <PresentationFormat>Custom</PresentationFormat>
  <Paragraphs>29</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Company>Ball State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Leon Lin</dc:creator>
  <cp:lastModifiedBy>Leon Lin</cp:lastModifiedBy>
  <cp:revision>5</cp:revision>
  <dcterms:created xsi:type="dcterms:W3CDTF">2018-03-21T06:32:33Z</dcterms:created>
  <dcterms:modified xsi:type="dcterms:W3CDTF">2018-03-21T06:53:18Z</dcterms:modified>
</cp:coreProperties>
</file>