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Playfair Displ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layfairDisplay-regular.fntdata"/><Relationship Id="rId25" Type="http://schemas.openxmlformats.org/officeDocument/2006/relationships/slide" Target="slides/slide21.xml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7.xml"/><Relationship Id="rId33" Type="http://schemas.openxmlformats.org/officeDocument/2006/relationships/font" Target="fonts/Lato-boldItalic.fntdata"/><Relationship Id="rId10" Type="http://schemas.openxmlformats.org/officeDocument/2006/relationships/slide" Target="slides/slide6.xml"/><Relationship Id="rId32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w3schools.com/" TargetMode="External"/><Relationship Id="rId4" Type="http://schemas.openxmlformats.org/officeDocument/2006/relationships/hyperlink" Target="https://developer.mozilla.org/en-US/docs/Web" TargetMode="External"/><Relationship Id="rId5" Type="http://schemas.openxmlformats.org/officeDocument/2006/relationships/hyperlink" Target="https://codepen.io/" TargetMode="External"/><Relationship Id="rId6" Type="http://schemas.openxmlformats.org/officeDocument/2006/relationships/hyperlink" Target="https://www.tutorialspoint.com/" TargetMode="External"/><Relationship Id="rId7" Type="http://schemas.openxmlformats.org/officeDocument/2006/relationships/hyperlink" Target="https://stackoverflow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/ CSS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(Beginner Friendly)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&lt;head&gt;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header is where you will declare titles as well as insert any javascript / css you would like to incorporate.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&lt;head&gt;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&lt;title&gt; Hello World &lt;/title&gt;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&lt;/head&gt;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Majority of your work will be done here!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get to define different elements and text in this area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tags you’ll probably use!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&lt;p&gt; I’m a paragraph :) you can write a long post about why you’re the best here &lt;/p&gt;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&lt;div&gt; Very useful separator, can separate styling and other &lt;/div&gt;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&lt;link&gt;&lt;/link&gt;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&lt;a&gt;&lt;/a&gt;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&lt;img&gt;&lt;/img&gt;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&lt;table&gt;&lt;/table&gt;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TIME!</a:t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428750"/>
            <a:ext cx="3048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49674" cy="18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 Syntax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.class {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#id {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 .class {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you can declare inside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Background-color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Text-align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Width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Height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put it all together!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make this easy for yourself, make sure to put the css and html in the same folder!</a:t>
            </a:r>
            <a:br>
              <a:rPr lang="en"/>
            </a:br>
            <a:r>
              <a:rPr lang="en"/>
              <a:t>Href is based on a relative path meaning it looks for the file you specify from where the html file is located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&lt;head&gt;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&lt;link rel="stylesheet" type="text/css" href="helloworldstyle.css"&gt;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&lt;/head&gt;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Style Sheet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Literally the same thing but the css is inside your html file like this: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&lt;head&gt;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&lt;style&gt;</a:t>
            </a:r>
            <a:endParaRPr sz="14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/>
              <a:t>h</a:t>
            </a:r>
            <a:r>
              <a:rPr lang="en" sz="1400"/>
              <a:t>1{ </a:t>
            </a:r>
            <a:endParaRPr sz="1400"/>
          </a:p>
          <a:p>
            <a:pPr indent="45720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/>
              <a:t>f</a:t>
            </a:r>
            <a:r>
              <a:rPr lang="en" sz="1400"/>
              <a:t>ont: 12px</a:t>
            </a:r>
            <a:endParaRPr sz="1400"/>
          </a:p>
          <a:p>
            <a:pPr indent="45720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&lt;/style&gt;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&lt;/head&gt;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In-line styling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&lt;h2 style=’{font: 12px}’&gt;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a h2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&lt;/h2&gt;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 </a:t>
            </a:r>
            <a:r>
              <a:rPr lang="en"/>
              <a:t>a</a:t>
            </a:r>
            <a:r>
              <a:rPr lang="en"/>
              <a:t>nd why am I giving this workshop?</a:t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483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a software engineer that graduated last semester and has done some decently cool stuff.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Also the organizing team of this year couldn’t find anyone else to do it.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:/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 and CSS3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New html api such as geolocations, drag and drop, etc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New elements such as footer, header, svg, canvas, audio, video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CSS3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brings a lot of long-awaited novelties, like rounded corners, shadows, gradients, transitions or animations, as well as new layouts like multi-columns, flexible box or grid layouts (copied from MDN)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/ Cool Things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https://developer.mozilla.org/en-US/docs/Web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https://codepen.io/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https://www.tutorialspoint.com/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in doubt: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7"/>
              </a:rPr>
              <a:t>https://stackoverflow.com/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we talk about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HTML/CSS?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is it used?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we use it together?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What’s new in HTML5 / CSS3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Resources available for you to use! </a:t>
            </a:r>
            <a:br>
              <a:rPr lang="en"/>
            </a:br>
            <a:r>
              <a:rPr lang="en"/>
              <a:t>A.k.a things you can copy and paste from :)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Bad jokes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we have time, we can just hang out and talk and Q/A about anything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not part of this workshop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Different flavors of CSS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Javascript (Next workshop)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JSX / ReactJS syntax (Attend React workshop to know more)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In-depth analysis of any kind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earth is round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Are there aliens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use there, their, they’re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you don’t know what I’m talking about then this workshop is perfect for you ;)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279350" y="1194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Hypertext Markup Language is the language used to create websites, web pages, and web apps.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CSS - Cascading Style Sheets works in relation to HTML to provide styling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Hello World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 up any text editor you like (atom, vim, notepad)</a:t>
            </a:r>
            <a:endParaRPr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&lt;!DOCTYPE html&gt;</a:t>
            </a:r>
            <a:br>
              <a:rPr lang="en" sz="1200"/>
            </a:br>
            <a:r>
              <a:rPr lang="en" sz="1200"/>
              <a:t>&lt;html&gt;</a:t>
            </a:r>
            <a:br>
              <a:rPr lang="en" sz="1200"/>
            </a:br>
            <a:r>
              <a:rPr lang="en" sz="1200"/>
              <a:t>	&lt;head&gt;</a:t>
            </a:r>
            <a:br>
              <a:rPr lang="en" sz="1200"/>
            </a:br>
            <a:r>
              <a:rPr lang="en" sz="1200"/>
              <a:t>		&lt;title&gt;Page Title&lt;/title&gt;</a:t>
            </a:r>
            <a:br>
              <a:rPr lang="en" sz="1200"/>
            </a:br>
            <a:r>
              <a:rPr lang="en" sz="1200"/>
              <a:t>	&lt;/head&gt;</a:t>
            </a:r>
            <a:br>
              <a:rPr lang="en" sz="1200"/>
            </a:br>
            <a:r>
              <a:rPr lang="en" sz="1200"/>
              <a:t>	&lt;body&gt;</a:t>
            </a:r>
            <a:br>
              <a:rPr lang="en" sz="1200"/>
            </a:br>
            <a:br>
              <a:rPr lang="en" sz="1200"/>
            </a:br>
            <a:r>
              <a:rPr lang="en" sz="1200"/>
              <a:t>		&lt;h1&gt;This is a Heading&lt;/h1&gt;</a:t>
            </a:r>
            <a:br>
              <a:rPr lang="en" sz="1200"/>
            </a:br>
            <a:r>
              <a:rPr lang="en" sz="1200"/>
              <a:t>		&lt;p&gt;This is a paragraph.&lt;/p&gt;</a:t>
            </a:r>
            <a:br>
              <a:rPr lang="en" sz="1200"/>
            </a:br>
            <a:br>
              <a:rPr lang="en" sz="1200"/>
            </a:br>
            <a:r>
              <a:rPr lang="en" sz="1200"/>
              <a:t>	&lt;/body&gt;</a:t>
            </a:r>
            <a:br>
              <a:rPr lang="en" sz="1200"/>
            </a:br>
            <a:r>
              <a:rPr lang="en" sz="1200"/>
              <a:t>&lt;/html&gt;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to keep in mind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Every opening tag &lt;&gt; must end with a corresponding &lt;/&gt;</a:t>
            </a:r>
            <a:br>
              <a:rPr lang="en"/>
            </a:br>
            <a:r>
              <a:rPr lang="en"/>
              <a:t>Or else your computer will stop working and you’ll need to buy a new computer.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	</a:t>
            </a:r>
            <a:r>
              <a:rPr lang="en" sz="3600"/>
              <a:t>It’s a dangerous world!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kidding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Your computer will be fine, I’ll take your </a:t>
            </a:r>
            <a:r>
              <a:rPr lang="en" sz="3600"/>
              <a:t>firstborn</a:t>
            </a:r>
            <a:r>
              <a:rPr lang="en"/>
              <a:t> tho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&lt;html&gt;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Tells your browser that this is a html file and everything in between these two &lt;html&gt;&lt;/html&gt; will be rendered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