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Nunito"/>
      <p:regular r:id="rId21"/>
      <p:bold r:id="rId22"/>
      <p:italic r:id="rId23"/>
      <p:boldItalic r:id="rId24"/>
    </p:embeddedFont>
    <p:embeddedFont>
      <p:font typeface="Poppins"/>
      <p:regular r:id="rId25"/>
      <p:bold r:id="rId26"/>
      <p:italic r:id="rId27"/>
      <p:boldItalic r:id="rId28"/>
    </p:embeddedFont>
    <p:embeddedFont>
      <p:font typeface="Fira Sans Extra Condensed Medium"/>
      <p:regular r:id="rId29"/>
      <p:bold r:id="rId30"/>
      <p:italic r:id="rId31"/>
      <p:boldItalic r:id="rId32"/>
    </p:embeddedFont>
    <p:embeddedFont>
      <p:font typeface="Fira Sans Extra Condensed"/>
      <p:regular r:id="rId33"/>
      <p:bold r:id="rId34"/>
      <p:italic r:id="rId35"/>
      <p:boldItalic r:id="rId36"/>
    </p:embeddedFont>
    <p:embeddedFont>
      <p:font typeface="Fira Sans Extra Condensed SemiBold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2AFC042-694F-4D5B-8E61-5F2FEA72A851}">
  <a:tblStyle styleId="{52AFC042-694F-4D5B-8E61-5F2FEA72A8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iraSansExtraCondensedSemiBold-boldItalic.fntdata"/><Relationship Id="rId20" Type="http://schemas.openxmlformats.org/officeDocument/2006/relationships/font" Target="fonts/Roboto-boldItalic.fntdata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oppins-bold.fntdata"/><Relationship Id="rId25" Type="http://schemas.openxmlformats.org/officeDocument/2006/relationships/font" Target="fonts/Poppins-regular.fntdata"/><Relationship Id="rId28" Type="http://schemas.openxmlformats.org/officeDocument/2006/relationships/font" Target="fonts/Poppins-boldItalic.fntdata"/><Relationship Id="rId27" Type="http://schemas.openxmlformats.org/officeDocument/2006/relationships/font" Target="fonts/Poppi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iraSansExtraCondensedMedium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iraSansExtraCondensedMedium-italic.fntdata"/><Relationship Id="rId30" Type="http://schemas.openxmlformats.org/officeDocument/2006/relationships/font" Target="fonts/FiraSansExtraCondensedMedium-bold.fntdata"/><Relationship Id="rId11" Type="http://schemas.openxmlformats.org/officeDocument/2006/relationships/slide" Target="slides/slide6.xml"/><Relationship Id="rId33" Type="http://schemas.openxmlformats.org/officeDocument/2006/relationships/font" Target="fonts/FiraSansExtraCondensed-regular.fntdata"/><Relationship Id="rId10" Type="http://schemas.openxmlformats.org/officeDocument/2006/relationships/slide" Target="slides/slide5.xml"/><Relationship Id="rId32" Type="http://schemas.openxmlformats.org/officeDocument/2006/relationships/font" Target="fonts/FiraSansExtraCondensedMedium-boldItalic.fntdata"/><Relationship Id="rId13" Type="http://schemas.openxmlformats.org/officeDocument/2006/relationships/slide" Target="slides/slide8.xml"/><Relationship Id="rId35" Type="http://schemas.openxmlformats.org/officeDocument/2006/relationships/font" Target="fonts/FiraSansExtraCondensed-italic.fntdata"/><Relationship Id="rId12" Type="http://schemas.openxmlformats.org/officeDocument/2006/relationships/slide" Target="slides/slide7.xml"/><Relationship Id="rId34" Type="http://schemas.openxmlformats.org/officeDocument/2006/relationships/font" Target="fonts/FiraSansExtraCondensed-bold.fntdata"/><Relationship Id="rId15" Type="http://schemas.openxmlformats.org/officeDocument/2006/relationships/slide" Target="slides/slide10.xml"/><Relationship Id="rId37" Type="http://schemas.openxmlformats.org/officeDocument/2006/relationships/font" Target="fonts/FiraSansExtraCondensedSemiBold-regular.fntdata"/><Relationship Id="rId14" Type="http://schemas.openxmlformats.org/officeDocument/2006/relationships/slide" Target="slides/slide9.xml"/><Relationship Id="rId36" Type="http://schemas.openxmlformats.org/officeDocument/2006/relationships/font" Target="fonts/FiraSansExtraCondensed-boldItalic.fntdata"/><Relationship Id="rId17" Type="http://schemas.openxmlformats.org/officeDocument/2006/relationships/font" Target="fonts/Roboto-regular.fntdata"/><Relationship Id="rId39" Type="http://schemas.openxmlformats.org/officeDocument/2006/relationships/font" Target="fonts/FiraSansExtraCondensedSemiBold-italic.fntdata"/><Relationship Id="rId16" Type="http://schemas.openxmlformats.org/officeDocument/2006/relationships/slide" Target="slides/slide11.xml"/><Relationship Id="rId38" Type="http://schemas.openxmlformats.org/officeDocument/2006/relationships/font" Target="fonts/FiraSansExtraCondensedSemiBold-bold.fntdata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aa3fb9f80e_0_38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aa3fb9f80e_0_38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b81032be2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b81032be2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b81032be24_0_27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4" name="Google Shape;1164;gb81032be24_0_27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e388c55fad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e388c55fad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e388c55fad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e388c55fad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b81032be24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b81032be24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f79cc3560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f79cc3560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e388c55fad_0_2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e388c55fad_0_2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f79cc3560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f79cc3560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b81032be24_0_1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gb81032be24_0_1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f79cc3560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9" name="Google Shape;1099;gf79cc3560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750375" y="1115506"/>
            <a:ext cx="3981600" cy="252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750375" y="3687500"/>
            <a:ext cx="3981600" cy="3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412020" y="1104724"/>
            <a:ext cx="4338546" cy="2934053"/>
            <a:chOff x="829300" y="798625"/>
            <a:chExt cx="5942400" cy="4018700"/>
          </a:xfrm>
        </p:grpSpPr>
        <p:sp>
          <p:nvSpPr>
            <p:cNvPr id="12" name="Google Shape;12;p2"/>
            <p:cNvSpPr/>
            <p:nvPr/>
          </p:nvSpPr>
          <p:spPr>
            <a:xfrm>
              <a:off x="982050" y="798625"/>
              <a:ext cx="5742525" cy="3557375"/>
            </a:xfrm>
            <a:custGeom>
              <a:rect b="b" l="l" r="r" t="t"/>
              <a:pathLst>
                <a:path extrusionOk="0" h="142295" w="229701">
                  <a:moveTo>
                    <a:pt x="126546" y="0"/>
                  </a:moveTo>
                  <a:cubicBezTo>
                    <a:pt x="122371" y="0"/>
                    <a:pt x="118192" y="474"/>
                    <a:pt x="114167" y="1411"/>
                  </a:cubicBezTo>
                  <a:cubicBezTo>
                    <a:pt x="108695" y="2657"/>
                    <a:pt x="103437" y="4603"/>
                    <a:pt x="98027" y="6031"/>
                  </a:cubicBezTo>
                  <a:cubicBezTo>
                    <a:pt x="95117" y="6799"/>
                    <a:pt x="92510" y="7162"/>
                    <a:pt x="89888" y="7162"/>
                  </a:cubicBezTo>
                  <a:cubicBezTo>
                    <a:pt x="87524" y="7162"/>
                    <a:pt x="85147" y="6867"/>
                    <a:pt x="82525" y="6305"/>
                  </a:cubicBezTo>
                  <a:cubicBezTo>
                    <a:pt x="80708" y="5905"/>
                    <a:pt x="78757" y="5721"/>
                    <a:pt x="76718" y="5721"/>
                  </a:cubicBezTo>
                  <a:cubicBezTo>
                    <a:pt x="64192" y="5721"/>
                    <a:pt x="48391" y="12683"/>
                    <a:pt x="40548" y="19375"/>
                  </a:cubicBezTo>
                  <a:cubicBezTo>
                    <a:pt x="30426" y="28007"/>
                    <a:pt x="29971" y="39162"/>
                    <a:pt x="25198" y="51655"/>
                  </a:cubicBezTo>
                  <a:cubicBezTo>
                    <a:pt x="20548" y="63752"/>
                    <a:pt x="19362" y="77035"/>
                    <a:pt x="14104" y="88859"/>
                  </a:cubicBezTo>
                  <a:cubicBezTo>
                    <a:pt x="11156" y="95364"/>
                    <a:pt x="7052" y="101291"/>
                    <a:pt x="4408" y="107917"/>
                  </a:cubicBezTo>
                  <a:cubicBezTo>
                    <a:pt x="61" y="118799"/>
                    <a:pt x="0" y="131383"/>
                    <a:pt x="4256" y="142295"/>
                  </a:cubicBezTo>
                  <a:lnTo>
                    <a:pt x="228789" y="142295"/>
                  </a:lnTo>
                  <a:cubicBezTo>
                    <a:pt x="229701" y="139407"/>
                    <a:pt x="228789" y="135790"/>
                    <a:pt x="227269" y="132933"/>
                  </a:cubicBezTo>
                  <a:cubicBezTo>
                    <a:pt x="225293" y="129224"/>
                    <a:pt x="222406" y="125759"/>
                    <a:pt x="221919" y="121534"/>
                  </a:cubicBezTo>
                  <a:cubicBezTo>
                    <a:pt x="221008" y="113571"/>
                    <a:pt x="229032" y="106793"/>
                    <a:pt x="228728" y="98738"/>
                  </a:cubicBezTo>
                  <a:cubicBezTo>
                    <a:pt x="228333" y="89163"/>
                    <a:pt x="216448" y="82962"/>
                    <a:pt x="216418" y="73388"/>
                  </a:cubicBezTo>
                  <a:cubicBezTo>
                    <a:pt x="216357" y="64421"/>
                    <a:pt x="226935" y="57491"/>
                    <a:pt x="225445" y="48615"/>
                  </a:cubicBezTo>
                  <a:cubicBezTo>
                    <a:pt x="224138" y="40682"/>
                    <a:pt x="214533" y="37795"/>
                    <a:pt x="208728" y="32293"/>
                  </a:cubicBezTo>
                  <a:cubicBezTo>
                    <a:pt x="203044" y="26883"/>
                    <a:pt x="202010" y="17551"/>
                    <a:pt x="195961" y="12505"/>
                  </a:cubicBezTo>
                  <a:cubicBezTo>
                    <a:pt x="191189" y="8463"/>
                    <a:pt x="185901" y="5575"/>
                    <a:pt x="179517" y="5423"/>
                  </a:cubicBezTo>
                  <a:cubicBezTo>
                    <a:pt x="179334" y="5418"/>
                    <a:pt x="179152" y="5415"/>
                    <a:pt x="178972" y="5415"/>
                  </a:cubicBezTo>
                  <a:cubicBezTo>
                    <a:pt x="175016" y="5415"/>
                    <a:pt x="171653" y="6654"/>
                    <a:pt x="167845" y="7642"/>
                  </a:cubicBezTo>
                  <a:cubicBezTo>
                    <a:pt x="166308" y="8031"/>
                    <a:pt x="164765" y="8200"/>
                    <a:pt x="163220" y="8200"/>
                  </a:cubicBezTo>
                  <a:cubicBezTo>
                    <a:pt x="154501" y="8200"/>
                    <a:pt x="145712" y="2811"/>
                    <a:pt x="137450" y="1107"/>
                  </a:cubicBezTo>
                  <a:cubicBezTo>
                    <a:pt x="133892" y="367"/>
                    <a:pt x="130221" y="0"/>
                    <a:pt x="126546" y="0"/>
                  </a:cubicBezTo>
                  <a:close/>
                </a:path>
              </a:pathLst>
            </a:custGeom>
            <a:solidFill>
              <a:srgbClr val="D9D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490425" y="3233625"/>
              <a:ext cx="2773650" cy="1411900"/>
            </a:xfrm>
            <a:custGeom>
              <a:rect b="b" l="l" r="r" t="t"/>
              <a:pathLst>
                <a:path extrusionOk="0" h="56476" w="110946">
                  <a:moveTo>
                    <a:pt x="50883" y="0"/>
                  </a:moveTo>
                  <a:lnTo>
                    <a:pt x="50883" y="37995"/>
                  </a:lnTo>
                  <a:cubicBezTo>
                    <a:pt x="49424" y="39515"/>
                    <a:pt x="47753" y="40822"/>
                    <a:pt x="45959" y="41794"/>
                  </a:cubicBezTo>
                  <a:cubicBezTo>
                    <a:pt x="40427" y="44834"/>
                    <a:pt x="33922" y="45533"/>
                    <a:pt x="27570" y="45806"/>
                  </a:cubicBezTo>
                  <a:cubicBezTo>
                    <a:pt x="21278" y="46050"/>
                    <a:pt x="14864" y="46050"/>
                    <a:pt x="8785" y="47843"/>
                  </a:cubicBezTo>
                  <a:cubicBezTo>
                    <a:pt x="5320" y="48876"/>
                    <a:pt x="1703" y="51034"/>
                    <a:pt x="457" y="54196"/>
                  </a:cubicBezTo>
                  <a:cubicBezTo>
                    <a:pt x="1" y="55290"/>
                    <a:pt x="822" y="56475"/>
                    <a:pt x="2007" y="56475"/>
                  </a:cubicBezTo>
                  <a:lnTo>
                    <a:pt x="4530" y="56475"/>
                  </a:lnTo>
                  <a:lnTo>
                    <a:pt x="4378" y="56445"/>
                  </a:lnTo>
                  <a:cubicBezTo>
                    <a:pt x="4469" y="55411"/>
                    <a:pt x="5290" y="54560"/>
                    <a:pt x="6232" y="54165"/>
                  </a:cubicBezTo>
                  <a:cubicBezTo>
                    <a:pt x="7174" y="53740"/>
                    <a:pt x="8208" y="53010"/>
                    <a:pt x="9241" y="52949"/>
                  </a:cubicBezTo>
                  <a:cubicBezTo>
                    <a:pt x="11764" y="52721"/>
                    <a:pt x="33619" y="52607"/>
                    <a:pt x="55473" y="52607"/>
                  </a:cubicBezTo>
                  <a:cubicBezTo>
                    <a:pt x="77328" y="52607"/>
                    <a:pt x="99182" y="52721"/>
                    <a:pt x="101705" y="52949"/>
                  </a:cubicBezTo>
                  <a:cubicBezTo>
                    <a:pt x="102738" y="53010"/>
                    <a:pt x="103802" y="53740"/>
                    <a:pt x="104714" y="54165"/>
                  </a:cubicBezTo>
                  <a:cubicBezTo>
                    <a:pt x="105656" y="54560"/>
                    <a:pt x="106447" y="55442"/>
                    <a:pt x="106568" y="56445"/>
                  </a:cubicBezTo>
                  <a:lnTo>
                    <a:pt x="106416" y="56475"/>
                  </a:lnTo>
                  <a:lnTo>
                    <a:pt x="108909" y="56475"/>
                  </a:lnTo>
                  <a:cubicBezTo>
                    <a:pt x="110094" y="56475"/>
                    <a:pt x="110945" y="55290"/>
                    <a:pt x="110489" y="54196"/>
                  </a:cubicBezTo>
                  <a:cubicBezTo>
                    <a:pt x="109182" y="51034"/>
                    <a:pt x="105596" y="48876"/>
                    <a:pt x="102161" y="47843"/>
                  </a:cubicBezTo>
                  <a:cubicBezTo>
                    <a:pt x="96112" y="46019"/>
                    <a:pt x="89668" y="46050"/>
                    <a:pt x="83346" y="45806"/>
                  </a:cubicBezTo>
                  <a:cubicBezTo>
                    <a:pt x="77054" y="45533"/>
                    <a:pt x="70549" y="44834"/>
                    <a:pt x="64956" y="41794"/>
                  </a:cubicBezTo>
                  <a:cubicBezTo>
                    <a:pt x="63133" y="40822"/>
                    <a:pt x="61461" y="39515"/>
                    <a:pt x="60063" y="37995"/>
                  </a:cubicBezTo>
                  <a:lnTo>
                    <a:pt x="60063" y="0"/>
                  </a:lnTo>
                  <a:close/>
                </a:path>
              </a:pathLst>
            </a:custGeom>
            <a:solidFill>
              <a:srgbClr val="4B4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19475" y="3866600"/>
              <a:ext cx="131500" cy="407325"/>
            </a:xfrm>
            <a:custGeom>
              <a:rect b="b" l="l" r="r" t="t"/>
              <a:pathLst>
                <a:path extrusionOk="0" h="16293" w="5260">
                  <a:moveTo>
                    <a:pt x="2615" y="1"/>
                  </a:moveTo>
                  <a:cubicBezTo>
                    <a:pt x="1156" y="1"/>
                    <a:pt x="1" y="1186"/>
                    <a:pt x="1" y="2615"/>
                  </a:cubicBezTo>
                  <a:lnTo>
                    <a:pt x="1" y="13679"/>
                  </a:lnTo>
                  <a:cubicBezTo>
                    <a:pt x="1" y="15107"/>
                    <a:pt x="1156" y="16293"/>
                    <a:pt x="2615" y="16293"/>
                  </a:cubicBezTo>
                  <a:lnTo>
                    <a:pt x="2645" y="16293"/>
                  </a:lnTo>
                  <a:cubicBezTo>
                    <a:pt x="4104" y="16293"/>
                    <a:pt x="5259" y="15077"/>
                    <a:pt x="5259" y="13679"/>
                  </a:cubicBezTo>
                  <a:lnTo>
                    <a:pt x="5259" y="2615"/>
                  </a:lnTo>
                  <a:cubicBezTo>
                    <a:pt x="5259" y="1186"/>
                    <a:pt x="4104" y="1"/>
                    <a:pt x="2645" y="1"/>
                  </a:cubicBezTo>
                  <a:close/>
                </a:path>
              </a:pathLst>
            </a:custGeom>
            <a:solidFill>
              <a:srgbClr val="8899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29325" y="1074650"/>
              <a:ext cx="5026700" cy="3085425"/>
            </a:xfrm>
            <a:custGeom>
              <a:rect b="b" l="l" r="r" t="t"/>
              <a:pathLst>
                <a:path extrusionOk="0" h="123417" w="201068">
                  <a:moveTo>
                    <a:pt x="2839" y="0"/>
                  </a:moveTo>
                  <a:cubicBezTo>
                    <a:pt x="1316" y="0"/>
                    <a:pt x="0" y="1254"/>
                    <a:pt x="0" y="2863"/>
                  </a:cubicBezTo>
                  <a:lnTo>
                    <a:pt x="0" y="120554"/>
                  </a:lnTo>
                  <a:cubicBezTo>
                    <a:pt x="0" y="122163"/>
                    <a:pt x="1316" y="123417"/>
                    <a:pt x="2839" y="123417"/>
                  </a:cubicBezTo>
                  <a:cubicBezTo>
                    <a:pt x="2985" y="123417"/>
                    <a:pt x="3134" y="123405"/>
                    <a:pt x="3283" y="123381"/>
                  </a:cubicBezTo>
                  <a:cubicBezTo>
                    <a:pt x="35594" y="118548"/>
                    <a:pt x="68071" y="116132"/>
                    <a:pt x="100549" y="116132"/>
                  </a:cubicBezTo>
                  <a:cubicBezTo>
                    <a:pt x="133027" y="116132"/>
                    <a:pt x="165505" y="118548"/>
                    <a:pt x="197815" y="123381"/>
                  </a:cubicBezTo>
                  <a:cubicBezTo>
                    <a:pt x="197965" y="123405"/>
                    <a:pt x="198113" y="123417"/>
                    <a:pt x="198259" y="123417"/>
                  </a:cubicBezTo>
                  <a:cubicBezTo>
                    <a:pt x="199777" y="123417"/>
                    <a:pt x="201068" y="122160"/>
                    <a:pt x="201068" y="120524"/>
                  </a:cubicBezTo>
                  <a:lnTo>
                    <a:pt x="201068" y="2863"/>
                  </a:lnTo>
                  <a:cubicBezTo>
                    <a:pt x="201068" y="1254"/>
                    <a:pt x="199778" y="0"/>
                    <a:pt x="198259" y="0"/>
                  </a:cubicBezTo>
                  <a:cubicBezTo>
                    <a:pt x="198113" y="0"/>
                    <a:pt x="197965" y="12"/>
                    <a:pt x="197815" y="36"/>
                  </a:cubicBezTo>
                  <a:cubicBezTo>
                    <a:pt x="165505" y="4869"/>
                    <a:pt x="133027" y="7285"/>
                    <a:pt x="100549" y="7285"/>
                  </a:cubicBezTo>
                  <a:cubicBezTo>
                    <a:pt x="68071" y="7285"/>
                    <a:pt x="35594" y="4869"/>
                    <a:pt x="3283" y="36"/>
                  </a:cubicBezTo>
                  <a:cubicBezTo>
                    <a:pt x="3134" y="12"/>
                    <a:pt x="2985" y="0"/>
                    <a:pt x="2839" y="0"/>
                  </a:cubicBezTo>
                  <a:close/>
                </a:path>
              </a:pathLst>
            </a:custGeom>
            <a:solidFill>
              <a:srgbClr val="4B4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78700" y="1147725"/>
              <a:ext cx="4842825" cy="2993225"/>
            </a:xfrm>
            <a:custGeom>
              <a:rect b="b" l="l" r="r" t="t"/>
              <a:pathLst>
                <a:path extrusionOk="0" h="119729" w="193713">
                  <a:moveTo>
                    <a:pt x="1" y="0"/>
                  </a:moveTo>
                  <a:lnTo>
                    <a:pt x="1" y="119729"/>
                  </a:lnTo>
                  <a:cubicBezTo>
                    <a:pt x="32190" y="114774"/>
                    <a:pt x="64523" y="112297"/>
                    <a:pt x="96857" y="112297"/>
                  </a:cubicBezTo>
                  <a:cubicBezTo>
                    <a:pt x="129190" y="112297"/>
                    <a:pt x="161524" y="114774"/>
                    <a:pt x="193713" y="119729"/>
                  </a:cubicBezTo>
                  <a:lnTo>
                    <a:pt x="193713" y="0"/>
                  </a:lnTo>
                  <a:cubicBezTo>
                    <a:pt x="161524" y="4955"/>
                    <a:pt x="129190" y="7432"/>
                    <a:pt x="96857" y="7432"/>
                  </a:cubicBezTo>
                  <a:cubicBezTo>
                    <a:pt x="64523" y="7432"/>
                    <a:pt x="32190" y="4955"/>
                    <a:pt x="1" y="0"/>
                  </a:cubicBezTo>
                  <a:close/>
                </a:path>
              </a:pathLst>
            </a:custGeom>
            <a:solidFill>
              <a:srgbClr val="BCBB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895500" y="1278425"/>
              <a:ext cx="1144425" cy="674050"/>
            </a:xfrm>
            <a:custGeom>
              <a:rect b="b" l="l" r="r" t="t"/>
              <a:pathLst>
                <a:path extrusionOk="0" h="26962" w="45777">
                  <a:moveTo>
                    <a:pt x="0" y="0"/>
                  </a:moveTo>
                  <a:lnTo>
                    <a:pt x="0" y="26961"/>
                  </a:lnTo>
                  <a:lnTo>
                    <a:pt x="45776" y="26961"/>
                  </a:lnTo>
                  <a:lnTo>
                    <a:pt x="45776" y="0"/>
                  </a:lnTo>
                  <a:close/>
                </a:path>
              </a:pathLst>
            </a:custGeom>
            <a:solidFill>
              <a:srgbClr val="B0AE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22025" y="1120375"/>
              <a:ext cx="1136075" cy="2993225"/>
            </a:xfrm>
            <a:custGeom>
              <a:rect b="b" l="l" r="r" t="t"/>
              <a:pathLst>
                <a:path extrusionOk="0" h="119729" w="45443">
                  <a:moveTo>
                    <a:pt x="1" y="0"/>
                  </a:moveTo>
                  <a:lnTo>
                    <a:pt x="1" y="119728"/>
                  </a:lnTo>
                  <a:cubicBezTo>
                    <a:pt x="5107" y="118938"/>
                    <a:pt x="10244" y="118209"/>
                    <a:pt x="15411" y="117570"/>
                  </a:cubicBezTo>
                  <a:lnTo>
                    <a:pt x="45442" y="5350"/>
                  </a:lnTo>
                  <a:cubicBezTo>
                    <a:pt x="30244" y="4134"/>
                    <a:pt x="15077" y="2341"/>
                    <a:pt x="1" y="0"/>
                  </a:cubicBezTo>
                  <a:close/>
                </a:path>
              </a:pathLst>
            </a:custGeom>
            <a:solidFill>
              <a:srgbClr val="D9D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420500" y="1730550"/>
              <a:ext cx="4842825" cy="2384575"/>
            </a:xfrm>
            <a:custGeom>
              <a:rect b="b" l="l" r="r" t="t"/>
              <a:pathLst>
                <a:path extrusionOk="0" h="95383" w="193713">
                  <a:moveTo>
                    <a:pt x="193713" y="1"/>
                  </a:moveTo>
                  <a:cubicBezTo>
                    <a:pt x="147146" y="19849"/>
                    <a:pt x="100793" y="37904"/>
                    <a:pt x="53376" y="56233"/>
                  </a:cubicBezTo>
                  <a:cubicBezTo>
                    <a:pt x="46476" y="59029"/>
                    <a:pt x="39971" y="61461"/>
                    <a:pt x="32615" y="61886"/>
                  </a:cubicBezTo>
                  <a:cubicBezTo>
                    <a:pt x="31722" y="61958"/>
                    <a:pt x="30817" y="61993"/>
                    <a:pt x="29907" y="61993"/>
                  </a:cubicBezTo>
                  <a:cubicBezTo>
                    <a:pt x="25399" y="61993"/>
                    <a:pt x="20759" y="61124"/>
                    <a:pt x="16688" y="59455"/>
                  </a:cubicBezTo>
                  <a:cubicBezTo>
                    <a:pt x="9271" y="56233"/>
                    <a:pt x="4925" y="49728"/>
                    <a:pt x="1" y="43922"/>
                  </a:cubicBezTo>
                  <a:lnTo>
                    <a:pt x="1" y="95382"/>
                  </a:lnTo>
                  <a:cubicBezTo>
                    <a:pt x="32190" y="90428"/>
                    <a:pt x="64523" y="87950"/>
                    <a:pt x="96857" y="87950"/>
                  </a:cubicBezTo>
                  <a:cubicBezTo>
                    <a:pt x="129190" y="87950"/>
                    <a:pt x="161523" y="90428"/>
                    <a:pt x="193713" y="95382"/>
                  </a:cubicBezTo>
                  <a:lnTo>
                    <a:pt x="193713" y="1"/>
                  </a:lnTo>
                  <a:close/>
                </a:path>
              </a:pathLst>
            </a:custGeom>
            <a:solidFill>
              <a:srgbClr val="B0AE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814150" y="1292100"/>
              <a:ext cx="2032725" cy="2025125"/>
            </a:xfrm>
            <a:custGeom>
              <a:rect b="b" l="l" r="r" t="t"/>
              <a:pathLst>
                <a:path extrusionOk="0" h="81005" w="81309">
                  <a:moveTo>
                    <a:pt x="0" y="1"/>
                  </a:moveTo>
                  <a:lnTo>
                    <a:pt x="0" y="81005"/>
                  </a:lnTo>
                  <a:lnTo>
                    <a:pt x="81309" y="81005"/>
                  </a:lnTo>
                  <a:lnTo>
                    <a:pt x="81309" y="1"/>
                  </a:lnTo>
                  <a:close/>
                </a:path>
              </a:pathLst>
            </a:custGeom>
            <a:solidFill>
              <a:srgbClr val="989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415950" y="1713850"/>
              <a:ext cx="1357200" cy="1113250"/>
            </a:xfrm>
            <a:custGeom>
              <a:rect b="b" l="l" r="r" t="t"/>
              <a:pathLst>
                <a:path extrusionOk="0" h="44530" w="54288">
                  <a:moveTo>
                    <a:pt x="0" y="0"/>
                  </a:moveTo>
                  <a:lnTo>
                    <a:pt x="0" y="44530"/>
                  </a:lnTo>
                  <a:lnTo>
                    <a:pt x="54287" y="44530"/>
                  </a:lnTo>
                  <a:lnTo>
                    <a:pt x="54287" y="0"/>
                  </a:lnTo>
                  <a:close/>
                </a:path>
              </a:pathLst>
            </a:custGeom>
            <a:solidFill>
              <a:srgbClr val="B0AE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900050" y="2123425"/>
              <a:ext cx="1363275" cy="1163400"/>
            </a:xfrm>
            <a:custGeom>
              <a:rect b="b" l="l" r="r" t="t"/>
              <a:pathLst>
                <a:path extrusionOk="0" h="46536" w="54531">
                  <a:moveTo>
                    <a:pt x="1" y="0"/>
                  </a:moveTo>
                  <a:lnTo>
                    <a:pt x="1" y="46536"/>
                  </a:lnTo>
                  <a:lnTo>
                    <a:pt x="54531" y="46536"/>
                  </a:lnTo>
                  <a:lnTo>
                    <a:pt x="54531" y="0"/>
                  </a:lnTo>
                  <a:close/>
                </a:path>
              </a:pathLst>
            </a:custGeom>
            <a:solidFill>
              <a:srgbClr val="989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969200" y="2026925"/>
              <a:ext cx="1802500" cy="1190000"/>
            </a:xfrm>
            <a:custGeom>
              <a:rect b="b" l="l" r="r" t="t"/>
              <a:pathLst>
                <a:path extrusionOk="0" h="47600" w="72100">
                  <a:moveTo>
                    <a:pt x="1" y="0"/>
                  </a:moveTo>
                  <a:lnTo>
                    <a:pt x="1" y="47600"/>
                  </a:lnTo>
                  <a:lnTo>
                    <a:pt x="72099" y="47600"/>
                  </a:lnTo>
                  <a:lnTo>
                    <a:pt x="72099" y="0"/>
                  </a:lnTo>
                  <a:close/>
                </a:path>
              </a:pathLst>
            </a:custGeom>
            <a:solidFill>
              <a:srgbClr val="8899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136375" y="2167500"/>
              <a:ext cx="412650" cy="411875"/>
            </a:xfrm>
            <a:custGeom>
              <a:rect b="b" l="l" r="r" t="t"/>
              <a:pathLst>
                <a:path extrusionOk="0" h="16475" w="16506">
                  <a:moveTo>
                    <a:pt x="8268" y="3283"/>
                  </a:moveTo>
                  <a:cubicBezTo>
                    <a:pt x="11034" y="3283"/>
                    <a:pt x="13223" y="5532"/>
                    <a:pt x="13223" y="8268"/>
                  </a:cubicBezTo>
                  <a:cubicBezTo>
                    <a:pt x="13284" y="11004"/>
                    <a:pt x="11034" y="13253"/>
                    <a:pt x="8268" y="13253"/>
                  </a:cubicBezTo>
                  <a:cubicBezTo>
                    <a:pt x="5472" y="13253"/>
                    <a:pt x="3283" y="11004"/>
                    <a:pt x="3283" y="8268"/>
                  </a:cubicBezTo>
                  <a:cubicBezTo>
                    <a:pt x="3283" y="5502"/>
                    <a:pt x="5502" y="3283"/>
                    <a:pt x="8268" y="3283"/>
                  </a:cubicBezTo>
                  <a:close/>
                  <a:moveTo>
                    <a:pt x="8268" y="0"/>
                  </a:moveTo>
                  <a:cubicBezTo>
                    <a:pt x="3709" y="0"/>
                    <a:pt x="1" y="3678"/>
                    <a:pt x="1" y="8238"/>
                  </a:cubicBezTo>
                  <a:cubicBezTo>
                    <a:pt x="1" y="12797"/>
                    <a:pt x="3709" y="16475"/>
                    <a:pt x="8268" y="16475"/>
                  </a:cubicBezTo>
                  <a:cubicBezTo>
                    <a:pt x="12828" y="16475"/>
                    <a:pt x="16506" y="12797"/>
                    <a:pt x="16506" y="8238"/>
                  </a:cubicBezTo>
                  <a:cubicBezTo>
                    <a:pt x="16506" y="3678"/>
                    <a:pt x="12828" y="0"/>
                    <a:pt x="8268" y="0"/>
                  </a:cubicBezTo>
                  <a:close/>
                </a:path>
              </a:pathLst>
            </a:custGeom>
            <a:solidFill>
              <a:srgbClr val="DBD7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136375" y="2377225"/>
              <a:ext cx="412650" cy="202150"/>
            </a:xfrm>
            <a:custGeom>
              <a:rect b="b" l="l" r="r" t="t"/>
              <a:pathLst>
                <a:path extrusionOk="0" h="8086" w="16506">
                  <a:moveTo>
                    <a:pt x="1" y="1"/>
                  </a:moveTo>
                  <a:cubicBezTo>
                    <a:pt x="92" y="4469"/>
                    <a:pt x="3739" y="8086"/>
                    <a:pt x="8268" y="8086"/>
                  </a:cubicBezTo>
                  <a:cubicBezTo>
                    <a:pt x="12767" y="8086"/>
                    <a:pt x="16414" y="4469"/>
                    <a:pt x="16506" y="1"/>
                  </a:cubicBezTo>
                  <a:lnTo>
                    <a:pt x="13223" y="1"/>
                  </a:lnTo>
                  <a:cubicBezTo>
                    <a:pt x="13192" y="2706"/>
                    <a:pt x="11004" y="4864"/>
                    <a:pt x="8268" y="4864"/>
                  </a:cubicBezTo>
                  <a:cubicBezTo>
                    <a:pt x="5563" y="4864"/>
                    <a:pt x="3344" y="2706"/>
                    <a:pt x="3283" y="1"/>
                  </a:cubicBezTo>
                  <a:close/>
                </a:path>
              </a:pathLst>
            </a:custGeom>
            <a:solidFill>
              <a:srgbClr val="1827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408425" y="2194100"/>
              <a:ext cx="141350" cy="183150"/>
            </a:xfrm>
            <a:custGeom>
              <a:rect b="b" l="l" r="r" t="t"/>
              <a:pathLst>
                <a:path extrusionOk="0" h="7326" w="5654">
                  <a:moveTo>
                    <a:pt x="1399" y="0"/>
                  </a:moveTo>
                  <a:lnTo>
                    <a:pt x="0" y="2918"/>
                  </a:lnTo>
                  <a:cubicBezTo>
                    <a:pt x="1429" y="3800"/>
                    <a:pt x="2371" y="5380"/>
                    <a:pt x="2371" y="7174"/>
                  </a:cubicBezTo>
                  <a:lnTo>
                    <a:pt x="2371" y="7326"/>
                  </a:lnTo>
                  <a:lnTo>
                    <a:pt x="5654" y="7326"/>
                  </a:lnTo>
                  <a:lnTo>
                    <a:pt x="5654" y="7174"/>
                  </a:lnTo>
                  <a:cubicBezTo>
                    <a:pt x="5654" y="4104"/>
                    <a:pt x="3952" y="1398"/>
                    <a:pt x="1399" y="0"/>
                  </a:cubicBezTo>
                  <a:close/>
                </a:path>
              </a:pathLst>
            </a:custGeom>
            <a:solidFill>
              <a:srgbClr val="7D7A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625000" y="2167500"/>
              <a:ext cx="411875" cy="411875"/>
            </a:xfrm>
            <a:custGeom>
              <a:rect b="b" l="l" r="r" t="t"/>
              <a:pathLst>
                <a:path extrusionOk="0" h="16475" w="16475">
                  <a:moveTo>
                    <a:pt x="8237" y="3283"/>
                  </a:moveTo>
                  <a:cubicBezTo>
                    <a:pt x="11003" y="3283"/>
                    <a:pt x="13222" y="5532"/>
                    <a:pt x="13222" y="8268"/>
                  </a:cubicBezTo>
                  <a:cubicBezTo>
                    <a:pt x="13253" y="11004"/>
                    <a:pt x="11003" y="13253"/>
                    <a:pt x="8237" y="13253"/>
                  </a:cubicBezTo>
                  <a:cubicBezTo>
                    <a:pt x="5471" y="13253"/>
                    <a:pt x="3252" y="11004"/>
                    <a:pt x="3252" y="8268"/>
                  </a:cubicBezTo>
                  <a:cubicBezTo>
                    <a:pt x="3252" y="5502"/>
                    <a:pt x="5502" y="3283"/>
                    <a:pt x="8237" y="3283"/>
                  </a:cubicBezTo>
                  <a:close/>
                  <a:moveTo>
                    <a:pt x="8237" y="0"/>
                  </a:moveTo>
                  <a:cubicBezTo>
                    <a:pt x="3678" y="0"/>
                    <a:pt x="0" y="3678"/>
                    <a:pt x="0" y="8238"/>
                  </a:cubicBezTo>
                  <a:cubicBezTo>
                    <a:pt x="0" y="12797"/>
                    <a:pt x="3678" y="16475"/>
                    <a:pt x="8237" y="16475"/>
                  </a:cubicBezTo>
                  <a:cubicBezTo>
                    <a:pt x="12797" y="16475"/>
                    <a:pt x="16475" y="12797"/>
                    <a:pt x="16475" y="8238"/>
                  </a:cubicBezTo>
                  <a:cubicBezTo>
                    <a:pt x="16475" y="3678"/>
                    <a:pt x="12797" y="0"/>
                    <a:pt x="8237" y="0"/>
                  </a:cubicBezTo>
                  <a:close/>
                </a:path>
              </a:pathLst>
            </a:custGeom>
            <a:solidFill>
              <a:srgbClr val="DBD7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718450" y="2167500"/>
              <a:ext cx="264475" cy="122375"/>
            </a:xfrm>
            <a:custGeom>
              <a:rect b="b" l="l" r="r" t="t"/>
              <a:pathLst>
                <a:path extrusionOk="0" h="4895" w="10579">
                  <a:moveTo>
                    <a:pt x="4469" y="0"/>
                  </a:moveTo>
                  <a:cubicBezTo>
                    <a:pt x="2828" y="0"/>
                    <a:pt x="1308" y="487"/>
                    <a:pt x="1" y="1277"/>
                  </a:cubicBezTo>
                  <a:lnTo>
                    <a:pt x="2037" y="3861"/>
                  </a:lnTo>
                  <a:cubicBezTo>
                    <a:pt x="2828" y="3496"/>
                    <a:pt x="3618" y="3253"/>
                    <a:pt x="4499" y="3253"/>
                  </a:cubicBezTo>
                  <a:cubicBezTo>
                    <a:pt x="5989" y="3253"/>
                    <a:pt x="7265" y="3891"/>
                    <a:pt x="8177" y="4894"/>
                  </a:cubicBezTo>
                  <a:lnTo>
                    <a:pt x="10579" y="2675"/>
                  </a:lnTo>
                  <a:cubicBezTo>
                    <a:pt x="9059" y="1003"/>
                    <a:pt x="6901" y="0"/>
                    <a:pt x="4469" y="0"/>
                  </a:cubicBezTo>
                  <a:close/>
                </a:path>
              </a:pathLst>
            </a:custGeom>
            <a:solidFill>
              <a:srgbClr val="DBD7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24400" y="2234375"/>
              <a:ext cx="112475" cy="131475"/>
            </a:xfrm>
            <a:custGeom>
              <a:rect b="b" l="l" r="r" t="t"/>
              <a:pathLst>
                <a:path extrusionOk="0" h="5259" w="4499">
                  <a:moveTo>
                    <a:pt x="2371" y="0"/>
                  </a:moveTo>
                  <a:lnTo>
                    <a:pt x="0" y="2219"/>
                  </a:lnTo>
                  <a:cubicBezTo>
                    <a:pt x="699" y="3009"/>
                    <a:pt x="1216" y="4073"/>
                    <a:pt x="1277" y="5259"/>
                  </a:cubicBezTo>
                  <a:lnTo>
                    <a:pt x="4499" y="5259"/>
                  </a:lnTo>
                  <a:cubicBezTo>
                    <a:pt x="4438" y="3252"/>
                    <a:pt x="3648" y="1429"/>
                    <a:pt x="2371" y="0"/>
                  </a:cubicBezTo>
                  <a:close/>
                </a:path>
              </a:pathLst>
            </a:custGeom>
            <a:solidFill>
              <a:srgbClr val="1827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625750" y="2199400"/>
              <a:ext cx="145175" cy="313875"/>
            </a:xfrm>
            <a:custGeom>
              <a:rect b="b" l="l" r="r" t="t"/>
              <a:pathLst>
                <a:path extrusionOk="0" h="12555" w="5807">
                  <a:moveTo>
                    <a:pt x="3800" y="1"/>
                  </a:moveTo>
                  <a:cubicBezTo>
                    <a:pt x="1612" y="1399"/>
                    <a:pt x="122" y="3831"/>
                    <a:pt x="1" y="6658"/>
                  </a:cubicBezTo>
                  <a:lnTo>
                    <a:pt x="1" y="6962"/>
                  </a:lnTo>
                  <a:cubicBezTo>
                    <a:pt x="1" y="9120"/>
                    <a:pt x="852" y="11065"/>
                    <a:pt x="2159" y="12554"/>
                  </a:cubicBezTo>
                  <a:lnTo>
                    <a:pt x="4560" y="10335"/>
                  </a:lnTo>
                  <a:cubicBezTo>
                    <a:pt x="3739" y="9454"/>
                    <a:pt x="3222" y="8238"/>
                    <a:pt x="3222" y="6962"/>
                  </a:cubicBezTo>
                  <a:lnTo>
                    <a:pt x="3222" y="6658"/>
                  </a:lnTo>
                  <a:cubicBezTo>
                    <a:pt x="3344" y="4895"/>
                    <a:pt x="4347" y="3375"/>
                    <a:pt x="5806" y="2585"/>
                  </a:cubicBezTo>
                  <a:lnTo>
                    <a:pt x="3800" y="1"/>
                  </a:lnTo>
                  <a:close/>
                </a:path>
              </a:pathLst>
            </a:custGeom>
            <a:solidFill>
              <a:srgbClr val="1827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22100" y="2365825"/>
              <a:ext cx="116300" cy="157325"/>
            </a:xfrm>
            <a:custGeom>
              <a:rect b="b" l="l" r="r" t="t"/>
              <a:pathLst>
                <a:path extrusionOk="0" h="6293" w="4652">
                  <a:moveTo>
                    <a:pt x="1369" y="1"/>
                  </a:moveTo>
                  <a:lnTo>
                    <a:pt x="1369" y="305"/>
                  </a:lnTo>
                  <a:cubicBezTo>
                    <a:pt x="1369" y="1642"/>
                    <a:pt x="852" y="2858"/>
                    <a:pt x="1" y="3709"/>
                  </a:cubicBezTo>
                  <a:lnTo>
                    <a:pt x="2007" y="6292"/>
                  </a:lnTo>
                  <a:cubicBezTo>
                    <a:pt x="3618" y="4833"/>
                    <a:pt x="4651" y="2645"/>
                    <a:pt x="4651" y="305"/>
                  </a:cubicBezTo>
                  <a:lnTo>
                    <a:pt x="4651" y="1"/>
                  </a:lnTo>
                  <a:close/>
                </a:path>
              </a:pathLst>
            </a:custGeom>
            <a:solidFill>
              <a:srgbClr val="7D7A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112850" y="2167500"/>
              <a:ext cx="412650" cy="411875"/>
            </a:xfrm>
            <a:custGeom>
              <a:rect b="b" l="l" r="r" t="t"/>
              <a:pathLst>
                <a:path extrusionOk="0" h="16475" w="16506">
                  <a:moveTo>
                    <a:pt x="8268" y="3283"/>
                  </a:moveTo>
                  <a:cubicBezTo>
                    <a:pt x="11034" y="3283"/>
                    <a:pt x="13222" y="5532"/>
                    <a:pt x="13222" y="8268"/>
                  </a:cubicBezTo>
                  <a:cubicBezTo>
                    <a:pt x="13283" y="11004"/>
                    <a:pt x="11034" y="13253"/>
                    <a:pt x="8268" y="13253"/>
                  </a:cubicBezTo>
                  <a:cubicBezTo>
                    <a:pt x="5471" y="13253"/>
                    <a:pt x="3283" y="11004"/>
                    <a:pt x="3283" y="8268"/>
                  </a:cubicBezTo>
                  <a:cubicBezTo>
                    <a:pt x="3283" y="5502"/>
                    <a:pt x="5532" y="3283"/>
                    <a:pt x="8268" y="3283"/>
                  </a:cubicBezTo>
                  <a:close/>
                  <a:moveTo>
                    <a:pt x="8268" y="0"/>
                  </a:moveTo>
                  <a:cubicBezTo>
                    <a:pt x="3708" y="0"/>
                    <a:pt x="0" y="3678"/>
                    <a:pt x="0" y="8238"/>
                  </a:cubicBezTo>
                  <a:cubicBezTo>
                    <a:pt x="0" y="12797"/>
                    <a:pt x="3708" y="16475"/>
                    <a:pt x="8268" y="16475"/>
                  </a:cubicBezTo>
                  <a:cubicBezTo>
                    <a:pt x="12827" y="16475"/>
                    <a:pt x="16505" y="12797"/>
                    <a:pt x="16505" y="8238"/>
                  </a:cubicBezTo>
                  <a:cubicBezTo>
                    <a:pt x="16505" y="3678"/>
                    <a:pt x="12827" y="0"/>
                    <a:pt x="8268" y="0"/>
                  </a:cubicBezTo>
                  <a:close/>
                </a:path>
              </a:pathLst>
            </a:custGeom>
            <a:solidFill>
              <a:srgbClr val="DBD7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385650" y="2220700"/>
              <a:ext cx="140600" cy="319175"/>
            </a:xfrm>
            <a:custGeom>
              <a:rect b="b" l="l" r="r" t="t"/>
              <a:pathLst>
                <a:path extrusionOk="0" h="12767" w="5624">
                  <a:moveTo>
                    <a:pt x="2918" y="0"/>
                  </a:moveTo>
                  <a:lnTo>
                    <a:pt x="578" y="2280"/>
                  </a:lnTo>
                  <a:cubicBezTo>
                    <a:pt x="1672" y="3192"/>
                    <a:pt x="2371" y="4559"/>
                    <a:pt x="2371" y="6110"/>
                  </a:cubicBezTo>
                  <a:cubicBezTo>
                    <a:pt x="2371" y="7903"/>
                    <a:pt x="1398" y="9483"/>
                    <a:pt x="0" y="10365"/>
                  </a:cubicBezTo>
                  <a:lnTo>
                    <a:pt x="2280" y="12766"/>
                  </a:lnTo>
                  <a:cubicBezTo>
                    <a:pt x="4316" y="11246"/>
                    <a:pt x="5623" y="8845"/>
                    <a:pt x="5623" y="6110"/>
                  </a:cubicBezTo>
                  <a:cubicBezTo>
                    <a:pt x="5623" y="3678"/>
                    <a:pt x="4560" y="1520"/>
                    <a:pt x="2918" y="0"/>
                  </a:cubicBezTo>
                  <a:close/>
                </a:path>
              </a:pathLst>
            </a:custGeom>
            <a:solidFill>
              <a:srgbClr val="1827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077875" y="2958550"/>
              <a:ext cx="230275" cy="34200"/>
            </a:xfrm>
            <a:custGeom>
              <a:rect b="b" l="l" r="r" t="t"/>
              <a:pathLst>
                <a:path extrusionOk="0" h="1368" w="9211">
                  <a:moveTo>
                    <a:pt x="0" y="0"/>
                  </a:moveTo>
                  <a:lnTo>
                    <a:pt x="0" y="1368"/>
                  </a:lnTo>
                  <a:lnTo>
                    <a:pt x="9210" y="1368"/>
                  </a:lnTo>
                  <a:lnTo>
                    <a:pt x="9210" y="0"/>
                  </a:lnTo>
                  <a:close/>
                </a:path>
              </a:pathLst>
            </a:custGeom>
            <a:solidFill>
              <a:srgbClr val="BEB8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077875" y="3033000"/>
              <a:ext cx="118550" cy="14475"/>
            </a:xfrm>
            <a:custGeom>
              <a:rect b="b" l="l" r="r" t="t"/>
              <a:pathLst>
                <a:path extrusionOk="0" h="579" w="4742">
                  <a:moveTo>
                    <a:pt x="0" y="1"/>
                  </a:moveTo>
                  <a:lnTo>
                    <a:pt x="0" y="578"/>
                  </a:lnTo>
                  <a:lnTo>
                    <a:pt x="4742" y="578"/>
                  </a:lnTo>
                  <a:lnTo>
                    <a:pt x="4742" y="1"/>
                  </a:lnTo>
                  <a:close/>
                </a:path>
              </a:pathLst>
            </a:custGeom>
            <a:solidFill>
              <a:srgbClr val="BCBB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216175" y="3033000"/>
              <a:ext cx="76000" cy="14475"/>
            </a:xfrm>
            <a:custGeom>
              <a:rect b="b" l="l" r="r" t="t"/>
              <a:pathLst>
                <a:path extrusionOk="0" h="579" w="3040">
                  <a:moveTo>
                    <a:pt x="0" y="1"/>
                  </a:moveTo>
                  <a:lnTo>
                    <a:pt x="0" y="578"/>
                  </a:lnTo>
                  <a:lnTo>
                    <a:pt x="3040" y="578"/>
                  </a:lnTo>
                  <a:lnTo>
                    <a:pt x="3040" y="1"/>
                  </a:lnTo>
                  <a:close/>
                </a:path>
              </a:pathLst>
            </a:custGeom>
            <a:solidFill>
              <a:srgbClr val="BCBB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118150" y="3070250"/>
              <a:ext cx="183900" cy="14450"/>
            </a:xfrm>
            <a:custGeom>
              <a:rect b="b" l="l" r="r" t="t"/>
              <a:pathLst>
                <a:path extrusionOk="0" h="578" w="7356">
                  <a:moveTo>
                    <a:pt x="0" y="0"/>
                  </a:moveTo>
                  <a:lnTo>
                    <a:pt x="0" y="578"/>
                  </a:lnTo>
                  <a:lnTo>
                    <a:pt x="7356" y="578"/>
                  </a:lnTo>
                  <a:lnTo>
                    <a:pt x="7356" y="0"/>
                  </a:lnTo>
                  <a:lnTo>
                    <a:pt x="5259" y="0"/>
                  </a:lnTo>
                  <a:lnTo>
                    <a:pt x="5259" y="395"/>
                  </a:lnTo>
                  <a:lnTo>
                    <a:pt x="4955" y="395"/>
                  </a:lnTo>
                  <a:lnTo>
                    <a:pt x="4955" y="0"/>
                  </a:lnTo>
                  <a:close/>
                </a:path>
              </a:pathLst>
            </a:custGeom>
            <a:solidFill>
              <a:srgbClr val="BCBB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077875" y="3070250"/>
              <a:ext cx="31175" cy="14450"/>
            </a:xfrm>
            <a:custGeom>
              <a:rect b="b" l="l" r="r" t="t"/>
              <a:pathLst>
                <a:path extrusionOk="0" h="578" w="1247">
                  <a:moveTo>
                    <a:pt x="0" y="0"/>
                  </a:moveTo>
                  <a:lnTo>
                    <a:pt x="0" y="578"/>
                  </a:lnTo>
                  <a:lnTo>
                    <a:pt x="1246" y="578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BCBB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309625" y="3070250"/>
              <a:ext cx="29675" cy="14450"/>
            </a:xfrm>
            <a:custGeom>
              <a:rect b="b" l="l" r="r" t="t"/>
              <a:pathLst>
                <a:path extrusionOk="0" h="578" w="1187">
                  <a:moveTo>
                    <a:pt x="1" y="0"/>
                  </a:moveTo>
                  <a:lnTo>
                    <a:pt x="1" y="578"/>
                  </a:lnTo>
                  <a:lnTo>
                    <a:pt x="1186" y="578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rgbClr val="BCBB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077875" y="3107475"/>
              <a:ext cx="240900" cy="14475"/>
            </a:xfrm>
            <a:custGeom>
              <a:rect b="b" l="l" r="r" t="t"/>
              <a:pathLst>
                <a:path extrusionOk="0" h="579" w="9636">
                  <a:moveTo>
                    <a:pt x="0" y="1"/>
                  </a:moveTo>
                  <a:lnTo>
                    <a:pt x="0" y="578"/>
                  </a:lnTo>
                  <a:lnTo>
                    <a:pt x="9636" y="578"/>
                  </a:lnTo>
                  <a:lnTo>
                    <a:pt x="9636" y="1"/>
                  </a:lnTo>
                  <a:close/>
                </a:path>
              </a:pathLst>
            </a:custGeom>
            <a:solidFill>
              <a:srgbClr val="BCBB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077875" y="3144725"/>
              <a:ext cx="175550" cy="14450"/>
            </a:xfrm>
            <a:custGeom>
              <a:rect b="b" l="l" r="r" t="t"/>
              <a:pathLst>
                <a:path extrusionOk="0" h="578" w="7022">
                  <a:moveTo>
                    <a:pt x="0" y="0"/>
                  </a:moveTo>
                  <a:lnTo>
                    <a:pt x="0" y="578"/>
                  </a:lnTo>
                  <a:lnTo>
                    <a:pt x="7022" y="578"/>
                  </a:lnTo>
                  <a:lnTo>
                    <a:pt x="7022" y="0"/>
                  </a:lnTo>
                  <a:close/>
                </a:path>
              </a:pathLst>
            </a:custGeom>
            <a:solidFill>
              <a:srgbClr val="BCBB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265550" y="3144725"/>
              <a:ext cx="72975" cy="14450"/>
            </a:xfrm>
            <a:custGeom>
              <a:rect b="b" l="l" r="r" t="t"/>
              <a:pathLst>
                <a:path extrusionOk="0" h="578" w="2919">
                  <a:moveTo>
                    <a:pt x="1" y="0"/>
                  </a:moveTo>
                  <a:lnTo>
                    <a:pt x="1" y="578"/>
                  </a:lnTo>
                  <a:lnTo>
                    <a:pt x="2919" y="578"/>
                  </a:lnTo>
                  <a:lnTo>
                    <a:pt x="2919" y="0"/>
                  </a:lnTo>
                  <a:close/>
                </a:path>
              </a:pathLst>
            </a:custGeom>
            <a:solidFill>
              <a:srgbClr val="BCBB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65550" y="2644700"/>
              <a:ext cx="144425" cy="34225"/>
            </a:xfrm>
            <a:custGeom>
              <a:rect b="b" l="l" r="r" t="t"/>
              <a:pathLst>
                <a:path extrusionOk="0" h="1369" w="5777">
                  <a:moveTo>
                    <a:pt x="1" y="1"/>
                  </a:moveTo>
                  <a:lnTo>
                    <a:pt x="1" y="1369"/>
                  </a:lnTo>
                  <a:lnTo>
                    <a:pt x="5776" y="1369"/>
                  </a:lnTo>
                  <a:lnTo>
                    <a:pt x="5776" y="1"/>
                  </a:lnTo>
                  <a:close/>
                </a:path>
              </a:pathLst>
            </a:custGeom>
            <a:solidFill>
              <a:srgbClr val="B0AE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265550" y="2706250"/>
              <a:ext cx="145175" cy="9900"/>
            </a:xfrm>
            <a:custGeom>
              <a:rect b="b" l="l" r="r" t="t"/>
              <a:pathLst>
                <a:path extrusionOk="0" h="396" w="5807">
                  <a:moveTo>
                    <a:pt x="1" y="1"/>
                  </a:moveTo>
                  <a:lnTo>
                    <a:pt x="1" y="396"/>
                  </a:lnTo>
                  <a:lnTo>
                    <a:pt x="5807" y="396"/>
                  </a:lnTo>
                  <a:lnTo>
                    <a:pt x="5807" y="1"/>
                  </a:lnTo>
                  <a:close/>
                </a:path>
              </a:pathLst>
            </a:custGeom>
            <a:solidFill>
              <a:srgbClr val="DBD7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265550" y="2746525"/>
              <a:ext cx="145175" cy="9900"/>
            </a:xfrm>
            <a:custGeom>
              <a:rect b="b" l="l" r="r" t="t"/>
              <a:pathLst>
                <a:path extrusionOk="0" h="396" w="5807">
                  <a:moveTo>
                    <a:pt x="1" y="1"/>
                  </a:moveTo>
                  <a:lnTo>
                    <a:pt x="1" y="396"/>
                  </a:lnTo>
                  <a:lnTo>
                    <a:pt x="5807" y="396"/>
                  </a:lnTo>
                  <a:lnTo>
                    <a:pt x="5807" y="1"/>
                  </a:lnTo>
                  <a:close/>
                </a:path>
              </a:pathLst>
            </a:custGeom>
            <a:solidFill>
              <a:srgbClr val="DBD7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758725" y="2644700"/>
              <a:ext cx="144400" cy="34225"/>
            </a:xfrm>
            <a:custGeom>
              <a:rect b="b" l="l" r="r" t="t"/>
              <a:pathLst>
                <a:path extrusionOk="0" h="1369" w="5776">
                  <a:moveTo>
                    <a:pt x="1" y="1"/>
                  </a:moveTo>
                  <a:lnTo>
                    <a:pt x="1" y="1369"/>
                  </a:lnTo>
                  <a:lnTo>
                    <a:pt x="5776" y="1369"/>
                  </a:lnTo>
                  <a:lnTo>
                    <a:pt x="5776" y="1"/>
                  </a:lnTo>
                  <a:close/>
                </a:path>
              </a:pathLst>
            </a:custGeom>
            <a:solidFill>
              <a:srgbClr val="B0AE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758725" y="2706250"/>
              <a:ext cx="145175" cy="9900"/>
            </a:xfrm>
            <a:custGeom>
              <a:rect b="b" l="l" r="r" t="t"/>
              <a:pathLst>
                <a:path extrusionOk="0" h="396" w="5807">
                  <a:moveTo>
                    <a:pt x="1" y="1"/>
                  </a:moveTo>
                  <a:lnTo>
                    <a:pt x="1" y="396"/>
                  </a:lnTo>
                  <a:lnTo>
                    <a:pt x="5806" y="396"/>
                  </a:lnTo>
                  <a:lnTo>
                    <a:pt x="5806" y="1"/>
                  </a:lnTo>
                  <a:close/>
                </a:path>
              </a:pathLst>
            </a:custGeom>
            <a:solidFill>
              <a:srgbClr val="DBD7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758725" y="2746525"/>
              <a:ext cx="145175" cy="9900"/>
            </a:xfrm>
            <a:custGeom>
              <a:rect b="b" l="l" r="r" t="t"/>
              <a:pathLst>
                <a:path extrusionOk="0" h="396" w="5807">
                  <a:moveTo>
                    <a:pt x="1" y="1"/>
                  </a:moveTo>
                  <a:lnTo>
                    <a:pt x="1" y="396"/>
                  </a:lnTo>
                  <a:lnTo>
                    <a:pt x="5806" y="396"/>
                  </a:lnTo>
                  <a:lnTo>
                    <a:pt x="5806" y="1"/>
                  </a:lnTo>
                  <a:close/>
                </a:path>
              </a:pathLst>
            </a:custGeom>
            <a:solidFill>
              <a:srgbClr val="DBD7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251900" y="2644700"/>
              <a:ext cx="144400" cy="34225"/>
            </a:xfrm>
            <a:custGeom>
              <a:rect b="b" l="l" r="r" t="t"/>
              <a:pathLst>
                <a:path extrusionOk="0" h="1369" w="5776">
                  <a:moveTo>
                    <a:pt x="1" y="1"/>
                  </a:moveTo>
                  <a:lnTo>
                    <a:pt x="1" y="1369"/>
                  </a:lnTo>
                  <a:lnTo>
                    <a:pt x="5776" y="1369"/>
                  </a:lnTo>
                  <a:lnTo>
                    <a:pt x="5776" y="1"/>
                  </a:lnTo>
                  <a:close/>
                </a:path>
              </a:pathLst>
            </a:custGeom>
            <a:solidFill>
              <a:srgbClr val="B0AE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251900" y="2706250"/>
              <a:ext cx="145175" cy="9900"/>
            </a:xfrm>
            <a:custGeom>
              <a:rect b="b" l="l" r="r" t="t"/>
              <a:pathLst>
                <a:path extrusionOk="0" h="396" w="5807">
                  <a:moveTo>
                    <a:pt x="1" y="1"/>
                  </a:moveTo>
                  <a:lnTo>
                    <a:pt x="1" y="396"/>
                  </a:lnTo>
                  <a:lnTo>
                    <a:pt x="5806" y="396"/>
                  </a:lnTo>
                  <a:lnTo>
                    <a:pt x="5806" y="1"/>
                  </a:lnTo>
                  <a:close/>
                </a:path>
              </a:pathLst>
            </a:custGeom>
            <a:solidFill>
              <a:srgbClr val="DBD7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251900" y="2746525"/>
              <a:ext cx="145175" cy="9900"/>
            </a:xfrm>
            <a:custGeom>
              <a:rect b="b" l="l" r="r" t="t"/>
              <a:pathLst>
                <a:path extrusionOk="0" h="396" w="5807">
                  <a:moveTo>
                    <a:pt x="1" y="1"/>
                  </a:moveTo>
                  <a:lnTo>
                    <a:pt x="1" y="396"/>
                  </a:lnTo>
                  <a:lnTo>
                    <a:pt x="5806" y="396"/>
                  </a:lnTo>
                  <a:lnTo>
                    <a:pt x="5806" y="1"/>
                  </a:lnTo>
                  <a:close/>
                </a:path>
              </a:pathLst>
            </a:custGeom>
            <a:solidFill>
              <a:srgbClr val="DBD7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853675" y="995750"/>
              <a:ext cx="1962050" cy="2196100"/>
            </a:xfrm>
            <a:custGeom>
              <a:rect b="b" l="l" r="r" t="t"/>
              <a:pathLst>
                <a:path extrusionOk="0" h="87844" w="78482">
                  <a:moveTo>
                    <a:pt x="0" y="0"/>
                  </a:moveTo>
                  <a:lnTo>
                    <a:pt x="0" y="87844"/>
                  </a:lnTo>
                  <a:lnTo>
                    <a:pt x="78482" y="87844"/>
                  </a:lnTo>
                  <a:lnTo>
                    <a:pt x="784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216900" y="1067925"/>
              <a:ext cx="500025" cy="57025"/>
            </a:xfrm>
            <a:custGeom>
              <a:rect b="b" l="l" r="r" t="t"/>
              <a:pathLst>
                <a:path extrusionOk="0" h="2281" w="20001">
                  <a:moveTo>
                    <a:pt x="0" y="1"/>
                  </a:moveTo>
                  <a:lnTo>
                    <a:pt x="0" y="2281"/>
                  </a:lnTo>
                  <a:lnTo>
                    <a:pt x="20001" y="2281"/>
                  </a:lnTo>
                  <a:lnTo>
                    <a:pt x="20001" y="1"/>
                  </a:lnTo>
                  <a:close/>
                </a:path>
              </a:pathLst>
            </a:custGeom>
            <a:solidFill>
              <a:srgbClr val="3C5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444125" y="1067925"/>
              <a:ext cx="219625" cy="57025"/>
            </a:xfrm>
            <a:custGeom>
              <a:rect b="b" l="l" r="r" t="t"/>
              <a:pathLst>
                <a:path extrusionOk="0" h="2281" w="8785">
                  <a:moveTo>
                    <a:pt x="0" y="1"/>
                  </a:moveTo>
                  <a:lnTo>
                    <a:pt x="0" y="2281"/>
                  </a:lnTo>
                  <a:lnTo>
                    <a:pt x="8785" y="2281"/>
                  </a:lnTo>
                  <a:lnTo>
                    <a:pt x="8785" y="1"/>
                  </a:lnTo>
                  <a:close/>
                </a:path>
              </a:pathLst>
            </a:custGeom>
            <a:solidFill>
              <a:srgbClr val="3C5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444125" y="1200150"/>
              <a:ext cx="219625" cy="19025"/>
            </a:xfrm>
            <a:custGeom>
              <a:rect b="b" l="l" r="r" t="t"/>
              <a:pathLst>
                <a:path extrusionOk="0" h="761" w="8785">
                  <a:moveTo>
                    <a:pt x="0" y="1"/>
                  </a:moveTo>
                  <a:lnTo>
                    <a:pt x="0" y="761"/>
                  </a:lnTo>
                  <a:lnTo>
                    <a:pt x="8785" y="761"/>
                  </a:lnTo>
                  <a:lnTo>
                    <a:pt x="8785" y="1"/>
                  </a:lnTo>
                  <a:close/>
                </a:path>
              </a:pathLst>
            </a:custGeom>
            <a:solidFill>
              <a:srgbClr val="3C5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011725" y="2244250"/>
              <a:ext cx="291050" cy="290300"/>
            </a:xfrm>
            <a:custGeom>
              <a:rect b="b" l="l" r="r" t="t"/>
              <a:pathLst>
                <a:path extrusionOk="0" h="11612" w="11642">
                  <a:moveTo>
                    <a:pt x="5806" y="2280"/>
                  </a:moveTo>
                  <a:cubicBezTo>
                    <a:pt x="7751" y="2280"/>
                    <a:pt x="9362" y="3830"/>
                    <a:pt x="9362" y="5806"/>
                  </a:cubicBezTo>
                  <a:cubicBezTo>
                    <a:pt x="9362" y="7751"/>
                    <a:pt x="7751" y="9332"/>
                    <a:pt x="5806" y="9332"/>
                  </a:cubicBezTo>
                  <a:cubicBezTo>
                    <a:pt x="3891" y="9332"/>
                    <a:pt x="2280" y="7782"/>
                    <a:pt x="2280" y="5806"/>
                  </a:cubicBezTo>
                  <a:cubicBezTo>
                    <a:pt x="2280" y="3861"/>
                    <a:pt x="3830" y="2280"/>
                    <a:pt x="5806" y="2280"/>
                  </a:cubicBezTo>
                  <a:close/>
                  <a:moveTo>
                    <a:pt x="5806" y="0"/>
                  </a:moveTo>
                  <a:cubicBezTo>
                    <a:pt x="2614" y="0"/>
                    <a:pt x="0" y="2584"/>
                    <a:pt x="0" y="5806"/>
                  </a:cubicBezTo>
                  <a:cubicBezTo>
                    <a:pt x="0" y="8997"/>
                    <a:pt x="2584" y="11611"/>
                    <a:pt x="5806" y="11611"/>
                  </a:cubicBezTo>
                  <a:cubicBezTo>
                    <a:pt x="8997" y="11611"/>
                    <a:pt x="11642" y="9028"/>
                    <a:pt x="11642" y="5806"/>
                  </a:cubicBezTo>
                  <a:cubicBezTo>
                    <a:pt x="11642" y="2614"/>
                    <a:pt x="9058" y="0"/>
                    <a:pt x="5806" y="0"/>
                  </a:cubicBezTo>
                  <a:close/>
                </a:path>
              </a:pathLst>
            </a:custGeom>
            <a:solidFill>
              <a:srgbClr val="DBD7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099100" y="2331625"/>
              <a:ext cx="116300" cy="115525"/>
            </a:xfrm>
            <a:custGeom>
              <a:rect b="b" l="l" r="r" t="t"/>
              <a:pathLst>
                <a:path extrusionOk="0" h="4621" w="4652">
                  <a:moveTo>
                    <a:pt x="2311" y="274"/>
                  </a:moveTo>
                  <a:cubicBezTo>
                    <a:pt x="3466" y="274"/>
                    <a:pt x="4378" y="1186"/>
                    <a:pt x="4378" y="2311"/>
                  </a:cubicBezTo>
                  <a:cubicBezTo>
                    <a:pt x="4378" y="3466"/>
                    <a:pt x="3466" y="4378"/>
                    <a:pt x="2311" y="4378"/>
                  </a:cubicBezTo>
                  <a:cubicBezTo>
                    <a:pt x="1186" y="4378"/>
                    <a:pt x="274" y="3466"/>
                    <a:pt x="274" y="2311"/>
                  </a:cubicBezTo>
                  <a:cubicBezTo>
                    <a:pt x="274" y="1186"/>
                    <a:pt x="1186" y="274"/>
                    <a:pt x="2311" y="274"/>
                  </a:cubicBezTo>
                  <a:close/>
                  <a:moveTo>
                    <a:pt x="2311" y="1"/>
                  </a:moveTo>
                  <a:cubicBezTo>
                    <a:pt x="1034" y="1"/>
                    <a:pt x="1" y="1034"/>
                    <a:pt x="1" y="2311"/>
                  </a:cubicBezTo>
                  <a:cubicBezTo>
                    <a:pt x="1" y="3618"/>
                    <a:pt x="1034" y="4621"/>
                    <a:pt x="2311" y="4621"/>
                  </a:cubicBezTo>
                  <a:cubicBezTo>
                    <a:pt x="3618" y="4621"/>
                    <a:pt x="4651" y="3618"/>
                    <a:pt x="4651" y="2311"/>
                  </a:cubicBezTo>
                  <a:cubicBezTo>
                    <a:pt x="4621" y="1065"/>
                    <a:pt x="3618" y="1"/>
                    <a:pt x="2311" y="1"/>
                  </a:cubicBezTo>
                  <a:close/>
                </a:path>
              </a:pathLst>
            </a:custGeom>
            <a:solidFill>
              <a:srgbClr val="DBD7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333925" y="2244250"/>
              <a:ext cx="290300" cy="290300"/>
            </a:xfrm>
            <a:custGeom>
              <a:rect b="b" l="l" r="r" t="t"/>
              <a:pathLst>
                <a:path extrusionOk="0" h="11612" w="11612">
                  <a:moveTo>
                    <a:pt x="5806" y="2280"/>
                  </a:moveTo>
                  <a:cubicBezTo>
                    <a:pt x="7751" y="2280"/>
                    <a:pt x="9332" y="3830"/>
                    <a:pt x="9332" y="5806"/>
                  </a:cubicBezTo>
                  <a:cubicBezTo>
                    <a:pt x="9332" y="7751"/>
                    <a:pt x="7751" y="9332"/>
                    <a:pt x="5806" y="9332"/>
                  </a:cubicBezTo>
                  <a:cubicBezTo>
                    <a:pt x="3860" y="9332"/>
                    <a:pt x="2280" y="7782"/>
                    <a:pt x="2280" y="5806"/>
                  </a:cubicBezTo>
                  <a:cubicBezTo>
                    <a:pt x="2280" y="3861"/>
                    <a:pt x="3830" y="2280"/>
                    <a:pt x="5806" y="2280"/>
                  </a:cubicBezTo>
                  <a:close/>
                  <a:moveTo>
                    <a:pt x="5806" y="0"/>
                  </a:moveTo>
                  <a:cubicBezTo>
                    <a:pt x="2614" y="0"/>
                    <a:pt x="0" y="2584"/>
                    <a:pt x="0" y="5806"/>
                  </a:cubicBezTo>
                  <a:cubicBezTo>
                    <a:pt x="0" y="8997"/>
                    <a:pt x="2584" y="11611"/>
                    <a:pt x="5806" y="11611"/>
                  </a:cubicBezTo>
                  <a:cubicBezTo>
                    <a:pt x="8997" y="11611"/>
                    <a:pt x="11611" y="9028"/>
                    <a:pt x="11611" y="5806"/>
                  </a:cubicBezTo>
                  <a:cubicBezTo>
                    <a:pt x="11611" y="2614"/>
                    <a:pt x="8997" y="0"/>
                    <a:pt x="5806" y="0"/>
                  </a:cubicBezTo>
                  <a:close/>
                </a:path>
              </a:pathLst>
            </a:custGeom>
            <a:solidFill>
              <a:srgbClr val="DBD7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421300" y="2331625"/>
              <a:ext cx="115525" cy="115525"/>
            </a:xfrm>
            <a:custGeom>
              <a:rect b="b" l="l" r="r" t="t"/>
              <a:pathLst>
                <a:path extrusionOk="0" h="4621" w="4621">
                  <a:moveTo>
                    <a:pt x="2311" y="274"/>
                  </a:moveTo>
                  <a:cubicBezTo>
                    <a:pt x="3466" y="274"/>
                    <a:pt x="4378" y="1186"/>
                    <a:pt x="4378" y="2311"/>
                  </a:cubicBezTo>
                  <a:cubicBezTo>
                    <a:pt x="4378" y="3466"/>
                    <a:pt x="3466" y="4378"/>
                    <a:pt x="2311" y="4378"/>
                  </a:cubicBezTo>
                  <a:cubicBezTo>
                    <a:pt x="1186" y="4378"/>
                    <a:pt x="274" y="3466"/>
                    <a:pt x="274" y="2311"/>
                  </a:cubicBezTo>
                  <a:cubicBezTo>
                    <a:pt x="274" y="1186"/>
                    <a:pt x="1186" y="274"/>
                    <a:pt x="2311" y="274"/>
                  </a:cubicBezTo>
                  <a:close/>
                  <a:moveTo>
                    <a:pt x="2311" y="1"/>
                  </a:moveTo>
                  <a:cubicBezTo>
                    <a:pt x="1034" y="1"/>
                    <a:pt x="1" y="1034"/>
                    <a:pt x="1" y="2311"/>
                  </a:cubicBezTo>
                  <a:cubicBezTo>
                    <a:pt x="1" y="3618"/>
                    <a:pt x="1004" y="4621"/>
                    <a:pt x="2311" y="4621"/>
                  </a:cubicBezTo>
                  <a:cubicBezTo>
                    <a:pt x="3618" y="4621"/>
                    <a:pt x="4621" y="3618"/>
                    <a:pt x="4621" y="2311"/>
                  </a:cubicBezTo>
                  <a:cubicBezTo>
                    <a:pt x="4621" y="1065"/>
                    <a:pt x="3618" y="1"/>
                    <a:pt x="2311" y="1"/>
                  </a:cubicBezTo>
                  <a:close/>
                </a:path>
              </a:pathLst>
            </a:custGeom>
            <a:solidFill>
              <a:srgbClr val="DBD7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053525" y="2399250"/>
              <a:ext cx="931650" cy="437725"/>
            </a:xfrm>
            <a:custGeom>
              <a:rect b="b" l="l" r="r" t="t"/>
              <a:pathLst>
                <a:path extrusionOk="0" h="17509" w="37266">
                  <a:moveTo>
                    <a:pt x="36961" y="1"/>
                  </a:moveTo>
                  <a:lnTo>
                    <a:pt x="33101" y="5533"/>
                  </a:lnTo>
                  <a:lnTo>
                    <a:pt x="29514" y="3284"/>
                  </a:lnTo>
                  <a:lnTo>
                    <a:pt x="24195" y="10974"/>
                  </a:lnTo>
                  <a:lnTo>
                    <a:pt x="19879" y="9059"/>
                  </a:lnTo>
                  <a:lnTo>
                    <a:pt x="0" y="17174"/>
                  </a:lnTo>
                  <a:lnTo>
                    <a:pt x="152" y="17509"/>
                  </a:lnTo>
                  <a:lnTo>
                    <a:pt x="19879" y="9484"/>
                  </a:lnTo>
                  <a:lnTo>
                    <a:pt x="24317" y="11460"/>
                  </a:lnTo>
                  <a:lnTo>
                    <a:pt x="29636" y="3831"/>
                  </a:lnTo>
                  <a:lnTo>
                    <a:pt x="33223" y="6080"/>
                  </a:lnTo>
                  <a:lnTo>
                    <a:pt x="37265" y="214"/>
                  </a:lnTo>
                  <a:lnTo>
                    <a:pt x="36961" y="1"/>
                  </a:lnTo>
                  <a:close/>
                </a:path>
              </a:pathLst>
            </a:custGeom>
            <a:solidFill>
              <a:srgbClr val="DBD7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206250" y="2728300"/>
              <a:ext cx="87425" cy="348800"/>
            </a:xfrm>
            <a:custGeom>
              <a:rect b="b" l="l" r="r" t="t"/>
              <a:pathLst>
                <a:path extrusionOk="0" h="13952" w="3497">
                  <a:moveTo>
                    <a:pt x="1" y="0"/>
                  </a:moveTo>
                  <a:lnTo>
                    <a:pt x="1" y="13952"/>
                  </a:lnTo>
                  <a:lnTo>
                    <a:pt x="3496" y="13952"/>
                  </a:lnTo>
                  <a:lnTo>
                    <a:pt x="3496" y="0"/>
                  </a:lnTo>
                  <a:close/>
                </a:path>
              </a:pathLst>
            </a:custGeom>
            <a:solidFill>
              <a:srgbClr val="1827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346825" y="2782250"/>
              <a:ext cx="87425" cy="294850"/>
            </a:xfrm>
            <a:custGeom>
              <a:rect b="b" l="l" r="r" t="t"/>
              <a:pathLst>
                <a:path extrusionOk="0" h="11794" w="3497">
                  <a:moveTo>
                    <a:pt x="1" y="0"/>
                  </a:moveTo>
                  <a:lnTo>
                    <a:pt x="1" y="11794"/>
                  </a:lnTo>
                  <a:lnTo>
                    <a:pt x="3496" y="11794"/>
                  </a:lnTo>
                  <a:lnTo>
                    <a:pt x="3496" y="0"/>
                  </a:lnTo>
                  <a:close/>
                </a:path>
              </a:pathLst>
            </a:custGeom>
            <a:solidFill>
              <a:srgbClr val="1827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488925" y="2719175"/>
              <a:ext cx="87425" cy="357175"/>
            </a:xfrm>
            <a:custGeom>
              <a:rect b="b" l="l" r="r" t="t"/>
              <a:pathLst>
                <a:path extrusionOk="0" h="14287" w="3497">
                  <a:moveTo>
                    <a:pt x="1" y="1"/>
                  </a:moveTo>
                  <a:lnTo>
                    <a:pt x="1" y="14286"/>
                  </a:lnTo>
                  <a:lnTo>
                    <a:pt x="3496" y="14286"/>
                  </a:lnTo>
                  <a:lnTo>
                    <a:pt x="3496" y="1"/>
                  </a:lnTo>
                  <a:close/>
                </a:path>
              </a:pathLst>
            </a:custGeom>
            <a:solidFill>
              <a:srgbClr val="1827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3629525" y="2817950"/>
              <a:ext cx="86650" cy="258400"/>
            </a:xfrm>
            <a:custGeom>
              <a:rect b="b" l="l" r="r" t="t"/>
              <a:pathLst>
                <a:path extrusionOk="0" h="10336" w="3466">
                  <a:moveTo>
                    <a:pt x="0" y="1"/>
                  </a:moveTo>
                  <a:lnTo>
                    <a:pt x="0" y="10335"/>
                  </a:lnTo>
                  <a:lnTo>
                    <a:pt x="3465" y="10335"/>
                  </a:lnTo>
                  <a:lnTo>
                    <a:pt x="3465" y="1"/>
                  </a:lnTo>
                  <a:close/>
                </a:path>
              </a:pathLst>
            </a:custGeom>
            <a:solidFill>
              <a:srgbClr val="1827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3770850" y="2574800"/>
              <a:ext cx="87425" cy="501550"/>
            </a:xfrm>
            <a:custGeom>
              <a:rect b="b" l="l" r="r" t="t"/>
              <a:pathLst>
                <a:path extrusionOk="0" h="20062" w="3497">
                  <a:moveTo>
                    <a:pt x="1" y="0"/>
                  </a:moveTo>
                  <a:lnTo>
                    <a:pt x="1" y="20061"/>
                  </a:lnTo>
                  <a:lnTo>
                    <a:pt x="3496" y="20061"/>
                  </a:lnTo>
                  <a:lnTo>
                    <a:pt x="3496" y="0"/>
                  </a:lnTo>
                  <a:close/>
                </a:path>
              </a:pathLst>
            </a:custGeom>
            <a:solidFill>
              <a:srgbClr val="1827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3912200" y="2526925"/>
              <a:ext cx="87400" cy="550175"/>
            </a:xfrm>
            <a:custGeom>
              <a:rect b="b" l="l" r="r" t="t"/>
              <a:pathLst>
                <a:path extrusionOk="0" h="22007" w="3496">
                  <a:moveTo>
                    <a:pt x="0" y="0"/>
                  </a:moveTo>
                  <a:lnTo>
                    <a:pt x="0" y="22007"/>
                  </a:lnTo>
                  <a:lnTo>
                    <a:pt x="3496" y="22007"/>
                  </a:lnTo>
                  <a:lnTo>
                    <a:pt x="3496" y="0"/>
                  </a:lnTo>
                  <a:close/>
                </a:path>
              </a:pathLst>
            </a:custGeom>
            <a:solidFill>
              <a:srgbClr val="1827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3239700" y="1303500"/>
              <a:ext cx="113225" cy="863250"/>
            </a:xfrm>
            <a:custGeom>
              <a:rect b="b" l="l" r="r" t="t"/>
              <a:pathLst>
                <a:path extrusionOk="0" h="34530" w="4529">
                  <a:moveTo>
                    <a:pt x="0" y="1"/>
                  </a:moveTo>
                  <a:lnTo>
                    <a:pt x="0" y="34530"/>
                  </a:lnTo>
                  <a:lnTo>
                    <a:pt x="4529" y="34530"/>
                  </a:lnTo>
                  <a:lnTo>
                    <a:pt x="4529" y="1"/>
                  </a:lnTo>
                  <a:close/>
                </a:path>
              </a:pathLst>
            </a:custGeom>
            <a:solidFill>
              <a:srgbClr val="3C5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3403825" y="1303500"/>
              <a:ext cx="113250" cy="863250"/>
            </a:xfrm>
            <a:custGeom>
              <a:rect b="b" l="l" r="r" t="t"/>
              <a:pathLst>
                <a:path extrusionOk="0" h="34530" w="4530">
                  <a:moveTo>
                    <a:pt x="1" y="1"/>
                  </a:moveTo>
                  <a:lnTo>
                    <a:pt x="1" y="34530"/>
                  </a:lnTo>
                  <a:lnTo>
                    <a:pt x="4529" y="34530"/>
                  </a:lnTo>
                  <a:lnTo>
                    <a:pt x="4529" y="1"/>
                  </a:lnTo>
                  <a:close/>
                </a:path>
              </a:pathLst>
            </a:custGeom>
            <a:solidFill>
              <a:srgbClr val="3C5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569475" y="1303500"/>
              <a:ext cx="113250" cy="863250"/>
            </a:xfrm>
            <a:custGeom>
              <a:rect b="b" l="l" r="r" t="t"/>
              <a:pathLst>
                <a:path extrusionOk="0" h="34530" w="4530">
                  <a:moveTo>
                    <a:pt x="1" y="1"/>
                  </a:moveTo>
                  <a:lnTo>
                    <a:pt x="1" y="34530"/>
                  </a:lnTo>
                  <a:lnTo>
                    <a:pt x="4530" y="34530"/>
                  </a:lnTo>
                  <a:lnTo>
                    <a:pt x="4530" y="1"/>
                  </a:lnTo>
                  <a:close/>
                </a:path>
              </a:pathLst>
            </a:custGeom>
            <a:solidFill>
              <a:srgbClr val="3C5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733625" y="1303500"/>
              <a:ext cx="113250" cy="863250"/>
            </a:xfrm>
            <a:custGeom>
              <a:rect b="b" l="l" r="r" t="t"/>
              <a:pathLst>
                <a:path extrusionOk="0" h="34530" w="4530">
                  <a:moveTo>
                    <a:pt x="0" y="1"/>
                  </a:moveTo>
                  <a:lnTo>
                    <a:pt x="0" y="34530"/>
                  </a:lnTo>
                  <a:lnTo>
                    <a:pt x="4529" y="34530"/>
                  </a:lnTo>
                  <a:lnTo>
                    <a:pt x="4529" y="1"/>
                  </a:lnTo>
                  <a:close/>
                </a:path>
              </a:pathLst>
            </a:custGeom>
            <a:solidFill>
              <a:srgbClr val="3C5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898525" y="1303500"/>
              <a:ext cx="113250" cy="863250"/>
            </a:xfrm>
            <a:custGeom>
              <a:rect b="b" l="l" r="r" t="t"/>
              <a:pathLst>
                <a:path extrusionOk="0" h="34530" w="4530">
                  <a:moveTo>
                    <a:pt x="0" y="1"/>
                  </a:moveTo>
                  <a:lnTo>
                    <a:pt x="0" y="34530"/>
                  </a:lnTo>
                  <a:lnTo>
                    <a:pt x="4529" y="34530"/>
                  </a:lnTo>
                  <a:lnTo>
                    <a:pt x="4529" y="1"/>
                  </a:lnTo>
                  <a:close/>
                </a:path>
              </a:pathLst>
            </a:custGeom>
            <a:solidFill>
              <a:srgbClr val="3C5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063400" y="1303500"/>
              <a:ext cx="113250" cy="863250"/>
            </a:xfrm>
            <a:custGeom>
              <a:rect b="b" l="l" r="r" t="t"/>
              <a:pathLst>
                <a:path extrusionOk="0" h="34530" w="4530">
                  <a:moveTo>
                    <a:pt x="1" y="1"/>
                  </a:moveTo>
                  <a:lnTo>
                    <a:pt x="1" y="34530"/>
                  </a:lnTo>
                  <a:lnTo>
                    <a:pt x="4530" y="34530"/>
                  </a:lnTo>
                  <a:lnTo>
                    <a:pt x="4530" y="1"/>
                  </a:lnTo>
                  <a:close/>
                </a:path>
              </a:pathLst>
            </a:custGeom>
            <a:solidFill>
              <a:srgbClr val="3C5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4228300" y="1303500"/>
              <a:ext cx="113250" cy="863250"/>
            </a:xfrm>
            <a:custGeom>
              <a:rect b="b" l="l" r="r" t="t"/>
              <a:pathLst>
                <a:path extrusionOk="0" h="34530" w="4530">
                  <a:moveTo>
                    <a:pt x="1" y="1"/>
                  </a:moveTo>
                  <a:lnTo>
                    <a:pt x="1" y="34530"/>
                  </a:lnTo>
                  <a:lnTo>
                    <a:pt x="4530" y="34530"/>
                  </a:lnTo>
                  <a:lnTo>
                    <a:pt x="4530" y="1"/>
                  </a:lnTo>
                  <a:close/>
                </a:path>
              </a:pathLst>
            </a:custGeom>
            <a:solidFill>
              <a:srgbClr val="3C5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4393975" y="1303500"/>
              <a:ext cx="112475" cy="863250"/>
            </a:xfrm>
            <a:custGeom>
              <a:rect b="b" l="l" r="r" t="t"/>
              <a:pathLst>
                <a:path extrusionOk="0" h="34530" w="4499">
                  <a:moveTo>
                    <a:pt x="0" y="1"/>
                  </a:moveTo>
                  <a:lnTo>
                    <a:pt x="0" y="34530"/>
                  </a:lnTo>
                  <a:lnTo>
                    <a:pt x="4499" y="34530"/>
                  </a:lnTo>
                  <a:lnTo>
                    <a:pt x="4499" y="1"/>
                  </a:lnTo>
                  <a:close/>
                </a:path>
              </a:pathLst>
            </a:custGeom>
            <a:solidFill>
              <a:srgbClr val="3C5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558100" y="1303500"/>
              <a:ext cx="113250" cy="863250"/>
            </a:xfrm>
            <a:custGeom>
              <a:rect b="b" l="l" r="r" t="t"/>
              <a:pathLst>
                <a:path extrusionOk="0" h="34530" w="4530">
                  <a:moveTo>
                    <a:pt x="1" y="1"/>
                  </a:moveTo>
                  <a:lnTo>
                    <a:pt x="1" y="34530"/>
                  </a:lnTo>
                  <a:lnTo>
                    <a:pt x="4530" y="34530"/>
                  </a:lnTo>
                  <a:lnTo>
                    <a:pt x="4530" y="1"/>
                  </a:lnTo>
                  <a:close/>
                </a:path>
              </a:pathLst>
            </a:custGeom>
            <a:solidFill>
              <a:srgbClr val="3C5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273875" y="1362025"/>
              <a:ext cx="14475" cy="799425"/>
            </a:xfrm>
            <a:custGeom>
              <a:rect b="b" l="l" r="r" t="t"/>
              <a:pathLst>
                <a:path extrusionOk="0" h="31977" w="579">
                  <a:moveTo>
                    <a:pt x="1" y="0"/>
                  </a:moveTo>
                  <a:lnTo>
                    <a:pt x="1" y="31976"/>
                  </a:lnTo>
                  <a:lnTo>
                    <a:pt x="578" y="31976"/>
                  </a:lnTo>
                  <a:lnTo>
                    <a:pt x="5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440300" y="1362025"/>
              <a:ext cx="14475" cy="799425"/>
            </a:xfrm>
            <a:custGeom>
              <a:rect b="b" l="l" r="r" t="t"/>
              <a:pathLst>
                <a:path extrusionOk="0" h="31977" w="579">
                  <a:moveTo>
                    <a:pt x="0" y="0"/>
                  </a:moveTo>
                  <a:lnTo>
                    <a:pt x="0" y="31976"/>
                  </a:lnTo>
                  <a:lnTo>
                    <a:pt x="578" y="31976"/>
                  </a:lnTo>
                  <a:lnTo>
                    <a:pt x="5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606725" y="1362025"/>
              <a:ext cx="13700" cy="799425"/>
            </a:xfrm>
            <a:custGeom>
              <a:rect b="b" l="l" r="r" t="t"/>
              <a:pathLst>
                <a:path extrusionOk="0" h="31977" w="548">
                  <a:moveTo>
                    <a:pt x="0" y="0"/>
                  </a:moveTo>
                  <a:lnTo>
                    <a:pt x="0" y="31976"/>
                  </a:lnTo>
                  <a:lnTo>
                    <a:pt x="547" y="31976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772375" y="1362025"/>
              <a:ext cx="14450" cy="799425"/>
            </a:xfrm>
            <a:custGeom>
              <a:rect b="b" l="l" r="r" t="t"/>
              <a:pathLst>
                <a:path extrusionOk="0" h="31977" w="578">
                  <a:moveTo>
                    <a:pt x="0" y="0"/>
                  </a:moveTo>
                  <a:lnTo>
                    <a:pt x="0" y="31976"/>
                  </a:lnTo>
                  <a:lnTo>
                    <a:pt x="578" y="31976"/>
                  </a:lnTo>
                  <a:lnTo>
                    <a:pt x="5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938800" y="1362025"/>
              <a:ext cx="14450" cy="799425"/>
            </a:xfrm>
            <a:custGeom>
              <a:rect b="b" l="l" r="r" t="t"/>
              <a:pathLst>
                <a:path extrusionOk="0" h="31977" w="578">
                  <a:moveTo>
                    <a:pt x="0" y="0"/>
                  </a:moveTo>
                  <a:lnTo>
                    <a:pt x="0" y="31976"/>
                  </a:lnTo>
                  <a:lnTo>
                    <a:pt x="578" y="31976"/>
                  </a:lnTo>
                  <a:lnTo>
                    <a:pt x="5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105200" y="1362025"/>
              <a:ext cx="14475" cy="799425"/>
            </a:xfrm>
            <a:custGeom>
              <a:rect b="b" l="l" r="r" t="t"/>
              <a:pathLst>
                <a:path extrusionOk="0" h="31977" w="579">
                  <a:moveTo>
                    <a:pt x="1" y="0"/>
                  </a:moveTo>
                  <a:lnTo>
                    <a:pt x="1" y="31976"/>
                  </a:lnTo>
                  <a:lnTo>
                    <a:pt x="578" y="31976"/>
                  </a:lnTo>
                  <a:lnTo>
                    <a:pt x="5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271625" y="1362025"/>
              <a:ext cx="13700" cy="799425"/>
            </a:xfrm>
            <a:custGeom>
              <a:rect b="b" l="l" r="r" t="t"/>
              <a:pathLst>
                <a:path extrusionOk="0" h="31977" w="548">
                  <a:moveTo>
                    <a:pt x="0" y="0"/>
                  </a:moveTo>
                  <a:lnTo>
                    <a:pt x="0" y="31976"/>
                  </a:lnTo>
                  <a:lnTo>
                    <a:pt x="548" y="31976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4437275" y="1362025"/>
              <a:ext cx="14475" cy="799425"/>
            </a:xfrm>
            <a:custGeom>
              <a:rect b="b" l="l" r="r" t="t"/>
              <a:pathLst>
                <a:path extrusionOk="0" h="31977" w="579">
                  <a:moveTo>
                    <a:pt x="1" y="0"/>
                  </a:moveTo>
                  <a:lnTo>
                    <a:pt x="1" y="31976"/>
                  </a:lnTo>
                  <a:lnTo>
                    <a:pt x="578" y="31976"/>
                  </a:lnTo>
                  <a:lnTo>
                    <a:pt x="5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4603700" y="1362025"/>
              <a:ext cx="14450" cy="799425"/>
            </a:xfrm>
            <a:custGeom>
              <a:rect b="b" l="l" r="r" t="t"/>
              <a:pathLst>
                <a:path extrusionOk="0" h="31977" w="578">
                  <a:moveTo>
                    <a:pt x="0" y="0"/>
                  </a:moveTo>
                  <a:lnTo>
                    <a:pt x="0" y="31976"/>
                  </a:lnTo>
                  <a:lnTo>
                    <a:pt x="578" y="31976"/>
                  </a:lnTo>
                  <a:lnTo>
                    <a:pt x="5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254875" y="1762475"/>
              <a:ext cx="52475" cy="398975"/>
            </a:xfrm>
            <a:custGeom>
              <a:rect b="b" l="l" r="r" t="t"/>
              <a:pathLst>
                <a:path extrusionOk="0" h="15959" w="2099">
                  <a:moveTo>
                    <a:pt x="1" y="0"/>
                  </a:moveTo>
                  <a:lnTo>
                    <a:pt x="1" y="15958"/>
                  </a:lnTo>
                  <a:lnTo>
                    <a:pt x="2098" y="15958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rgbClr val="BEB8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421300" y="1762475"/>
              <a:ext cx="52450" cy="398975"/>
            </a:xfrm>
            <a:custGeom>
              <a:rect b="b" l="l" r="r" t="t"/>
              <a:pathLst>
                <a:path extrusionOk="0" h="15959" w="2098">
                  <a:moveTo>
                    <a:pt x="1" y="0"/>
                  </a:moveTo>
                  <a:lnTo>
                    <a:pt x="1" y="15958"/>
                  </a:lnTo>
                  <a:lnTo>
                    <a:pt x="2098" y="15958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rgbClr val="BEB8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587725" y="1892425"/>
              <a:ext cx="51700" cy="269775"/>
            </a:xfrm>
            <a:custGeom>
              <a:rect b="b" l="l" r="r" t="t"/>
              <a:pathLst>
                <a:path extrusionOk="0" h="10791" w="2068">
                  <a:moveTo>
                    <a:pt x="0" y="0"/>
                  </a:moveTo>
                  <a:lnTo>
                    <a:pt x="0" y="10791"/>
                  </a:lnTo>
                  <a:lnTo>
                    <a:pt x="2067" y="10791"/>
                  </a:lnTo>
                  <a:lnTo>
                    <a:pt x="2067" y="0"/>
                  </a:lnTo>
                  <a:close/>
                </a:path>
              </a:pathLst>
            </a:custGeom>
            <a:solidFill>
              <a:srgbClr val="BEB8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3753375" y="1622650"/>
              <a:ext cx="52450" cy="538800"/>
            </a:xfrm>
            <a:custGeom>
              <a:rect b="b" l="l" r="r" t="t"/>
              <a:pathLst>
                <a:path extrusionOk="0" h="21552" w="2098">
                  <a:moveTo>
                    <a:pt x="1" y="1"/>
                  </a:moveTo>
                  <a:lnTo>
                    <a:pt x="1" y="21551"/>
                  </a:lnTo>
                  <a:lnTo>
                    <a:pt x="2098" y="21551"/>
                  </a:lnTo>
                  <a:lnTo>
                    <a:pt x="2098" y="1"/>
                  </a:lnTo>
                  <a:close/>
                </a:path>
              </a:pathLst>
            </a:custGeom>
            <a:solidFill>
              <a:srgbClr val="BEB8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3753375" y="1622650"/>
              <a:ext cx="52450" cy="113250"/>
            </a:xfrm>
            <a:custGeom>
              <a:rect b="b" l="l" r="r" t="t"/>
              <a:pathLst>
                <a:path extrusionOk="0" h="4530" w="2098">
                  <a:moveTo>
                    <a:pt x="1" y="1"/>
                  </a:moveTo>
                  <a:lnTo>
                    <a:pt x="1" y="4530"/>
                  </a:lnTo>
                  <a:lnTo>
                    <a:pt x="2098" y="4530"/>
                  </a:lnTo>
                  <a:lnTo>
                    <a:pt x="2098" y="1"/>
                  </a:lnTo>
                  <a:close/>
                </a:path>
              </a:pathLst>
            </a:custGeom>
            <a:solidFill>
              <a:srgbClr val="DBD7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3919800" y="1539825"/>
              <a:ext cx="52450" cy="622375"/>
            </a:xfrm>
            <a:custGeom>
              <a:rect b="b" l="l" r="r" t="t"/>
              <a:pathLst>
                <a:path extrusionOk="0" h="24895" w="2098">
                  <a:moveTo>
                    <a:pt x="0" y="1"/>
                  </a:moveTo>
                  <a:lnTo>
                    <a:pt x="0" y="24895"/>
                  </a:lnTo>
                  <a:lnTo>
                    <a:pt x="2097" y="24895"/>
                  </a:lnTo>
                  <a:lnTo>
                    <a:pt x="2097" y="1"/>
                  </a:lnTo>
                  <a:close/>
                </a:path>
              </a:pathLst>
            </a:custGeom>
            <a:solidFill>
              <a:srgbClr val="BEB8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086200" y="1762475"/>
              <a:ext cx="52475" cy="398975"/>
            </a:xfrm>
            <a:custGeom>
              <a:rect b="b" l="l" r="r" t="t"/>
              <a:pathLst>
                <a:path extrusionOk="0" h="15959" w="2099">
                  <a:moveTo>
                    <a:pt x="1" y="0"/>
                  </a:moveTo>
                  <a:lnTo>
                    <a:pt x="1" y="15958"/>
                  </a:lnTo>
                  <a:lnTo>
                    <a:pt x="2098" y="15958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rgbClr val="BEB8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4252625" y="1599100"/>
              <a:ext cx="51700" cy="562350"/>
            </a:xfrm>
            <a:custGeom>
              <a:rect b="b" l="l" r="r" t="t"/>
              <a:pathLst>
                <a:path extrusionOk="0" h="22494" w="2068">
                  <a:moveTo>
                    <a:pt x="1" y="0"/>
                  </a:moveTo>
                  <a:lnTo>
                    <a:pt x="1" y="22493"/>
                  </a:lnTo>
                  <a:lnTo>
                    <a:pt x="2067" y="22493"/>
                  </a:lnTo>
                  <a:lnTo>
                    <a:pt x="2067" y="0"/>
                  </a:lnTo>
                  <a:close/>
                </a:path>
              </a:pathLst>
            </a:custGeom>
            <a:solidFill>
              <a:srgbClr val="BEB8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252625" y="1599100"/>
              <a:ext cx="51700" cy="38025"/>
            </a:xfrm>
            <a:custGeom>
              <a:rect b="b" l="l" r="r" t="t"/>
              <a:pathLst>
                <a:path extrusionOk="0" h="1521" w="2068">
                  <a:moveTo>
                    <a:pt x="1" y="0"/>
                  </a:moveTo>
                  <a:lnTo>
                    <a:pt x="1" y="1520"/>
                  </a:lnTo>
                  <a:lnTo>
                    <a:pt x="2067" y="1520"/>
                  </a:lnTo>
                  <a:lnTo>
                    <a:pt x="2067" y="0"/>
                  </a:lnTo>
                  <a:close/>
                </a:path>
              </a:pathLst>
            </a:custGeom>
            <a:solidFill>
              <a:srgbClr val="DBD7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4418275" y="1660650"/>
              <a:ext cx="52475" cy="500800"/>
            </a:xfrm>
            <a:custGeom>
              <a:rect b="b" l="l" r="r" t="t"/>
              <a:pathLst>
                <a:path extrusionOk="0" h="20032" w="2099">
                  <a:moveTo>
                    <a:pt x="1" y="0"/>
                  </a:moveTo>
                  <a:lnTo>
                    <a:pt x="1" y="20031"/>
                  </a:lnTo>
                  <a:lnTo>
                    <a:pt x="2098" y="20031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rgbClr val="BEB8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4584700" y="1762475"/>
              <a:ext cx="52450" cy="398975"/>
            </a:xfrm>
            <a:custGeom>
              <a:rect b="b" l="l" r="r" t="t"/>
              <a:pathLst>
                <a:path extrusionOk="0" h="15959" w="2098">
                  <a:moveTo>
                    <a:pt x="0" y="0"/>
                  </a:moveTo>
                  <a:lnTo>
                    <a:pt x="0" y="15958"/>
                  </a:lnTo>
                  <a:lnTo>
                    <a:pt x="2098" y="15958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rgbClr val="BEB8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3077075" y="2127225"/>
              <a:ext cx="106400" cy="31175"/>
            </a:xfrm>
            <a:custGeom>
              <a:rect b="b" l="l" r="r" t="t"/>
              <a:pathLst>
                <a:path extrusionOk="0" h="1247" w="4256">
                  <a:moveTo>
                    <a:pt x="0" y="0"/>
                  </a:moveTo>
                  <a:lnTo>
                    <a:pt x="0" y="1247"/>
                  </a:lnTo>
                  <a:lnTo>
                    <a:pt x="4256" y="1247"/>
                  </a:lnTo>
                  <a:lnTo>
                    <a:pt x="4256" y="0"/>
                  </a:lnTo>
                  <a:close/>
                </a:path>
              </a:pathLst>
            </a:custGeom>
            <a:solidFill>
              <a:srgbClr val="3C5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3077075" y="2000325"/>
              <a:ext cx="106400" cy="31175"/>
            </a:xfrm>
            <a:custGeom>
              <a:rect b="b" l="l" r="r" t="t"/>
              <a:pathLst>
                <a:path extrusionOk="0" h="1247" w="4256">
                  <a:moveTo>
                    <a:pt x="0" y="0"/>
                  </a:moveTo>
                  <a:lnTo>
                    <a:pt x="0" y="1247"/>
                  </a:lnTo>
                  <a:lnTo>
                    <a:pt x="4256" y="1247"/>
                  </a:lnTo>
                  <a:lnTo>
                    <a:pt x="4256" y="0"/>
                  </a:lnTo>
                  <a:close/>
                </a:path>
              </a:pathLst>
            </a:custGeom>
            <a:solidFill>
              <a:srgbClr val="3C5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3077075" y="1872650"/>
              <a:ext cx="106400" cy="31200"/>
            </a:xfrm>
            <a:custGeom>
              <a:rect b="b" l="l" r="r" t="t"/>
              <a:pathLst>
                <a:path extrusionOk="0" h="1248" w="4256">
                  <a:moveTo>
                    <a:pt x="0" y="1"/>
                  </a:moveTo>
                  <a:lnTo>
                    <a:pt x="0" y="1247"/>
                  </a:lnTo>
                  <a:lnTo>
                    <a:pt x="4256" y="1247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rgbClr val="3C5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3077075" y="1744225"/>
              <a:ext cx="106400" cy="31950"/>
            </a:xfrm>
            <a:custGeom>
              <a:rect b="b" l="l" r="r" t="t"/>
              <a:pathLst>
                <a:path extrusionOk="0" h="1278" w="4256">
                  <a:moveTo>
                    <a:pt x="0" y="1"/>
                  </a:moveTo>
                  <a:lnTo>
                    <a:pt x="0" y="1278"/>
                  </a:lnTo>
                  <a:lnTo>
                    <a:pt x="4256" y="1278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rgbClr val="3C5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3077075" y="1617325"/>
              <a:ext cx="106400" cy="31200"/>
            </a:xfrm>
            <a:custGeom>
              <a:rect b="b" l="l" r="r" t="t"/>
              <a:pathLst>
                <a:path extrusionOk="0" h="1248" w="4256">
                  <a:moveTo>
                    <a:pt x="0" y="1"/>
                  </a:moveTo>
                  <a:lnTo>
                    <a:pt x="0" y="1247"/>
                  </a:lnTo>
                  <a:lnTo>
                    <a:pt x="4256" y="1247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rgbClr val="3C5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3077075" y="1488925"/>
              <a:ext cx="106400" cy="31175"/>
            </a:xfrm>
            <a:custGeom>
              <a:rect b="b" l="l" r="r" t="t"/>
              <a:pathLst>
                <a:path extrusionOk="0" h="1247" w="4256">
                  <a:moveTo>
                    <a:pt x="0" y="0"/>
                  </a:moveTo>
                  <a:lnTo>
                    <a:pt x="0" y="1246"/>
                  </a:lnTo>
                  <a:lnTo>
                    <a:pt x="4256" y="1246"/>
                  </a:lnTo>
                  <a:lnTo>
                    <a:pt x="4256" y="0"/>
                  </a:lnTo>
                  <a:close/>
                </a:path>
              </a:pathLst>
            </a:custGeom>
            <a:solidFill>
              <a:srgbClr val="3C5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3077075" y="1362025"/>
              <a:ext cx="106400" cy="31175"/>
            </a:xfrm>
            <a:custGeom>
              <a:rect b="b" l="l" r="r" t="t"/>
              <a:pathLst>
                <a:path extrusionOk="0" h="1247" w="4256">
                  <a:moveTo>
                    <a:pt x="0" y="0"/>
                  </a:moveTo>
                  <a:lnTo>
                    <a:pt x="0" y="1246"/>
                  </a:lnTo>
                  <a:lnTo>
                    <a:pt x="4256" y="1246"/>
                  </a:lnTo>
                  <a:lnTo>
                    <a:pt x="4256" y="0"/>
                  </a:lnTo>
                  <a:close/>
                </a:path>
              </a:pathLst>
            </a:custGeom>
            <a:solidFill>
              <a:srgbClr val="3C5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3239700" y="1263225"/>
              <a:ext cx="113225" cy="12175"/>
            </a:xfrm>
            <a:custGeom>
              <a:rect b="b" l="l" r="r" t="t"/>
              <a:pathLst>
                <a:path extrusionOk="0" h="487" w="4529">
                  <a:moveTo>
                    <a:pt x="0" y="1"/>
                  </a:moveTo>
                  <a:lnTo>
                    <a:pt x="0" y="487"/>
                  </a:lnTo>
                  <a:lnTo>
                    <a:pt x="4529" y="487"/>
                  </a:lnTo>
                  <a:lnTo>
                    <a:pt x="4529" y="1"/>
                  </a:lnTo>
                  <a:close/>
                </a:path>
              </a:pathLst>
            </a:custGeom>
            <a:solidFill>
              <a:srgbClr val="BCBB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3403825" y="1263225"/>
              <a:ext cx="113250" cy="12175"/>
            </a:xfrm>
            <a:custGeom>
              <a:rect b="b" l="l" r="r" t="t"/>
              <a:pathLst>
                <a:path extrusionOk="0" h="487" w="4530">
                  <a:moveTo>
                    <a:pt x="1" y="1"/>
                  </a:moveTo>
                  <a:lnTo>
                    <a:pt x="1" y="487"/>
                  </a:lnTo>
                  <a:lnTo>
                    <a:pt x="4529" y="487"/>
                  </a:lnTo>
                  <a:lnTo>
                    <a:pt x="4529" y="1"/>
                  </a:lnTo>
                  <a:close/>
                </a:path>
              </a:pathLst>
            </a:custGeom>
            <a:solidFill>
              <a:srgbClr val="BCBB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3569475" y="1263225"/>
              <a:ext cx="113250" cy="12175"/>
            </a:xfrm>
            <a:custGeom>
              <a:rect b="b" l="l" r="r" t="t"/>
              <a:pathLst>
                <a:path extrusionOk="0" h="487" w="4530">
                  <a:moveTo>
                    <a:pt x="1" y="1"/>
                  </a:moveTo>
                  <a:lnTo>
                    <a:pt x="1" y="487"/>
                  </a:lnTo>
                  <a:lnTo>
                    <a:pt x="4530" y="487"/>
                  </a:lnTo>
                  <a:lnTo>
                    <a:pt x="4530" y="1"/>
                  </a:lnTo>
                  <a:close/>
                </a:path>
              </a:pathLst>
            </a:custGeom>
            <a:solidFill>
              <a:srgbClr val="BCBB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3733625" y="1263225"/>
              <a:ext cx="113250" cy="12175"/>
            </a:xfrm>
            <a:custGeom>
              <a:rect b="b" l="l" r="r" t="t"/>
              <a:pathLst>
                <a:path extrusionOk="0" h="487" w="4530">
                  <a:moveTo>
                    <a:pt x="0" y="1"/>
                  </a:moveTo>
                  <a:lnTo>
                    <a:pt x="0" y="487"/>
                  </a:lnTo>
                  <a:lnTo>
                    <a:pt x="4529" y="487"/>
                  </a:lnTo>
                  <a:lnTo>
                    <a:pt x="4529" y="1"/>
                  </a:lnTo>
                  <a:close/>
                </a:path>
              </a:pathLst>
            </a:custGeom>
            <a:solidFill>
              <a:srgbClr val="BCBB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3898525" y="1263225"/>
              <a:ext cx="113250" cy="12175"/>
            </a:xfrm>
            <a:custGeom>
              <a:rect b="b" l="l" r="r" t="t"/>
              <a:pathLst>
                <a:path extrusionOk="0" h="487" w="4530">
                  <a:moveTo>
                    <a:pt x="0" y="1"/>
                  </a:moveTo>
                  <a:lnTo>
                    <a:pt x="0" y="487"/>
                  </a:lnTo>
                  <a:lnTo>
                    <a:pt x="4529" y="487"/>
                  </a:lnTo>
                  <a:lnTo>
                    <a:pt x="4529" y="1"/>
                  </a:lnTo>
                  <a:close/>
                </a:path>
              </a:pathLst>
            </a:custGeom>
            <a:solidFill>
              <a:srgbClr val="BCBB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4063400" y="1263225"/>
              <a:ext cx="113250" cy="12175"/>
            </a:xfrm>
            <a:custGeom>
              <a:rect b="b" l="l" r="r" t="t"/>
              <a:pathLst>
                <a:path extrusionOk="0" h="487" w="4530">
                  <a:moveTo>
                    <a:pt x="1" y="1"/>
                  </a:moveTo>
                  <a:lnTo>
                    <a:pt x="1" y="487"/>
                  </a:lnTo>
                  <a:lnTo>
                    <a:pt x="4530" y="487"/>
                  </a:lnTo>
                  <a:lnTo>
                    <a:pt x="4530" y="1"/>
                  </a:lnTo>
                  <a:close/>
                </a:path>
              </a:pathLst>
            </a:custGeom>
            <a:solidFill>
              <a:srgbClr val="BCBB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4228300" y="1263225"/>
              <a:ext cx="113250" cy="12175"/>
            </a:xfrm>
            <a:custGeom>
              <a:rect b="b" l="l" r="r" t="t"/>
              <a:pathLst>
                <a:path extrusionOk="0" h="487" w="4530">
                  <a:moveTo>
                    <a:pt x="1" y="1"/>
                  </a:moveTo>
                  <a:lnTo>
                    <a:pt x="1" y="487"/>
                  </a:lnTo>
                  <a:lnTo>
                    <a:pt x="4530" y="487"/>
                  </a:lnTo>
                  <a:lnTo>
                    <a:pt x="4530" y="1"/>
                  </a:lnTo>
                  <a:close/>
                </a:path>
              </a:pathLst>
            </a:custGeom>
            <a:solidFill>
              <a:srgbClr val="BCBB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4393975" y="1263225"/>
              <a:ext cx="112475" cy="12175"/>
            </a:xfrm>
            <a:custGeom>
              <a:rect b="b" l="l" r="r" t="t"/>
              <a:pathLst>
                <a:path extrusionOk="0" h="487" w="4499">
                  <a:moveTo>
                    <a:pt x="0" y="1"/>
                  </a:moveTo>
                  <a:lnTo>
                    <a:pt x="0" y="487"/>
                  </a:lnTo>
                  <a:lnTo>
                    <a:pt x="4499" y="487"/>
                  </a:lnTo>
                  <a:lnTo>
                    <a:pt x="4499" y="1"/>
                  </a:lnTo>
                  <a:close/>
                </a:path>
              </a:pathLst>
            </a:custGeom>
            <a:solidFill>
              <a:srgbClr val="BCBB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558100" y="1263225"/>
              <a:ext cx="113250" cy="12175"/>
            </a:xfrm>
            <a:custGeom>
              <a:rect b="b" l="l" r="r" t="t"/>
              <a:pathLst>
                <a:path extrusionOk="0" h="487" w="4530">
                  <a:moveTo>
                    <a:pt x="1" y="1"/>
                  </a:moveTo>
                  <a:lnTo>
                    <a:pt x="1" y="487"/>
                  </a:lnTo>
                  <a:lnTo>
                    <a:pt x="4530" y="487"/>
                  </a:lnTo>
                  <a:lnTo>
                    <a:pt x="4530" y="1"/>
                  </a:lnTo>
                  <a:close/>
                </a:path>
              </a:pathLst>
            </a:custGeom>
            <a:solidFill>
              <a:srgbClr val="BCBB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29300" y="1624175"/>
              <a:ext cx="1848850" cy="1112500"/>
            </a:xfrm>
            <a:custGeom>
              <a:rect b="b" l="l" r="r" t="t"/>
              <a:pathLst>
                <a:path extrusionOk="0" h="44500" w="73954">
                  <a:moveTo>
                    <a:pt x="1" y="0"/>
                  </a:moveTo>
                  <a:lnTo>
                    <a:pt x="1" y="44500"/>
                  </a:lnTo>
                  <a:lnTo>
                    <a:pt x="73954" y="44500"/>
                  </a:lnTo>
                  <a:lnTo>
                    <a:pt x="739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102900" y="1740450"/>
              <a:ext cx="552450" cy="553200"/>
            </a:xfrm>
            <a:custGeom>
              <a:rect b="b" l="l" r="r" t="t"/>
              <a:pathLst>
                <a:path extrusionOk="0" h="22128" w="22098">
                  <a:moveTo>
                    <a:pt x="11034" y="0"/>
                  </a:moveTo>
                  <a:cubicBezTo>
                    <a:pt x="4955" y="0"/>
                    <a:pt x="0" y="4954"/>
                    <a:pt x="0" y="11064"/>
                  </a:cubicBezTo>
                  <a:cubicBezTo>
                    <a:pt x="0" y="17174"/>
                    <a:pt x="4955" y="22128"/>
                    <a:pt x="11034" y="22128"/>
                  </a:cubicBezTo>
                  <a:cubicBezTo>
                    <a:pt x="17143" y="22128"/>
                    <a:pt x="22098" y="17174"/>
                    <a:pt x="22098" y="11064"/>
                  </a:cubicBezTo>
                  <a:cubicBezTo>
                    <a:pt x="22098" y="4954"/>
                    <a:pt x="17143" y="0"/>
                    <a:pt x="11034" y="0"/>
                  </a:cubicBezTo>
                  <a:close/>
                </a:path>
              </a:pathLst>
            </a:custGeom>
            <a:solidFill>
              <a:srgbClr val="BEB8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180400" y="1739675"/>
              <a:ext cx="313850" cy="281175"/>
            </a:xfrm>
            <a:custGeom>
              <a:rect b="b" l="l" r="r" t="t"/>
              <a:pathLst>
                <a:path extrusionOk="0" h="11247" w="12554">
                  <a:moveTo>
                    <a:pt x="7873" y="1"/>
                  </a:moveTo>
                  <a:cubicBezTo>
                    <a:pt x="4803" y="1"/>
                    <a:pt x="2037" y="1308"/>
                    <a:pt x="0" y="3344"/>
                  </a:cubicBezTo>
                  <a:lnTo>
                    <a:pt x="7387" y="11247"/>
                  </a:lnTo>
                  <a:lnTo>
                    <a:pt x="12554" y="1034"/>
                  </a:lnTo>
                  <a:cubicBezTo>
                    <a:pt x="11156" y="396"/>
                    <a:pt x="9545" y="1"/>
                    <a:pt x="7873" y="1"/>
                  </a:cubicBezTo>
                  <a:close/>
                </a:path>
              </a:pathLst>
            </a:custGeom>
            <a:solidFill>
              <a:srgbClr val="DBD7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2365050" y="1765525"/>
              <a:ext cx="251550" cy="258375"/>
            </a:xfrm>
            <a:custGeom>
              <a:rect b="b" l="l" r="r" t="t"/>
              <a:pathLst>
                <a:path extrusionOk="0" h="10335" w="10062">
                  <a:moveTo>
                    <a:pt x="5168" y="0"/>
                  </a:moveTo>
                  <a:lnTo>
                    <a:pt x="1" y="10213"/>
                  </a:lnTo>
                  <a:lnTo>
                    <a:pt x="122" y="10335"/>
                  </a:lnTo>
                  <a:lnTo>
                    <a:pt x="10062" y="4407"/>
                  </a:lnTo>
                  <a:cubicBezTo>
                    <a:pt x="8937" y="2493"/>
                    <a:pt x="7204" y="942"/>
                    <a:pt x="5168" y="0"/>
                  </a:cubicBezTo>
                  <a:close/>
                </a:path>
              </a:pathLst>
            </a:custGeom>
            <a:solidFill>
              <a:srgbClr val="8899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102125" y="1823275"/>
              <a:ext cx="262200" cy="335125"/>
            </a:xfrm>
            <a:custGeom>
              <a:rect b="b" l="l" r="r" t="t"/>
              <a:pathLst>
                <a:path extrusionOk="0" h="13405" w="10488">
                  <a:moveTo>
                    <a:pt x="3131" y="0"/>
                  </a:moveTo>
                  <a:cubicBezTo>
                    <a:pt x="1156" y="2006"/>
                    <a:pt x="1" y="4742"/>
                    <a:pt x="1" y="7781"/>
                  </a:cubicBezTo>
                  <a:cubicBezTo>
                    <a:pt x="1" y="9848"/>
                    <a:pt x="548" y="11794"/>
                    <a:pt x="1551" y="13405"/>
                  </a:cubicBezTo>
                  <a:lnTo>
                    <a:pt x="10366" y="8146"/>
                  </a:lnTo>
                  <a:lnTo>
                    <a:pt x="10487" y="78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rgbClr val="1827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62000" y="2020825"/>
              <a:ext cx="6125" cy="6875"/>
            </a:xfrm>
            <a:custGeom>
              <a:rect b="b" l="l" r="r" t="t"/>
              <a:pathLst>
                <a:path extrusionOk="0" h="275" w="245">
                  <a:moveTo>
                    <a:pt x="123" y="1"/>
                  </a:moveTo>
                  <a:lnTo>
                    <a:pt x="1" y="275"/>
                  </a:lnTo>
                  <a:lnTo>
                    <a:pt x="1" y="275"/>
                  </a:lnTo>
                  <a:lnTo>
                    <a:pt x="244" y="123"/>
                  </a:lnTo>
                  <a:lnTo>
                    <a:pt x="123" y="1"/>
                  </a:lnTo>
                  <a:close/>
                </a:path>
              </a:pathLst>
            </a:custGeom>
            <a:solidFill>
              <a:srgbClr val="BEB8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2245000" y="2023875"/>
              <a:ext cx="313100" cy="270550"/>
            </a:xfrm>
            <a:custGeom>
              <a:rect b="b" l="l" r="r" t="t"/>
              <a:pathLst>
                <a:path extrusionOk="0" h="10822" w="12524">
                  <a:moveTo>
                    <a:pt x="4924" y="1"/>
                  </a:moveTo>
                  <a:lnTo>
                    <a:pt x="4681" y="153"/>
                  </a:lnTo>
                  <a:lnTo>
                    <a:pt x="0" y="9423"/>
                  </a:lnTo>
                  <a:cubicBezTo>
                    <a:pt x="1611" y="10305"/>
                    <a:pt x="3465" y="10821"/>
                    <a:pt x="5410" y="10821"/>
                  </a:cubicBezTo>
                  <a:cubicBezTo>
                    <a:pt x="8116" y="10791"/>
                    <a:pt x="10608" y="9788"/>
                    <a:pt x="12523" y="8177"/>
                  </a:cubicBezTo>
                  <a:lnTo>
                    <a:pt x="4924" y="1"/>
                  </a:lnTo>
                  <a:close/>
                </a:path>
              </a:pathLst>
            </a:custGeom>
            <a:solidFill>
              <a:srgbClr val="8899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2141650" y="2026150"/>
              <a:ext cx="220375" cy="232550"/>
            </a:xfrm>
            <a:custGeom>
              <a:rect b="b" l="l" r="r" t="t"/>
              <a:pathLst>
                <a:path extrusionOk="0" h="9302" w="8815">
                  <a:moveTo>
                    <a:pt x="8815" y="1"/>
                  </a:moveTo>
                  <a:lnTo>
                    <a:pt x="0" y="5290"/>
                  </a:lnTo>
                  <a:cubicBezTo>
                    <a:pt x="1003" y="6961"/>
                    <a:pt x="2432" y="8329"/>
                    <a:pt x="4134" y="9302"/>
                  </a:cubicBezTo>
                  <a:lnTo>
                    <a:pt x="8815" y="1"/>
                  </a:lnTo>
                  <a:close/>
                </a:path>
              </a:pathLst>
            </a:custGeom>
            <a:solidFill>
              <a:srgbClr val="3C5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2368100" y="1875700"/>
              <a:ext cx="287250" cy="352600"/>
            </a:xfrm>
            <a:custGeom>
              <a:rect b="b" l="l" r="r" t="t"/>
              <a:pathLst>
                <a:path extrusionOk="0" h="14104" w="11490">
                  <a:moveTo>
                    <a:pt x="9940" y="0"/>
                  </a:moveTo>
                  <a:lnTo>
                    <a:pt x="0" y="5928"/>
                  </a:lnTo>
                  <a:lnTo>
                    <a:pt x="7599" y="14104"/>
                  </a:lnTo>
                  <a:cubicBezTo>
                    <a:pt x="9970" y="12037"/>
                    <a:pt x="11490" y="8998"/>
                    <a:pt x="11490" y="5624"/>
                  </a:cubicBezTo>
                  <a:cubicBezTo>
                    <a:pt x="11490" y="3557"/>
                    <a:pt x="10943" y="1611"/>
                    <a:pt x="9940" y="0"/>
                  </a:cubicBezTo>
                  <a:close/>
                </a:path>
              </a:pathLst>
            </a:custGeom>
            <a:solidFill>
              <a:srgbClr val="1827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186475" y="1824025"/>
              <a:ext cx="385300" cy="386050"/>
            </a:xfrm>
            <a:custGeom>
              <a:rect b="b" l="l" r="r" t="t"/>
              <a:pathLst>
                <a:path extrusionOk="0" h="15442" w="15412">
                  <a:moveTo>
                    <a:pt x="7691" y="1"/>
                  </a:moveTo>
                  <a:cubicBezTo>
                    <a:pt x="3435" y="1"/>
                    <a:pt x="1" y="3466"/>
                    <a:pt x="1" y="7721"/>
                  </a:cubicBezTo>
                  <a:cubicBezTo>
                    <a:pt x="1" y="11976"/>
                    <a:pt x="3435" y="15441"/>
                    <a:pt x="7691" y="15441"/>
                  </a:cubicBezTo>
                  <a:cubicBezTo>
                    <a:pt x="11976" y="15441"/>
                    <a:pt x="15411" y="11976"/>
                    <a:pt x="15411" y="7721"/>
                  </a:cubicBezTo>
                  <a:cubicBezTo>
                    <a:pt x="15411" y="3466"/>
                    <a:pt x="11976" y="1"/>
                    <a:pt x="76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2212325" y="1849850"/>
              <a:ext cx="334375" cy="334400"/>
            </a:xfrm>
            <a:custGeom>
              <a:rect b="b" l="l" r="r" t="t"/>
              <a:pathLst>
                <a:path extrusionOk="0" h="13376" w="13375">
                  <a:moveTo>
                    <a:pt x="6687" y="335"/>
                  </a:moveTo>
                  <a:cubicBezTo>
                    <a:pt x="10122" y="335"/>
                    <a:pt x="12979" y="3193"/>
                    <a:pt x="12979" y="6658"/>
                  </a:cubicBezTo>
                  <a:cubicBezTo>
                    <a:pt x="12979" y="10123"/>
                    <a:pt x="10122" y="12949"/>
                    <a:pt x="6687" y="12949"/>
                  </a:cubicBezTo>
                  <a:cubicBezTo>
                    <a:pt x="3222" y="12949"/>
                    <a:pt x="365" y="10123"/>
                    <a:pt x="365" y="6658"/>
                  </a:cubicBezTo>
                  <a:cubicBezTo>
                    <a:pt x="365" y="3193"/>
                    <a:pt x="3192" y="335"/>
                    <a:pt x="6687" y="335"/>
                  </a:cubicBezTo>
                  <a:close/>
                  <a:moveTo>
                    <a:pt x="6687" y="1"/>
                  </a:moveTo>
                  <a:cubicBezTo>
                    <a:pt x="2979" y="1"/>
                    <a:pt x="0" y="3010"/>
                    <a:pt x="0" y="6688"/>
                  </a:cubicBezTo>
                  <a:cubicBezTo>
                    <a:pt x="0" y="10366"/>
                    <a:pt x="2979" y="13375"/>
                    <a:pt x="6687" y="13375"/>
                  </a:cubicBezTo>
                  <a:cubicBezTo>
                    <a:pt x="10365" y="13375"/>
                    <a:pt x="13374" y="10366"/>
                    <a:pt x="13374" y="6688"/>
                  </a:cubicBezTo>
                  <a:cubicBezTo>
                    <a:pt x="13374" y="3010"/>
                    <a:pt x="10365" y="1"/>
                    <a:pt x="6687" y="1"/>
                  </a:cubicBezTo>
                  <a:close/>
                </a:path>
              </a:pathLst>
            </a:custGeom>
            <a:solidFill>
              <a:srgbClr val="BEB8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372650" y="2354425"/>
              <a:ext cx="82100" cy="19025"/>
            </a:xfrm>
            <a:custGeom>
              <a:rect b="b" l="l" r="r" t="t"/>
              <a:pathLst>
                <a:path extrusionOk="0" h="761" w="3284">
                  <a:moveTo>
                    <a:pt x="1" y="1"/>
                  </a:moveTo>
                  <a:lnTo>
                    <a:pt x="1" y="761"/>
                  </a:lnTo>
                  <a:lnTo>
                    <a:pt x="3283" y="761"/>
                  </a:lnTo>
                  <a:lnTo>
                    <a:pt x="3283" y="1"/>
                  </a:lnTo>
                  <a:close/>
                </a:path>
              </a:pathLst>
            </a:custGeom>
            <a:solidFill>
              <a:srgbClr val="BEB8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372650" y="2404575"/>
              <a:ext cx="121600" cy="19025"/>
            </a:xfrm>
            <a:custGeom>
              <a:rect b="b" l="l" r="r" t="t"/>
              <a:pathLst>
                <a:path extrusionOk="0" h="761" w="4864">
                  <a:moveTo>
                    <a:pt x="1" y="1"/>
                  </a:moveTo>
                  <a:lnTo>
                    <a:pt x="1" y="761"/>
                  </a:lnTo>
                  <a:lnTo>
                    <a:pt x="4864" y="761"/>
                  </a:lnTo>
                  <a:lnTo>
                    <a:pt x="4864" y="1"/>
                  </a:lnTo>
                  <a:close/>
                </a:path>
              </a:pathLst>
            </a:custGeom>
            <a:solidFill>
              <a:srgbClr val="BCBB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510200" y="2404575"/>
              <a:ext cx="60050" cy="19025"/>
            </a:xfrm>
            <a:custGeom>
              <a:rect b="b" l="l" r="r" t="t"/>
              <a:pathLst>
                <a:path extrusionOk="0" h="761" w="2402">
                  <a:moveTo>
                    <a:pt x="0" y="1"/>
                  </a:moveTo>
                  <a:lnTo>
                    <a:pt x="0" y="761"/>
                  </a:lnTo>
                  <a:lnTo>
                    <a:pt x="2401" y="761"/>
                  </a:lnTo>
                  <a:lnTo>
                    <a:pt x="2401" y="1"/>
                  </a:lnTo>
                  <a:close/>
                </a:path>
              </a:pathLst>
            </a:custGeom>
            <a:solidFill>
              <a:srgbClr val="BCBB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574775" y="2404575"/>
              <a:ext cx="38025" cy="19025"/>
            </a:xfrm>
            <a:custGeom>
              <a:rect b="b" l="l" r="r" t="t"/>
              <a:pathLst>
                <a:path extrusionOk="0" h="761" w="1521">
                  <a:moveTo>
                    <a:pt x="1" y="1"/>
                  </a:moveTo>
                  <a:lnTo>
                    <a:pt x="1" y="761"/>
                  </a:lnTo>
                  <a:lnTo>
                    <a:pt x="1521" y="761"/>
                  </a:lnTo>
                  <a:lnTo>
                    <a:pt x="1521" y="1"/>
                  </a:lnTo>
                  <a:close/>
                </a:path>
              </a:pathLst>
            </a:custGeom>
            <a:solidFill>
              <a:srgbClr val="BCBB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372650" y="2454725"/>
              <a:ext cx="57775" cy="19025"/>
            </a:xfrm>
            <a:custGeom>
              <a:rect b="b" l="l" r="r" t="t"/>
              <a:pathLst>
                <a:path extrusionOk="0" h="761" w="2311">
                  <a:moveTo>
                    <a:pt x="1" y="1"/>
                  </a:moveTo>
                  <a:lnTo>
                    <a:pt x="1" y="761"/>
                  </a:lnTo>
                  <a:lnTo>
                    <a:pt x="2311" y="761"/>
                  </a:lnTo>
                  <a:lnTo>
                    <a:pt x="2311" y="1"/>
                  </a:lnTo>
                  <a:close/>
                </a:path>
              </a:pathLst>
            </a:custGeom>
            <a:solidFill>
              <a:srgbClr val="BCBB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446350" y="2454725"/>
              <a:ext cx="148975" cy="19025"/>
            </a:xfrm>
            <a:custGeom>
              <a:rect b="b" l="l" r="r" t="t"/>
              <a:pathLst>
                <a:path extrusionOk="0" h="761" w="5959">
                  <a:moveTo>
                    <a:pt x="1" y="1"/>
                  </a:moveTo>
                  <a:lnTo>
                    <a:pt x="1" y="761"/>
                  </a:lnTo>
                  <a:lnTo>
                    <a:pt x="5958" y="761"/>
                  </a:lnTo>
                  <a:lnTo>
                    <a:pt x="5958" y="1"/>
                  </a:lnTo>
                  <a:close/>
                </a:path>
              </a:pathLst>
            </a:custGeom>
            <a:solidFill>
              <a:srgbClr val="BCBB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2545150" y="2504875"/>
              <a:ext cx="68400" cy="19025"/>
            </a:xfrm>
            <a:custGeom>
              <a:rect b="b" l="l" r="r" t="t"/>
              <a:pathLst>
                <a:path extrusionOk="0" h="761" w="2736">
                  <a:moveTo>
                    <a:pt x="0" y="1"/>
                  </a:moveTo>
                  <a:lnTo>
                    <a:pt x="0" y="761"/>
                  </a:lnTo>
                  <a:lnTo>
                    <a:pt x="2736" y="761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BCBB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2372650" y="2504875"/>
              <a:ext cx="165675" cy="19025"/>
            </a:xfrm>
            <a:custGeom>
              <a:rect b="b" l="l" r="r" t="t"/>
              <a:pathLst>
                <a:path extrusionOk="0" h="761" w="6627">
                  <a:moveTo>
                    <a:pt x="1" y="1"/>
                  </a:moveTo>
                  <a:lnTo>
                    <a:pt x="1" y="761"/>
                  </a:lnTo>
                  <a:lnTo>
                    <a:pt x="6627" y="761"/>
                  </a:lnTo>
                  <a:lnTo>
                    <a:pt x="6627" y="1"/>
                  </a:lnTo>
                  <a:close/>
                </a:path>
              </a:pathLst>
            </a:custGeom>
            <a:solidFill>
              <a:srgbClr val="BCBB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2372650" y="2556550"/>
              <a:ext cx="104125" cy="19025"/>
            </a:xfrm>
            <a:custGeom>
              <a:rect b="b" l="l" r="r" t="t"/>
              <a:pathLst>
                <a:path extrusionOk="0" h="761" w="4165">
                  <a:moveTo>
                    <a:pt x="1" y="1"/>
                  </a:moveTo>
                  <a:lnTo>
                    <a:pt x="1" y="761"/>
                  </a:lnTo>
                  <a:lnTo>
                    <a:pt x="4165" y="761"/>
                  </a:lnTo>
                  <a:lnTo>
                    <a:pt x="4165" y="1"/>
                  </a:lnTo>
                  <a:close/>
                </a:path>
              </a:pathLst>
            </a:custGeom>
            <a:solidFill>
              <a:srgbClr val="BCBB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2492725" y="2556550"/>
              <a:ext cx="44850" cy="19025"/>
            </a:xfrm>
            <a:custGeom>
              <a:rect b="b" l="l" r="r" t="t"/>
              <a:pathLst>
                <a:path extrusionOk="0" h="761" w="1794">
                  <a:moveTo>
                    <a:pt x="0" y="1"/>
                  </a:moveTo>
                  <a:lnTo>
                    <a:pt x="0" y="761"/>
                  </a:lnTo>
                  <a:lnTo>
                    <a:pt x="1793" y="761"/>
                  </a:lnTo>
                  <a:lnTo>
                    <a:pt x="1793" y="1"/>
                  </a:lnTo>
                  <a:close/>
                </a:path>
              </a:pathLst>
            </a:custGeom>
            <a:solidFill>
              <a:srgbClr val="BCBB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2545150" y="2556550"/>
              <a:ext cx="25850" cy="19025"/>
            </a:xfrm>
            <a:custGeom>
              <a:rect b="b" l="l" r="r" t="t"/>
              <a:pathLst>
                <a:path extrusionOk="0" h="761" w="1034">
                  <a:moveTo>
                    <a:pt x="0" y="1"/>
                  </a:moveTo>
                  <a:lnTo>
                    <a:pt x="0" y="761"/>
                  </a:lnTo>
                  <a:lnTo>
                    <a:pt x="1034" y="761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rgbClr val="BCBB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041325" y="2514000"/>
              <a:ext cx="211275" cy="12950"/>
            </a:xfrm>
            <a:custGeom>
              <a:rect b="b" l="l" r="r" t="t"/>
              <a:pathLst>
                <a:path extrusionOk="0" h="518" w="8451">
                  <a:moveTo>
                    <a:pt x="0" y="1"/>
                  </a:moveTo>
                  <a:lnTo>
                    <a:pt x="0" y="517"/>
                  </a:lnTo>
                  <a:lnTo>
                    <a:pt x="8450" y="517"/>
                  </a:lnTo>
                  <a:lnTo>
                    <a:pt x="8450" y="1"/>
                  </a:lnTo>
                  <a:close/>
                </a:path>
              </a:pathLst>
            </a:custGeom>
            <a:solidFill>
              <a:srgbClr val="BEB8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041325" y="2548200"/>
              <a:ext cx="253825" cy="12950"/>
            </a:xfrm>
            <a:custGeom>
              <a:rect b="b" l="l" r="r" t="t"/>
              <a:pathLst>
                <a:path extrusionOk="0" h="518" w="10153">
                  <a:moveTo>
                    <a:pt x="0" y="1"/>
                  </a:moveTo>
                  <a:lnTo>
                    <a:pt x="0" y="517"/>
                  </a:lnTo>
                  <a:lnTo>
                    <a:pt x="10152" y="517"/>
                  </a:lnTo>
                  <a:lnTo>
                    <a:pt x="10152" y="1"/>
                  </a:lnTo>
                  <a:close/>
                </a:path>
              </a:pathLst>
            </a:custGeom>
            <a:solidFill>
              <a:srgbClr val="BCBB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138575" y="2583150"/>
              <a:ext cx="156575" cy="12950"/>
            </a:xfrm>
            <a:custGeom>
              <a:rect b="b" l="l" r="r" t="t"/>
              <a:pathLst>
                <a:path extrusionOk="0" h="518" w="6263">
                  <a:moveTo>
                    <a:pt x="1" y="1"/>
                  </a:moveTo>
                  <a:lnTo>
                    <a:pt x="1" y="517"/>
                  </a:lnTo>
                  <a:lnTo>
                    <a:pt x="6262" y="517"/>
                  </a:lnTo>
                  <a:lnTo>
                    <a:pt x="6262" y="1"/>
                  </a:lnTo>
                  <a:close/>
                </a:path>
              </a:pathLst>
            </a:custGeom>
            <a:solidFill>
              <a:srgbClr val="BCBB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041325" y="2583150"/>
              <a:ext cx="74500" cy="12950"/>
            </a:xfrm>
            <a:custGeom>
              <a:rect b="b" l="l" r="r" t="t"/>
              <a:pathLst>
                <a:path extrusionOk="0" h="518" w="2980">
                  <a:moveTo>
                    <a:pt x="0" y="1"/>
                  </a:moveTo>
                  <a:lnTo>
                    <a:pt x="0" y="517"/>
                  </a:lnTo>
                  <a:lnTo>
                    <a:pt x="2979" y="517"/>
                  </a:lnTo>
                  <a:lnTo>
                    <a:pt x="2979" y="1"/>
                  </a:lnTo>
                  <a:close/>
                </a:path>
              </a:pathLst>
            </a:custGeom>
            <a:solidFill>
              <a:srgbClr val="BCBB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041325" y="2617350"/>
              <a:ext cx="253825" cy="12950"/>
            </a:xfrm>
            <a:custGeom>
              <a:rect b="b" l="l" r="r" t="t"/>
              <a:pathLst>
                <a:path extrusionOk="0" h="518" w="10153">
                  <a:moveTo>
                    <a:pt x="0" y="1"/>
                  </a:moveTo>
                  <a:lnTo>
                    <a:pt x="0" y="517"/>
                  </a:lnTo>
                  <a:lnTo>
                    <a:pt x="10152" y="517"/>
                  </a:lnTo>
                  <a:lnTo>
                    <a:pt x="10152" y="1"/>
                  </a:lnTo>
                  <a:close/>
                </a:path>
              </a:pathLst>
            </a:custGeom>
            <a:solidFill>
              <a:srgbClr val="BCBB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041325" y="2651550"/>
              <a:ext cx="253825" cy="13700"/>
            </a:xfrm>
            <a:custGeom>
              <a:rect b="b" l="l" r="r" t="t"/>
              <a:pathLst>
                <a:path extrusionOk="0" h="548" w="10153">
                  <a:moveTo>
                    <a:pt x="0" y="0"/>
                  </a:moveTo>
                  <a:lnTo>
                    <a:pt x="0" y="547"/>
                  </a:lnTo>
                  <a:lnTo>
                    <a:pt x="10152" y="547"/>
                  </a:lnTo>
                  <a:lnTo>
                    <a:pt x="10152" y="0"/>
                  </a:lnTo>
                  <a:close/>
                </a:path>
              </a:pathLst>
            </a:custGeom>
            <a:solidFill>
              <a:srgbClr val="BCBB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036750" y="1805025"/>
              <a:ext cx="9925" cy="619350"/>
            </a:xfrm>
            <a:custGeom>
              <a:rect b="b" l="l" r="r" t="t"/>
              <a:pathLst>
                <a:path extrusionOk="0" h="24774" w="397">
                  <a:moveTo>
                    <a:pt x="1" y="1"/>
                  </a:moveTo>
                  <a:lnTo>
                    <a:pt x="1" y="24773"/>
                  </a:lnTo>
                  <a:lnTo>
                    <a:pt x="396" y="24773"/>
                  </a:lnTo>
                  <a:lnTo>
                    <a:pt x="396" y="1"/>
                  </a:lnTo>
                  <a:close/>
                </a:path>
              </a:pathLst>
            </a:custGeom>
            <a:solidFill>
              <a:srgbClr val="4B4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213825" y="1805025"/>
              <a:ext cx="9125" cy="619350"/>
            </a:xfrm>
            <a:custGeom>
              <a:rect b="b" l="l" r="r" t="t"/>
              <a:pathLst>
                <a:path extrusionOk="0" h="24774" w="365">
                  <a:moveTo>
                    <a:pt x="0" y="1"/>
                  </a:moveTo>
                  <a:lnTo>
                    <a:pt x="0" y="24773"/>
                  </a:lnTo>
                  <a:lnTo>
                    <a:pt x="365" y="24773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rgbClr val="4B4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389350" y="1805025"/>
              <a:ext cx="9150" cy="619350"/>
            </a:xfrm>
            <a:custGeom>
              <a:rect b="b" l="l" r="r" t="t"/>
              <a:pathLst>
                <a:path extrusionOk="0" h="24774" w="366">
                  <a:moveTo>
                    <a:pt x="0" y="1"/>
                  </a:moveTo>
                  <a:lnTo>
                    <a:pt x="0" y="24773"/>
                  </a:lnTo>
                  <a:lnTo>
                    <a:pt x="365" y="24773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rgbClr val="4B4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564875" y="1805025"/>
              <a:ext cx="9925" cy="619350"/>
            </a:xfrm>
            <a:custGeom>
              <a:rect b="b" l="l" r="r" t="t"/>
              <a:pathLst>
                <a:path extrusionOk="0" h="24774" w="397">
                  <a:moveTo>
                    <a:pt x="1" y="1"/>
                  </a:moveTo>
                  <a:lnTo>
                    <a:pt x="1" y="24773"/>
                  </a:lnTo>
                  <a:lnTo>
                    <a:pt x="396" y="24773"/>
                  </a:lnTo>
                  <a:lnTo>
                    <a:pt x="396" y="1"/>
                  </a:lnTo>
                  <a:close/>
                </a:path>
              </a:pathLst>
            </a:custGeom>
            <a:solidFill>
              <a:srgbClr val="4B4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741950" y="1805025"/>
              <a:ext cx="9125" cy="619350"/>
            </a:xfrm>
            <a:custGeom>
              <a:rect b="b" l="l" r="r" t="t"/>
              <a:pathLst>
                <a:path extrusionOk="0" h="24774" w="365">
                  <a:moveTo>
                    <a:pt x="0" y="1"/>
                  </a:moveTo>
                  <a:lnTo>
                    <a:pt x="0" y="24773"/>
                  </a:lnTo>
                  <a:lnTo>
                    <a:pt x="365" y="24773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rgbClr val="4B4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917475" y="1805025"/>
              <a:ext cx="9900" cy="619350"/>
            </a:xfrm>
            <a:custGeom>
              <a:rect b="b" l="l" r="r" t="t"/>
              <a:pathLst>
                <a:path extrusionOk="0" h="24774" w="396">
                  <a:moveTo>
                    <a:pt x="1" y="1"/>
                  </a:moveTo>
                  <a:lnTo>
                    <a:pt x="1" y="24773"/>
                  </a:lnTo>
                  <a:lnTo>
                    <a:pt x="396" y="24773"/>
                  </a:lnTo>
                  <a:lnTo>
                    <a:pt x="396" y="1"/>
                  </a:lnTo>
                  <a:close/>
                </a:path>
              </a:pathLst>
            </a:custGeom>
            <a:solidFill>
              <a:srgbClr val="4B4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013200" y="2051225"/>
              <a:ext cx="57025" cy="373150"/>
            </a:xfrm>
            <a:custGeom>
              <a:rect b="b" l="l" r="r" t="t"/>
              <a:pathLst>
                <a:path extrusionOk="0" h="14926" w="2281">
                  <a:moveTo>
                    <a:pt x="1" y="1"/>
                  </a:moveTo>
                  <a:lnTo>
                    <a:pt x="1" y="14925"/>
                  </a:lnTo>
                  <a:lnTo>
                    <a:pt x="2280" y="14925"/>
                  </a:lnTo>
                  <a:lnTo>
                    <a:pt x="2280" y="1"/>
                  </a:lnTo>
                  <a:close/>
                </a:path>
              </a:pathLst>
            </a:custGeom>
            <a:solidFill>
              <a:srgbClr val="BCBB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191025" y="2179650"/>
              <a:ext cx="57000" cy="244725"/>
            </a:xfrm>
            <a:custGeom>
              <a:rect b="b" l="l" r="r" t="t"/>
              <a:pathLst>
                <a:path extrusionOk="0" h="9789" w="2280">
                  <a:moveTo>
                    <a:pt x="0" y="1"/>
                  </a:moveTo>
                  <a:lnTo>
                    <a:pt x="0" y="9788"/>
                  </a:lnTo>
                  <a:lnTo>
                    <a:pt x="2280" y="9788"/>
                  </a:lnTo>
                  <a:lnTo>
                    <a:pt x="2280" y="1"/>
                  </a:lnTo>
                  <a:close/>
                </a:path>
              </a:pathLst>
            </a:custGeom>
            <a:solidFill>
              <a:srgbClr val="BCBB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365800" y="2072500"/>
              <a:ext cx="57000" cy="351875"/>
            </a:xfrm>
            <a:custGeom>
              <a:rect b="b" l="l" r="r" t="t"/>
              <a:pathLst>
                <a:path extrusionOk="0" h="14075" w="2280">
                  <a:moveTo>
                    <a:pt x="0" y="1"/>
                  </a:moveTo>
                  <a:lnTo>
                    <a:pt x="0" y="14074"/>
                  </a:lnTo>
                  <a:lnTo>
                    <a:pt x="2280" y="14074"/>
                  </a:lnTo>
                  <a:lnTo>
                    <a:pt x="2280" y="1"/>
                  </a:lnTo>
                  <a:close/>
                </a:path>
              </a:pathLst>
            </a:custGeom>
            <a:solidFill>
              <a:srgbClr val="BCBB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541325" y="1937250"/>
              <a:ext cx="57025" cy="487125"/>
            </a:xfrm>
            <a:custGeom>
              <a:rect b="b" l="l" r="r" t="t"/>
              <a:pathLst>
                <a:path extrusionOk="0" h="19485" w="2281">
                  <a:moveTo>
                    <a:pt x="1" y="0"/>
                  </a:moveTo>
                  <a:lnTo>
                    <a:pt x="1" y="19484"/>
                  </a:lnTo>
                  <a:lnTo>
                    <a:pt x="2280" y="19484"/>
                  </a:lnTo>
                  <a:lnTo>
                    <a:pt x="2280" y="0"/>
                  </a:lnTo>
                  <a:close/>
                </a:path>
              </a:pathLst>
            </a:custGeom>
            <a:solidFill>
              <a:srgbClr val="BCBB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718375" y="2143175"/>
              <a:ext cx="57025" cy="281200"/>
            </a:xfrm>
            <a:custGeom>
              <a:rect b="b" l="l" r="r" t="t"/>
              <a:pathLst>
                <a:path extrusionOk="0" h="11248" w="2281">
                  <a:moveTo>
                    <a:pt x="1" y="1"/>
                  </a:moveTo>
                  <a:lnTo>
                    <a:pt x="1" y="11247"/>
                  </a:lnTo>
                  <a:lnTo>
                    <a:pt x="2281" y="11247"/>
                  </a:lnTo>
                  <a:lnTo>
                    <a:pt x="2281" y="1"/>
                  </a:lnTo>
                  <a:close/>
                </a:path>
              </a:pathLst>
            </a:custGeom>
            <a:solidFill>
              <a:srgbClr val="BCBB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921250" y="2435725"/>
              <a:ext cx="1035000" cy="7625"/>
            </a:xfrm>
            <a:custGeom>
              <a:rect b="b" l="l" r="r" t="t"/>
              <a:pathLst>
                <a:path extrusionOk="0" h="305" w="41400">
                  <a:moveTo>
                    <a:pt x="1" y="1"/>
                  </a:moveTo>
                  <a:lnTo>
                    <a:pt x="1" y="305"/>
                  </a:lnTo>
                  <a:lnTo>
                    <a:pt x="41400" y="305"/>
                  </a:lnTo>
                  <a:lnTo>
                    <a:pt x="41400" y="1"/>
                  </a:lnTo>
                  <a:close/>
                </a:path>
              </a:pathLst>
            </a:custGeom>
            <a:solidFill>
              <a:srgbClr val="3C5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861250" y="1835425"/>
              <a:ext cx="121600" cy="588950"/>
            </a:xfrm>
            <a:custGeom>
              <a:rect b="b" l="l" r="r" t="t"/>
              <a:pathLst>
                <a:path extrusionOk="0" h="23558" w="4864">
                  <a:moveTo>
                    <a:pt x="2432" y="0"/>
                  </a:moveTo>
                  <a:lnTo>
                    <a:pt x="0" y="4195"/>
                  </a:lnTo>
                  <a:lnTo>
                    <a:pt x="1307" y="4195"/>
                  </a:lnTo>
                  <a:lnTo>
                    <a:pt x="1307" y="23557"/>
                  </a:lnTo>
                  <a:lnTo>
                    <a:pt x="3587" y="23557"/>
                  </a:lnTo>
                  <a:lnTo>
                    <a:pt x="3587" y="4195"/>
                  </a:lnTo>
                  <a:lnTo>
                    <a:pt x="4864" y="4195"/>
                  </a:lnTo>
                  <a:lnTo>
                    <a:pt x="2432" y="0"/>
                  </a:lnTo>
                  <a:close/>
                </a:path>
              </a:pathLst>
            </a:custGeom>
            <a:solidFill>
              <a:srgbClr val="DBD7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920500" y="2386350"/>
              <a:ext cx="74500" cy="15225"/>
            </a:xfrm>
            <a:custGeom>
              <a:rect b="b" l="l" r="r" t="t"/>
              <a:pathLst>
                <a:path extrusionOk="0" h="609" w="2980">
                  <a:moveTo>
                    <a:pt x="304" y="0"/>
                  </a:moveTo>
                  <a:cubicBezTo>
                    <a:pt x="92" y="0"/>
                    <a:pt x="0" y="152"/>
                    <a:pt x="0" y="304"/>
                  </a:cubicBezTo>
                  <a:cubicBezTo>
                    <a:pt x="0" y="517"/>
                    <a:pt x="152" y="608"/>
                    <a:pt x="304" y="608"/>
                  </a:cubicBezTo>
                  <a:lnTo>
                    <a:pt x="2675" y="608"/>
                  </a:lnTo>
                  <a:cubicBezTo>
                    <a:pt x="2888" y="608"/>
                    <a:pt x="2979" y="456"/>
                    <a:pt x="2979" y="304"/>
                  </a:cubicBezTo>
                  <a:cubicBezTo>
                    <a:pt x="2979" y="152"/>
                    <a:pt x="2888" y="61"/>
                    <a:pt x="2675" y="0"/>
                  </a:cubicBezTo>
                  <a:close/>
                </a:path>
              </a:pathLst>
            </a:custGeom>
            <a:solidFill>
              <a:srgbClr val="3C5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920500" y="2283750"/>
              <a:ext cx="74500" cy="15225"/>
            </a:xfrm>
            <a:custGeom>
              <a:rect b="b" l="l" r="r" t="t"/>
              <a:pathLst>
                <a:path extrusionOk="0" h="609" w="2980">
                  <a:moveTo>
                    <a:pt x="304" y="1"/>
                  </a:moveTo>
                  <a:cubicBezTo>
                    <a:pt x="92" y="1"/>
                    <a:pt x="0" y="153"/>
                    <a:pt x="0" y="305"/>
                  </a:cubicBezTo>
                  <a:cubicBezTo>
                    <a:pt x="0" y="518"/>
                    <a:pt x="152" y="609"/>
                    <a:pt x="304" y="609"/>
                  </a:cubicBezTo>
                  <a:lnTo>
                    <a:pt x="2675" y="609"/>
                  </a:lnTo>
                  <a:cubicBezTo>
                    <a:pt x="2888" y="609"/>
                    <a:pt x="2979" y="457"/>
                    <a:pt x="2979" y="305"/>
                  </a:cubicBezTo>
                  <a:cubicBezTo>
                    <a:pt x="2979" y="122"/>
                    <a:pt x="2888" y="1"/>
                    <a:pt x="2675" y="1"/>
                  </a:cubicBezTo>
                  <a:close/>
                </a:path>
              </a:pathLst>
            </a:custGeom>
            <a:solidFill>
              <a:srgbClr val="3C5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920500" y="2180425"/>
              <a:ext cx="74500" cy="15200"/>
            </a:xfrm>
            <a:custGeom>
              <a:rect b="b" l="l" r="r" t="t"/>
              <a:pathLst>
                <a:path extrusionOk="0" h="608" w="2980">
                  <a:moveTo>
                    <a:pt x="304" y="0"/>
                  </a:moveTo>
                  <a:cubicBezTo>
                    <a:pt x="92" y="0"/>
                    <a:pt x="0" y="152"/>
                    <a:pt x="0" y="304"/>
                  </a:cubicBezTo>
                  <a:cubicBezTo>
                    <a:pt x="0" y="486"/>
                    <a:pt x="152" y="608"/>
                    <a:pt x="304" y="608"/>
                  </a:cubicBezTo>
                  <a:lnTo>
                    <a:pt x="2675" y="608"/>
                  </a:lnTo>
                  <a:cubicBezTo>
                    <a:pt x="2888" y="608"/>
                    <a:pt x="2979" y="456"/>
                    <a:pt x="2979" y="304"/>
                  </a:cubicBezTo>
                  <a:cubicBezTo>
                    <a:pt x="2979" y="152"/>
                    <a:pt x="2888" y="0"/>
                    <a:pt x="2675" y="0"/>
                  </a:cubicBezTo>
                  <a:close/>
                </a:path>
              </a:pathLst>
            </a:custGeom>
            <a:solidFill>
              <a:srgbClr val="3C5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920500" y="2077075"/>
              <a:ext cx="74500" cy="15225"/>
            </a:xfrm>
            <a:custGeom>
              <a:rect b="b" l="l" r="r" t="t"/>
              <a:pathLst>
                <a:path extrusionOk="0" h="609" w="2980">
                  <a:moveTo>
                    <a:pt x="304" y="0"/>
                  </a:moveTo>
                  <a:cubicBezTo>
                    <a:pt x="92" y="0"/>
                    <a:pt x="0" y="152"/>
                    <a:pt x="0" y="304"/>
                  </a:cubicBezTo>
                  <a:cubicBezTo>
                    <a:pt x="0" y="487"/>
                    <a:pt x="152" y="608"/>
                    <a:pt x="304" y="608"/>
                  </a:cubicBezTo>
                  <a:lnTo>
                    <a:pt x="2675" y="608"/>
                  </a:lnTo>
                  <a:cubicBezTo>
                    <a:pt x="2888" y="608"/>
                    <a:pt x="2979" y="456"/>
                    <a:pt x="2979" y="304"/>
                  </a:cubicBezTo>
                  <a:cubicBezTo>
                    <a:pt x="2979" y="152"/>
                    <a:pt x="2888" y="31"/>
                    <a:pt x="2675" y="0"/>
                  </a:cubicBezTo>
                  <a:close/>
                </a:path>
              </a:pathLst>
            </a:custGeom>
            <a:solidFill>
              <a:srgbClr val="3C5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920500" y="1974475"/>
              <a:ext cx="74500" cy="15225"/>
            </a:xfrm>
            <a:custGeom>
              <a:rect b="b" l="l" r="r" t="t"/>
              <a:pathLst>
                <a:path extrusionOk="0" h="609" w="2980">
                  <a:moveTo>
                    <a:pt x="304" y="1"/>
                  </a:moveTo>
                  <a:cubicBezTo>
                    <a:pt x="92" y="1"/>
                    <a:pt x="0" y="153"/>
                    <a:pt x="0" y="305"/>
                  </a:cubicBezTo>
                  <a:cubicBezTo>
                    <a:pt x="0" y="487"/>
                    <a:pt x="152" y="609"/>
                    <a:pt x="304" y="609"/>
                  </a:cubicBezTo>
                  <a:lnTo>
                    <a:pt x="2675" y="609"/>
                  </a:lnTo>
                  <a:cubicBezTo>
                    <a:pt x="2888" y="609"/>
                    <a:pt x="2979" y="457"/>
                    <a:pt x="2979" y="305"/>
                  </a:cubicBezTo>
                  <a:cubicBezTo>
                    <a:pt x="2979" y="122"/>
                    <a:pt x="2888" y="1"/>
                    <a:pt x="2675" y="1"/>
                  </a:cubicBezTo>
                  <a:close/>
                </a:path>
              </a:pathLst>
            </a:custGeom>
            <a:solidFill>
              <a:srgbClr val="3C5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920500" y="1870375"/>
              <a:ext cx="74500" cy="15975"/>
            </a:xfrm>
            <a:custGeom>
              <a:rect b="b" l="l" r="r" t="t"/>
              <a:pathLst>
                <a:path extrusionOk="0" h="639" w="2980">
                  <a:moveTo>
                    <a:pt x="304" y="1"/>
                  </a:moveTo>
                  <a:cubicBezTo>
                    <a:pt x="92" y="1"/>
                    <a:pt x="0" y="153"/>
                    <a:pt x="0" y="305"/>
                  </a:cubicBezTo>
                  <a:cubicBezTo>
                    <a:pt x="0" y="517"/>
                    <a:pt x="152" y="639"/>
                    <a:pt x="304" y="639"/>
                  </a:cubicBezTo>
                  <a:lnTo>
                    <a:pt x="2675" y="639"/>
                  </a:lnTo>
                  <a:cubicBezTo>
                    <a:pt x="2888" y="639"/>
                    <a:pt x="2979" y="487"/>
                    <a:pt x="2979" y="305"/>
                  </a:cubicBezTo>
                  <a:cubicBezTo>
                    <a:pt x="2979" y="183"/>
                    <a:pt x="2888" y="31"/>
                    <a:pt x="2675" y="1"/>
                  </a:cubicBezTo>
                  <a:close/>
                </a:path>
              </a:pathLst>
            </a:custGeom>
            <a:solidFill>
              <a:srgbClr val="3C5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920500" y="1767025"/>
              <a:ext cx="74500" cy="15225"/>
            </a:xfrm>
            <a:custGeom>
              <a:rect b="b" l="l" r="r" t="t"/>
              <a:pathLst>
                <a:path extrusionOk="0" h="609" w="2980">
                  <a:moveTo>
                    <a:pt x="304" y="1"/>
                  </a:moveTo>
                  <a:cubicBezTo>
                    <a:pt x="92" y="1"/>
                    <a:pt x="0" y="153"/>
                    <a:pt x="0" y="305"/>
                  </a:cubicBezTo>
                  <a:cubicBezTo>
                    <a:pt x="0" y="518"/>
                    <a:pt x="152" y="609"/>
                    <a:pt x="304" y="609"/>
                  </a:cubicBezTo>
                  <a:lnTo>
                    <a:pt x="2675" y="609"/>
                  </a:lnTo>
                  <a:cubicBezTo>
                    <a:pt x="2888" y="609"/>
                    <a:pt x="2979" y="457"/>
                    <a:pt x="2979" y="305"/>
                  </a:cubicBezTo>
                  <a:cubicBezTo>
                    <a:pt x="2979" y="153"/>
                    <a:pt x="2888" y="62"/>
                    <a:pt x="2675" y="1"/>
                  </a:cubicBezTo>
                  <a:close/>
                </a:path>
              </a:pathLst>
            </a:custGeom>
            <a:solidFill>
              <a:srgbClr val="3C5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4969200" y="1116575"/>
              <a:ext cx="1156575" cy="763700"/>
            </a:xfrm>
            <a:custGeom>
              <a:rect b="b" l="l" r="r" t="t"/>
              <a:pathLst>
                <a:path extrusionOk="0" h="30548" w="46263">
                  <a:moveTo>
                    <a:pt x="1" y="0"/>
                  </a:moveTo>
                  <a:lnTo>
                    <a:pt x="1" y="30548"/>
                  </a:lnTo>
                  <a:lnTo>
                    <a:pt x="46263" y="30548"/>
                  </a:lnTo>
                  <a:lnTo>
                    <a:pt x="462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5080150" y="1472200"/>
              <a:ext cx="100325" cy="278900"/>
            </a:xfrm>
            <a:custGeom>
              <a:rect b="b" l="l" r="r" t="t"/>
              <a:pathLst>
                <a:path extrusionOk="0" h="11156" w="4013">
                  <a:moveTo>
                    <a:pt x="0" y="0"/>
                  </a:moveTo>
                  <a:lnTo>
                    <a:pt x="0" y="11156"/>
                  </a:lnTo>
                  <a:lnTo>
                    <a:pt x="4013" y="11156"/>
                  </a:lnTo>
                  <a:lnTo>
                    <a:pt x="4013" y="0"/>
                  </a:lnTo>
                  <a:close/>
                </a:path>
              </a:pathLst>
            </a:custGeom>
            <a:solidFill>
              <a:srgbClr val="1827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5206300" y="1556550"/>
              <a:ext cx="99550" cy="194550"/>
            </a:xfrm>
            <a:custGeom>
              <a:rect b="b" l="l" r="r" t="t"/>
              <a:pathLst>
                <a:path extrusionOk="0" h="7782" w="3982">
                  <a:moveTo>
                    <a:pt x="0" y="0"/>
                  </a:moveTo>
                  <a:lnTo>
                    <a:pt x="0" y="7782"/>
                  </a:lnTo>
                  <a:lnTo>
                    <a:pt x="3982" y="7782"/>
                  </a:lnTo>
                  <a:lnTo>
                    <a:pt x="3982" y="0"/>
                  </a:lnTo>
                  <a:close/>
                </a:path>
              </a:pathLst>
            </a:custGeom>
            <a:solidFill>
              <a:srgbClr val="1827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5331675" y="1362025"/>
              <a:ext cx="99575" cy="389075"/>
            </a:xfrm>
            <a:custGeom>
              <a:rect b="b" l="l" r="r" t="t"/>
              <a:pathLst>
                <a:path extrusionOk="0" h="15563" w="3983">
                  <a:moveTo>
                    <a:pt x="0" y="0"/>
                  </a:moveTo>
                  <a:lnTo>
                    <a:pt x="0" y="15563"/>
                  </a:lnTo>
                  <a:lnTo>
                    <a:pt x="3982" y="15563"/>
                  </a:lnTo>
                  <a:lnTo>
                    <a:pt x="3982" y="0"/>
                  </a:lnTo>
                  <a:close/>
                </a:path>
              </a:pathLst>
            </a:custGeom>
            <a:solidFill>
              <a:srgbClr val="1827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5455525" y="1472200"/>
              <a:ext cx="99575" cy="278900"/>
            </a:xfrm>
            <a:custGeom>
              <a:rect b="b" l="l" r="r" t="t"/>
              <a:pathLst>
                <a:path extrusionOk="0" h="11156" w="3983">
                  <a:moveTo>
                    <a:pt x="1" y="0"/>
                  </a:moveTo>
                  <a:lnTo>
                    <a:pt x="1" y="11156"/>
                  </a:lnTo>
                  <a:lnTo>
                    <a:pt x="3983" y="11156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rgbClr val="1827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5580925" y="1362025"/>
              <a:ext cx="100325" cy="389075"/>
            </a:xfrm>
            <a:custGeom>
              <a:rect b="b" l="l" r="r" t="t"/>
              <a:pathLst>
                <a:path extrusionOk="0" h="15563" w="4013">
                  <a:moveTo>
                    <a:pt x="0" y="0"/>
                  </a:moveTo>
                  <a:lnTo>
                    <a:pt x="0" y="15563"/>
                  </a:lnTo>
                  <a:lnTo>
                    <a:pt x="4012" y="15563"/>
                  </a:lnTo>
                  <a:lnTo>
                    <a:pt x="4012" y="0"/>
                  </a:lnTo>
                  <a:close/>
                </a:path>
              </a:pathLst>
            </a:custGeom>
            <a:solidFill>
              <a:srgbClr val="1827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5706300" y="1393175"/>
              <a:ext cx="100325" cy="357925"/>
            </a:xfrm>
            <a:custGeom>
              <a:rect b="b" l="l" r="r" t="t"/>
              <a:pathLst>
                <a:path extrusionOk="0" h="14317" w="4013">
                  <a:moveTo>
                    <a:pt x="0" y="0"/>
                  </a:moveTo>
                  <a:lnTo>
                    <a:pt x="0" y="14317"/>
                  </a:lnTo>
                  <a:lnTo>
                    <a:pt x="4013" y="14317"/>
                  </a:lnTo>
                  <a:lnTo>
                    <a:pt x="4013" y="0"/>
                  </a:lnTo>
                  <a:close/>
                </a:path>
              </a:pathLst>
            </a:custGeom>
            <a:solidFill>
              <a:srgbClr val="1827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5830925" y="1314900"/>
              <a:ext cx="99575" cy="436200"/>
            </a:xfrm>
            <a:custGeom>
              <a:rect b="b" l="l" r="r" t="t"/>
              <a:pathLst>
                <a:path extrusionOk="0" h="17448" w="3983">
                  <a:moveTo>
                    <a:pt x="0" y="0"/>
                  </a:moveTo>
                  <a:lnTo>
                    <a:pt x="0" y="17448"/>
                  </a:lnTo>
                  <a:lnTo>
                    <a:pt x="3982" y="17448"/>
                  </a:lnTo>
                  <a:lnTo>
                    <a:pt x="3982" y="0"/>
                  </a:lnTo>
                  <a:close/>
                </a:path>
              </a:pathLst>
            </a:custGeom>
            <a:solidFill>
              <a:srgbClr val="1827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5080150" y="1722950"/>
              <a:ext cx="100325" cy="27400"/>
            </a:xfrm>
            <a:custGeom>
              <a:rect b="b" l="l" r="r" t="t"/>
              <a:pathLst>
                <a:path extrusionOk="0" h="1096" w="4013">
                  <a:moveTo>
                    <a:pt x="0" y="1"/>
                  </a:moveTo>
                  <a:lnTo>
                    <a:pt x="0" y="1095"/>
                  </a:lnTo>
                  <a:lnTo>
                    <a:pt x="4013" y="1095"/>
                  </a:lnTo>
                  <a:lnTo>
                    <a:pt x="4013" y="1"/>
                  </a:lnTo>
                  <a:close/>
                </a:path>
              </a:pathLst>
            </a:custGeom>
            <a:solidFill>
              <a:srgbClr val="7D7A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5206300" y="1639375"/>
              <a:ext cx="99550" cy="111725"/>
            </a:xfrm>
            <a:custGeom>
              <a:rect b="b" l="l" r="r" t="t"/>
              <a:pathLst>
                <a:path extrusionOk="0" h="4469" w="3982">
                  <a:moveTo>
                    <a:pt x="0" y="0"/>
                  </a:moveTo>
                  <a:lnTo>
                    <a:pt x="0" y="4469"/>
                  </a:lnTo>
                  <a:lnTo>
                    <a:pt x="3982" y="4469"/>
                  </a:lnTo>
                  <a:lnTo>
                    <a:pt x="3982" y="0"/>
                  </a:lnTo>
                  <a:close/>
                </a:path>
              </a:pathLst>
            </a:custGeom>
            <a:solidFill>
              <a:srgbClr val="7D7A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5331675" y="1694850"/>
              <a:ext cx="99575" cy="56250"/>
            </a:xfrm>
            <a:custGeom>
              <a:rect b="b" l="l" r="r" t="t"/>
              <a:pathLst>
                <a:path extrusionOk="0" h="2250" w="3983">
                  <a:moveTo>
                    <a:pt x="0" y="0"/>
                  </a:moveTo>
                  <a:lnTo>
                    <a:pt x="0" y="2250"/>
                  </a:lnTo>
                  <a:lnTo>
                    <a:pt x="3982" y="2250"/>
                  </a:lnTo>
                  <a:lnTo>
                    <a:pt x="3982" y="0"/>
                  </a:lnTo>
                  <a:close/>
                </a:path>
              </a:pathLst>
            </a:custGeom>
            <a:solidFill>
              <a:srgbClr val="7D7A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5455525" y="1639375"/>
              <a:ext cx="99575" cy="111725"/>
            </a:xfrm>
            <a:custGeom>
              <a:rect b="b" l="l" r="r" t="t"/>
              <a:pathLst>
                <a:path extrusionOk="0" h="4469" w="3983">
                  <a:moveTo>
                    <a:pt x="1" y="0"/>
                  </a:moveTo>
                  <a:lnTo>
                    <a:pt x="1" y="4469"/>
                  </a:lnTo>
                  <a:lnTo>
                    <a:pt x="3983" y="4469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rgbClr val="7D7A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5580925" y="1571750"/>
              <a:ext cx="100325" cy="179350"/>
            </a:xfrm>
            <a:custGeom>
              <a:rect b="b" l="l" r="r" t="t"/>
              <a:pathLst>
                <a:path extrusionOk="0" h="7174" w="4013">
                  <a:moveTo>
                    <a:pt x="0" y="0"/>
                  </a:moveTo>
                  <a:lnTo>
                    <a:pt x="0" y="7174"/>
                  </a:lnTo>
                  <a:lnTo>
                    <a:pt x="4012" y="7174"/>
                  </a:lnTo>
                  <a:lnTo>
                    <a:pt x="4012" y="0"/>
                  </a:lnTo>
                  <a:close/>
                </a:path>
              </a:pathLst>
            </a:custGeom>
            <a:solidFill>
              <a:srgbClr val="7D7A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5706300" y="1639375"/>
              <a:ext cx="100325" cy="111725"/>
            </a:xfrm>
            <a:custGeom>
              <a:rect b="b" l="l" r="r" t="t"/>
              <a:pathLst>
                <a:path extrusionOk="0" h="4469" w="4013">
                  <a:moveTo>
                    <a:pt x="0" y="0"/>
                  </a:moveTo>
                  <a:lnTo>
                    <a:pt x="0" y="4469"/>
                  </a:lnTo>
                  <a:lnTo>
                    <a:pt x="4013" y="4469"/>
                  </a:lnTo>
                  <a:lnTo>
                    <a:pt x="4013" y="0"/>
                  </a:lnTo>
                  <a:close/>
                </a:path>
              </a:pathLst>
            </a:custGeom>
            <a:solidFill>
              <a:srgbClr val="7D7A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5830925" y="1472200"/>
              <a:ext cx="99575" cy="278900"/>
            </a:xfrm>
            <a:custGeom>
              <a:rect b="b" l="l" r="r" t="t"/>
              <a:pathLst>
                <a:path extrusionOk="0" h="11156" w="3983">
                  <a:moveTo>
                    <a:pt x="0" y="0"/>
                  </a:moveTo>
                  <a:lnTo>
                    <a:pt x="0" y="11156"/>
                  </a:lnTo>
                  <a:lnTo>
                    <a:pt x="3982" y="11156"/>
                  </a:lnTo>
                  <a:lnTo>
                    <a:pt x="3982" y="0"/>
                  </a:lnTo>
                  <a:close/>
                </a:path>
              </a:pathLst>
            </a:custGeom>
            <a:solidFill>
              <a:srgbClr val="7D7A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5895525" y="1151525"/>
              <a:ext cx="156550" cy="22825"/>
            </a:xfrm>
            <a:custGeom>
              <a:rect b="b" l="l" r="r" t="t"/>
              <a:pathLst>
                <a:path extrusionOk="0" h="913" w="6262">
                  <a:moveTo>
                    <a:pt x="0" y="0"/>
                  </a:moveTo>
                  <a:lnTo>
                    <a:pt x="0" y="912"/>
                  </a:lnTo>
                  <a:lnTo>
                    <a:pt x="6262" y="912"/>
                  </a:lnTo>
                  <a:lnTo>
                    <a:pt x="6262" y="0"/>
                  </a:lnTo>
                  <a:close/>
                </a:path>
              </a:pathLst>
            </a:custGeom>
            <a:solidFill>
              <a:srgbClr val="BEB8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5895525" y="1202425"/>
              <a:ext cx="80550" cy="9150"/>
            </a:xfrm>
            <a:custGeom>
              <a:rect b="b" l="l" r="r" t="t"/>
              <a:pathLst>
                <a:path extrusionOk="0" h="366" w="3222">
                  <a:moveTo>
                    <a:pt x="0" y="1"/>
                  </a:moveTo>
                  <a:lnTo>
                    <a:pt x="0" y="366"/>
                  </a:lnTo>
                  <a:lnTo>
                    <a:pt x="3222" y="366"/>
                  </a:lnTo>
                  <a:lnTo>
                    <a:pt x="3222" y="1"/>
                  </a:lnTo>
                  <a:close/>
                </a:path>
              </a:pathLst>
            </a:custGeom>
            <a:solidFill>
              <a:srgbClr val="BCBB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5989750" y="1202425"/>
              <a:ext cx="50925" cy="9150"/>
            </a:xfrm>
            <a:custGeom>
              <a:rect b="b" l="l" r="r" t="t"/>
              <a:pathLst>
                <a:path extrusionOk="0" h="366" w="2037">
                  <a:moveTo>
                    <a:pt x="0" y="1"/>
                  </a:moveTo>
                  <a:lnTo>
                    <a:pt x="0" y="366"/>
                  </a:lnTo>
                  <a:lnTo>
                    <a:pt x="2037" y="366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rgbClr val="BCBB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5922875" y="1227500"/>
              <a:ext cx="124650" cy="9925"/>
            </a:xfrm>
            <a:custGeom>
              <a:rect b="b" l="l" r="r" t="t"/>
              <a:pathLst>
                <a:path extrusionOk="0" h="397" w="4986">
                  <a:moveTo>
                    <a:pt x="0" y="1"/>
                  </a:moveTo>
                  <a:lnTo>
                    <a:pt x="0" y="396"/>
                  </a:lnTo>
                  <a:lnTo>
                    <a:pt x="4985" y="396"/>
                  </a:lnTo>
                  <a:lnTo>
                    <a:pt x="4985" y="1"/>
                  </a:lnTo>
                  <a:lnTo>
                    <a:pt x="3587" y="1"/>
                  </a:lnTo>
                  <a:lnTo>
                    <a:pt x="3587" y="244"/>
                  </a:lnTo>
                  <a:lnTo>
                    <a:pt x="3344" y="244"/>
                  </a:lnTo>
                  <a:lnTo>
                    <a:pt x="3344" y="1"/>
                  </a:lnTo>
                  <a:close/>
                </a:path>
              </a:pathLst>
            </a:custGeom>
            <a:solidFill>
              <a:srgbClr val="BCBB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5895525" y="1227500"/>
              <a:ext cx="20525" cy="9925"/>
            </a:xfrm>
            <a:custGeom>
              <a:rect b="b" l="l" r="r" t="t"/>
              <a:pathLst>
                <a:path extrusionOk="0" h="397" w="821">
                  <a:moveTo>
                    <a:pt x="0" y="1"/>
                  </a:moveTo>
                  <a:lnTo>
                    <a:pt x="0" y="396"/>
                  </a:lnTo>
                  <a:lnTo>
                    <a:pt x="821" y="396"/>
                  </a:lnTo>
                  <a:lnTo>
                    <a:pt x="821" y="1"/>
                  </a:lnTo>
                  <a:close/>
                </a:path>
              </a:pathLst>
            </a:custGeom>
            <a:solidFill>
              <a:srgbClr val="BCBB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6052050" y="1227500"/>
              <a:ext cx="19775" cy="9925"/>
            </a:xfrm>
            <a:custGeom>
              <a:rect b="b" l="l" r="r" t="t"/>
              <a:pathLst>
                <a:path extrusionOk="0" h="397" w="791">
                  <a:moveTo>
                    <a:pt x="1" y="1"/>
                  </a:moveTo>
                  <a:lnTo>
                    <a:pt x="1" y="396"/>
                  </a:lnTo>
                  <a:lnTo>
                    <a:pt x="791" y="396"/>
                  </a:lnTo>
                  <a:lnTo>
                    <a:pt x="791" y="1"/>
                  </a:lnTo>
                  <a:close/>
                </a:path>
              </a:pathLst>
            </a:custGeom>
            <a:solidFill>
              <a:srgbClr val="BCBB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5092300" y="1279950"/>
              <a:ext cx="79825" cy="19025"/>
            </a:xfrm>
            <a:custGeom>
              <a:rect b="b" l="l" r="r" t="t"/>
              <a:pathLst>
                <a:path extrusionOk="0" h="761" w="3193">
                  <a:moveTo>
                    <a:pt x="366" y="0"/>
                  </a:moveTo>
                  <a:cubicBezTo>
                    <a:pt x="183" y="0"/>
                    <a:pt x="1" y="152"/>
                    <a:pt x="1" y="395"/>
                  </a:cubicBezTo>
                  <a:cubicBezTo>
                    <a:pt x="1" y="578"/>
                    <a:pt x="153" y="760"/>
                    <a:pt x="366" y="760"/>
                  </a:cubicBezTo>
                  <a:lnTo>
                    <a:pt x="2797" y="760"/>
                  </a:lnTo>
                  <a:cubicBezTo>
                    <a:pt x="2980" y="760"/>
                    <a:pt x="3192" y="578"/>
                    <a:pt x="3192" y="395"/>
                  </a:cubicBezTo>
                  <a:cubicBezTo>
                    <a:pt x="3192" y="183"/>
                    <a:pt x="3040" y="0"/>
                    <a:pt x="2797" y="0"/>
                  </a:cubicBezTo>
                  <a:close/>
                </a:path>
              </a:pathLst>
            </a:custGeom>
            <a:solidFill>
              <a:srgbClr val="BEB8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5215400" y="1279950"/>
              <a:ext cx="80575" cy="19025"/>
            </a:xfrm>
            <a:custGeom>
              <a:rect b="b" l="l" r="r" t="t"/>
              <a:pathLst>
                <a:path extrusionOk="0" h="761" w="3223">
                  <a:moveTo>
                    <a:pt x="396" y="0"/>
                  </a:moveTo>
                  <a:cubicBezTo>
                    <a:pt x="183" y="0"/>
                    <a:pt x="1" y="152"/>
                    <a:pt x="1" y="395"/>
                  </a:cubicBezTo>
                  <a:cubicBezTo>
                    <a:pt x="1" y="578"/>
                    <a:pt x="153" y="760"/>
                    <a:pt x="396" y="760"/>
                  </a:cubicBezTo>
                  <a:lnTo>
                    <a:pt x="2828" y="760"/>
                  </a:lnTo>
                  <a:cubicBezTo>
                    <a:pt x="3040" y="760"/>
                    <a:pt x="3223" y="578"/>
                    <a:pt x="3192" y="395"/>
                  </a:cubicBezTo>
                  <a:cubicBezTo>
                    <a:pt x="3192" y="183"/>
                    <a:pt x="3040" y="0"/>
                    <a:pt x="2828" y="0"/>
                  </a:cubicBezTo>
                  <a:close/>
                </a:path>
              </a:pathLst>
            </a:custGeom>
            <a:solidFill>
              <a:srgbClr val="BEB8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5340800" y="1279950"/>
              <a:ext cx="79800" cy="19025"/>
            </a:xfrm>
            <a:custGeom>
              <a:rect b="b" l="l" r="r" t="t"/>
              <a:pathLst>
                <a:path extrusionOk="0" h="761" w="3192">
                  <a:moveTo>
                    <a:pt x="395" y="0"/>
                  </a:moveTo>
                  <a:cubicBezTo>
                    <a:pt x="183" y="0"/>
                    <a:pt x="0" y="152"/>
                    <a:pt x="0" y="395"/>
                  </a:cubicBezTo>
                  <a:cubicBezTo>
                    <a:pt x="0" y="578"/>
                    <a:pt x="152" y="760"/>
                    <a:pt x="395" y="760"/>
                  </a:cubicBezTo>
                  <a:lnTo>
                    <a:pt x="2827" y="760"/>
                  </a:lnTo>
                  <a:cubicBezTo>
                    <a:pt x="3040" y="760"/>
                    <a:pt x="3192" y="578"/>
                    <a:pt x="3192" y="395"/>
                  </a:cubicBezTo>
                  <a:cubicBezTo>
                    <a:pt x="3192" y="183"/>
                    <a:pt x="3040" y="0"/>
                    <a:pt x="2827" y="0"/>
                  </a:cubicBezTo>
                  <a:close/>
                </a:path>
              </a:pathLst>
            </a:custGeom>
            <a:solidFill>
              <a:srgbClr val="BEB8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5466175" y="1279950"/>
              <a:ext cx="79800" cy="19025"/>
            </a:xfrm>
            <a:custGeom>
              <a:rect b="b" l="l" r="r" t="t"/>
              <a:pathLst>
                <a:path extrusionOk="0" h="761" w="3192">
                  <a:moveTo>
                    <a:pt x="396" y="0"/>
                  </a:moveTo>
                  <a:cubicBezTo>
                    <a:pt x="183" y="0"/>
                    <a:pt x="0" y="152"/>
                    <a:pt x="0" y="395"/>
                  </a:cubicBezTo>
                  <a:cubicBezTo>
                    <a:pt x="0" y="578"/>
                    <a:pt x="152" y="760"/>
                    <a:pt x="396" y="760"/>
                  </a:cubicBezTo>
                  <a:lnTo>
                    <a:pt x="2797" y="760"/>
                  </a:lnTo>
                  <a:cubicBezTo>
                    <a:pt x="3010" y="760"/>
                    <a:pt x="3192" y="578"/>
                    <a:pt x="3192" y="395"/>
                  </a:cubicBezTo>
                  <a:cubicBezTo>
                    <a:pt x="3192" y="183"/>
                    <a:pt x="3040" y="0"/>
                    <a:pt x="2797" y="0"/>
                  </a:cubicBezTo>
                  <a:close/>
                </a:path>
              </a:pathLst>
            </a:custGeom>
            <a:solidFill>
              <a:srgbClr val="BEB8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5590800" y="1279950"/>
              <a:ext cx="80575" cy="19025"/>
            </a:xfrm>
            <a:custGeom>
              <a:rect b="b" l="l" r="r" t="t"/>
              <a:pathLst>
                <a:path extrusionOk="0" h="761" w="3223">
                  <a:moveTo>
                    <a:pt x="365" y="0"/>
                  </a:moveTo>
                  <a:cubicBezTo>
                    <a:pt x="183" y="0"/>
                    <a:pt x="0" y="152"/>
                    <a:pt x="0" y="395"/>
                  </a:cubicBezTo>
                  <a:cubicBezTo>
                    <a:pt x="0" y="578"/>
                    <a:pt x="152" y="760"/>
                    <a:pt x="365" y="760"/>
                  </a:cubicBezTo>
                  <a:lnTo>
                    <a:pt x="2797" y="760"/>
                  </a:lnTo>
                  <a:cubicBezTo>
                    <a:pt x="3040" y="760"/>
                    <a:pt x="3222" y="578"/>
                    <a:pt x="3192" y="395"/>
                  </a:cubicBezTo>
                  <a:cubicBezTo>
                    <a:pt x="3192" y="183"/>
                    <a:pt x="3040" y="0"/>
                    <a:pt x="2797" y="0"/>
                  </a:cubicBezTo>
                  <a:close/>
                </a:path>
              </a:pathLst>
            </a:custGeom>
            <a:solidFill>
              <a:srgbClr val="BEB8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5716175" y="1279950"/>
              <a:ext cx="79825" cy="19025"/>
            </a:xfrm>
            <a:custGeom>
              <a:rect b="b" l="l" r="r" t="t"/>
              <a:pathLst>
                <a:path extrusionOk="0" h="761" w="3193">
                  <a:moveTo>
                    <a:pt x="365" y="0"/>
                  </a:moveTo>
                  <a:cubicBezTo>
                    <a:pt x="183" y="0"/>
                    <a:pt x="1" y="152"/>
                    <a:pt x="1" y="395"/>
                  </a:cubicBezTo>
                  <a:cubicBezTo>
                    <a:pt x="1" y="578"/>
                    <a:pt x="153" y="760"/>
                    <a:pt x="365" y="760"/>
                  </a:cubicBezTo>
                  <a:lnTo>
                    <a:pt x="2797" y="760"/>
                  </a:lnTo>
                  <a:cubicBezTo>
                    <a:pt x="3040" y="760"/>
                    <a:pt x="3192" y="578"/>
                    <a:pt x="3192" y="395"/>
                  </a:cubicBezTo>
                  <a:cubicBezTo>
                    <a:pt x="3192" y="183"/>
                    <a:pt x="3040" y="0"/>
                    <a:pt x="2797" y="0"/>
                  </a:cubicBezTo>
                  <a:close/>
                </a:path>
              </a:pathLst>
            </a:custGeom>
            <a:solidFill>
              <a:srgbClr val="BEB8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5838525" y="1279950"/>
              <a:ext cx="80575" cy="19025"/>
            </a:xfrm>
            <a:custGeom>
              <a:rect b="b" l="l" r="r" t="t"/>
              <a:pathLst>
                <a:path extrusionOk="0" h="761" w="3223">
                  <a:moveTo>
                    <a:pt x="395" y="0"/>
                  </a:moveTo>
                  <a:cubicBezTo>
                    <a:pt x="183" y="0"/>
                    <a:pt x="0" y="152"/>
                    <a:pt x="0" y="395"/>
                  </a:cubicBezTo>
                  <a:cubicBezTo>
                    <a:pt x="0" y="578"/>
                    <a:pt x="152" y="760"/>
                    <a:pt x="395" y="760"/>
                  </a:cubicBezTo>
                  <a:lnTo>
                    <a:pt x="2827" y="760"/>
                  </a:lnTo>
                  <a:cubicBezTo>
                    <a:pt x="3040" y="760"/>
                    <a:pt x="3222" y="578"/>
                    <a:pt x="3192" y="395"/>
                  </a:cubicBezTo>
                  <a:cubicBezTo>
                    <a:pt x="3192" y="183"/>
                    <a:pt x="3040" y="0"/>
                    <a:pt x="2827" y="0"/>
                  </a:cubicBezTo>
                  <a:close/>
                </a:path>
              </a:pathLst>
            </a:custGeom>
            <a:solidFill>
              <a:srgbClr val="BEB8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803500" y="2841250"/>
              <a:ext cx="219625" cy="354400"/>
            </a:xfrm>
            <a:custGeom>
              <a:rect b="b" l="l" r="r" t="t"/>
              <a:pathLst>
                <a:path extrusionOk="0" h="14176" w="8785">
                  <a:moveTo>
                    <a:pt x="6988" y="1"/>
                  </a:moveTo>
                  <a:cubicBezTo>
                    <a:pt x="6899" y="1"/>
                    <a:pt x="6809" y="5"/>
                    <a:pt x="6718" y="11"/>
                  </a:cubicBezTo>
                  <a:cubicBezTo>
                    <a:pt x="6201" y="11"/>
                    <a:pt x="5654" y="133"/>
                    <a:pt x="5289" y="467"/>
                  </a:cubicBezTo>
                  <a:cubicBezTo>
                    <a:pt x="4681" y="953"/>
                    <a:pt x="4529" y="1744"/>
                    <a:pt x="4347" y="2473"/>
                  </a:cubicBezTo>
                  <a:cubicBezTo>
                    <a:pt x="3891" y="4236"/>
                    <a:pt x="3009" y="5847"/>
                    <a:pt x="1793" y="7215"/>
                  </a:cubicBezTo>
                  <a:cubicBezTo>
                    <a:pt x="1307" y="7762"/>
                    <a:pt x="760" y="8279"/>
                    <a:pt x="456" y="8947"/>
                  </a:cubicBezTo>
                  <a:cubicBezTo>
                    <a:pt x="122" y="9586"/>
                    <a:pt x="0" y="10406"/>
                    <a:pt x="426" y="11014"/>
                  </a:cubicBezTo>
                  <a:cubicBezTo>
                    <a:pt x="730" y="11531"/>
                    <a:pt x="1338" y="11835"/>
                    <a:pt x="1550" y="12413"/>
                  </a:cubicBezTo>
                  <a:cubicBezTo>
                    <a:pt x="1702" y="12808"/>
                    <a:pt x="1611" y="13264"/>
                    <a:pt x="1824" y="13659"/>
                  </a:cubicBezTo>
                  <a:cubicBezTo>
                    <a:pt x="2006" y="13993"/>
                    <a:pt x="2401" y="14145"/>
                    <a:pt x="2766" y="14176"/>
                  </a:cubicBezTo>
                  <a:cubicBezTo>
                    <a:pt x="3161" y="14176"/>
                    <a:pt x="3526" y="14054"/>
                    <a:pt x="3891" y="13963"/>
                  </a:cubicBezTo>
                  <a:cubicBezTo>
                    <a:pt x="4529" y="13720"/>
                    <a:pt x="5167" y="13446"/>
                    <a:pt x="5806" y="13142"/>
                  </a:cubicBezTo>
                  <a:cubicBezTo>
                    <a:pt x="6262" y="12929"/>
                    <a:pt x="6718" y="12686"/>
                    <a:pt x="7022" y="12291"/>
                  </a:cubicBezTo>
                  <a:cubicBezTo>
                    <a:pt x="7326" y="11835"/>
                    <a:pt x="7386" y="11258"/>
                    <a:pt x="7417" y="10710"/>
                  </a:cubicBezTo>
                  <a:cubicBezTo>
                    <a:pt x="7569" y="8279"/>
                    <a:pt x="7933" y="5908"/>
                    <a:pt x="8481" y="3507"/>
                  </a:cubicBezTo>
                  <a:cubicBezTo>
                    <a:pt x="8633" y="2929"/>
                    <a:pt x="8785" y="2321"/>
                    <a:pt x="8693" y="1713"/>
                  </a:cubicBezTo>
                  <a:cubicBezTo>
                    <a:pt x="8663" y="1105"/>
                    <a:pt x="8359" y="498"/>
                    <a:pt x="7873" y="194"/>
                  </a:cubicBezTo>
                  <a:cubicBezTo>
                    <a:pt x="7610" y="50"/>
                    <a:pt x="7310" y="1"/>
                    <a:pt x="6988" y="1"/>
                  </a:cubicBezTo>
                  <a:close/>
                </a:path>
              </a:pathLst>
            </a:custGeom>
            <a:solidFill>
              <a:srgbClr val="BEB8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817925" y="3061975"/>
              <a:ext cx="119325" cy="131000"/>
            </a:xfrm>
            <a:custGeom>
              <a:rect b="b" l="l" r="r" t="t"/>
              <a:pathLst>
                <a:path extrusionOk="0" h="5240" w="4773">
                  <a:moveTo>
                    <a:pt x="2019" y="1"/>
                  </a:moveTo>
                  <a:cubicBezTo>
                    <a:pt x="1903" y="1"/>
                    <a:pt x="1787" y="10"/>
                    <a:pt x="1672" y="27"/>
                  </a:cubicBezTo>
                  <a:cubicBezTo>
                    <a:pt x="1216" y="118"/>
                    <a:pt x="761" y="301"/>
                    <a:pt x="457" y="666"/>
                  </a:cubicBezTo>
                  <a:cubicBezTo>
                    <a:pt x="61" y="1091"/>
                    <a:pt x="1" y="1699"/>
                    <a:pt x="31" y="2277"/>
                  </a:cubicBezTo>
                  <a:cubicBezTo>
                    <a:pt x="61" y="2854"/>
                    <a:pt x="305" y="3371"/>
                    <a:pt x="487" y="3918"/>
                  </a:cubicBezTo>
                  <a:cubicBezTo>
                    <a:pt x="669" y="4374"/>
                    <a:pt x="913" y="4891"/>
                    <a:pt x="1368" y="5134"/>
                  </a:cubicBezTo>
                  <a:cubicBezTo>
                    <a:pt x="1548" y="5211"/>
                    <a:pt x="1739" y="5239"/>
                    <a:pt x="1934" y="5239"/>
                  </a:cubicBezTo>
                  <a:cubicBezTo>
                    <a:pt x="2200" y="5239"/>
                    <a:pt x="2473" y="5186"/>
                    <a:pt x="2736" y="5134"/>
                  </a:cubicBezTo>
                  <a:cubicBezTo>
                    <a:pt x="3253" y="5012"/>
                    <a:pt x="3831" y="4860"/>
                    <a:pt x="4226" y="4465"/>
                  </a:cubicBezTo>
                  <a:cubicBezTo>
                    <a:pt x="4560" y="4131"/>
                    <a:pt x="4712" y="3614"/>
                    <a:pt x="4742" y="3067"/>
                  </a:cubicBezTo>
                  <a:cubicBezTo>
                    <a:pt x="4773" y="2277"/>
                    <a:pt x="4469" y="1456"/>
                    <a:pt x="3861" y="848"/>
                  </a:cubicBezTo>
                  <a:cubicBezTo>
                    <a:pt x="3393" y="302"/>
                    <a:pt x="2703" y="1"/>
                    <a:pt x="2019" y="1"/>
                  </a:cubicBezTo>
                  <a:close/>
                </a:path>
              </a:pathLst>
            </a:custGeom>
            <a:solidFill>
              <a:srgbClr val="4B4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55625" y="3065675"/>
              <a:ext cx="164925" cy="128325"/>
            </a:xfrm>
            <a:custGeom>
              <a:rect b="b" l="l" r="r" t="t"/>
              <a:pathLst>
                <a:path extrusionOk="0" h="5133" w="6597">
                  <a:moveTo>
                    <a:pt x="1794" y="1"/>
                  </a:moveTo>
                  <a:cubicBezTo>
                    <a:pt x="1581" y="974"/>
                    <a:pt x="882" y="1855"/>
                    <a:pt x="0" y="2250"/>
                  </a:cubicBezTo>
                  <a:cubicBezTo>
                    <a:pt x="669" y="3162"/>
                    <a:pt x="1520" y="3952"/>
                    <a:pt x="2493" y="4530"/>
                  </a:cubicBezTo>
                  <a:cubicBezTo>
                    <a:pt x="3072" y="4864"/>
                    <a:pt x="3717" y="5133"/>
                    <a:pt x="4367" y="5133"/>
                  </a:cubicBezTo>
                  <a:cubicBezTo>
                    <a:pt x="4604" y="5133"/>
                    <a:pt x="4841" y="5097"/>
                    <a:pt x="5076" y="5016"/>
                  </a:cubicBezTo>
                  <a:cubicBezTo>
                    <a:pt x="5654" y="4834"/>
                    <a:pt x="6140" y="4287"/>
                    <a:pt x="6383" y="3740"/>
                  </a:cubicBezTo>
                  <a:cubicBezTo>
                    <a:pt x="6596" y="3071"/>
                    <a:pt x="6475" y="2341"/>
                    <a:pt x="6140" y="1825"/>
                  </a:cubicBezTo>
                  <a:cubicBezTo>
                    <a:pt x="5623" y="1156"/>
                    <a:pt x="4833" y="822"/>
                    <a:pt x="4073" y="639"/>
                  </a:cubicBezTo>
                  <a:cubicBezTo>
                    <a:pt x="3313" y="457"/>
                    <a:pt x="2493" y="396"/>
                    <a:pt x="1794" y="1"/>
                  </a:cubicBezTo>
                  <a:close/>
                </a:path>
              </a:pathLst>
            </a:custGeom>
            <a:solidFill>
              <a:srgbClr val="ADA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67025" y="3064925"/>
              <a:ext cx="151225" cy="118575"/>
            </a:xfrm>
            <a:custGeom>
              <a:rect b="b" l="l" r="r" t="t"/>
              <a:pathLst>
                <a:path extrusionOk="0" h="4743" w="6049">
                  <a:moveTo>
                    <a:pt x="1277" y="0"/>
                  </a:moveTo>
                  <a:cubicBezTo>
                    <a:pt x="1125" y="791"/>
                    <a:pt x="669" y="1459"/>
                    <a:pt x="0" y="1946"/>
                  </a:cubicBezTo>
                  <a:cubicBezTo>
                    <a:pt x="1611" y="3040"/>
                    <a:pt x="4195" y="2827"/>
                    <a:pt x="4924" y="4256"/>
                  </a:cubicBezTo>
                  <a:cubicBezTo>
                    <a:pt x="5046" y="4408"/>
                    <a:pt x="5076" y="4560"/>
                    <a:pt x="5107" y="4742"/>
                  </a:cubicBezTo>
                  <a:cubicBezTo>
                    <a:pt x="5441" y="4469"/>
                    <a:pt x="5715" y="4134"/>
                    <a:pt x="5836" y="3709"/>
                  </a:cubicBezTo>
                  <a:cubicBezTo>
                    <a:pt x="6049" y="3070"/>
                    <a:pt x="5988" y="2341"/>
                    <a:pt x="5593" y="1824"/>
                  </a:cubicBezTo>
                  <a:cubicBezTo>
                    <a:pt x="5137" y="1125"/>
                    <a:pt x="4347" y="821"/>
                    <a:pt x="3556" y="639"/>
                  </a:cubicBezTo>
                  <a:cubicBezTo>
                    <a:pt x="2797" y="456"/>
                    <a:pt x="2006" y="365"/>
                    <a:pt x="1277" y="0"/>
                  </a:cubicBezTo>
                  <a:close/>
                </a:path>
              </a:pathLst>
            </a:custGeom>
            <a:solidFill>
              <a:srgbClr val="8B82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6625" y="2782250"/>
              <a:ext cx="182400" cy="481800"/>
            </a:xfrm>
            <a:custGeom>
              <a:rect b="b" l="l" r="r" t="t"/>
              <a:pathLst>
                <a:path extrusionOk="0" h="19272" w="7296">
                  <a:moveTo>
                    <a:pt x="2523" y="0"/>
                  </a:moveTo>
                  <a:lnTo>
                    <a:pt x="0" y="639"/>
                  </a:lnTo>
                  <a:lnTo>
                    <a:pt x="4803" y="19271"/>
                  </a:lnTo>
                  <a:lnTo>
                    <a:pt x="7295" y="18633"/>
                  </a:lnTo>
                  <a:lnTo>
                    <a:pt x="2523" y="0"/>
                  </a:lnTo>
                  <a:close/>
                </a:path>
              </a:pathLst>
            </a:custGeom>
            <a:solidFill>
              <a:srgbClr val="4B4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40425" y="2933475"/>
              <a:ext cx="86650" cy="195525"/>
            </a:xfrm>
            <a:custGeom>
              <a:rect b="b" l="l" r="r" t="t"/>
              <a:pathLst>
                <a:path extrusionOk="0" h="7821" w="3466">
                  <a:moveTo>
                    <a:pt x="1307" y="0"/>
                  </a:moveTo>
                  <a:cubicBezTo>
                    <a:pt x="1277" y="912"/>
                    <a:pt x="365" y="2796"/>
                    <a:pt x="122" y="3648"/>
                  </a:cubicBezTo>
                  <a:cubicBezTo>
                    <a:pt x="91" y="3891"/>
                    <a:pt x="61" y="4164"/>
                    <a:pt x="61" y="4377"/>
                  </a:cubicBezTo>
                  <a:cubicBezTo>
                    <a:pt x="0" y="4985"/>
                    <a:pt x="0" y="5623"/>
                    <a:pt x="31" y="6231"/>
                  </a:cubicBezTo>
                  <a:cubicBezTo>
                    <a:pt x="31" y="6474"/>
                    <a:pt x="31" y="6687"/>
                    <a:pt x="122" y="6930"/>
                  </a:cubicBezTo>
                  <a:cubicBezTo>
                    <a:pt x="213" y="7082"/>
                    <a:pt x="365" y="7234"/>
                    <a:pt x="487" y="7356"/>
                  </a:cubicBezTo>
                  <a:cubicBezTo>
                    <a:pt x="706" y="7576"/>
                    <a:pt x="1026" y="7820"/>
                    <a:pt x="1354" y="7820"/>
                  </a:cubicBezTo>
                  <a:cubicBezTo>
                    <a:pt x="1389" y="7820"/>
                    <a:pt x="1424" y="7818"/>
                    <a:pt x="1459" y="7812"/>
                  </a:cubicBezTo>
                  <a:cubicBezTo>
                    <a:pt x="1854" y="7721"/>
                    <a:pt x="2067" y="7417"/>
                    <a:pt x="2250" y="7082"/>
                  </a:cubicBezTo>
                  <a:cubicBezTo>
                    <a:pt x="2462" y="6748"/>
                    <a:pt x="2554" y="6383"/>
                    <a:pt x="2797" y="6079"/>
                  </a:cubicBezTo>
                  <a:cubicBezTo>
                    <a:pt x="2918" y="5897"/>
                    <a:pt x="3070" y="5775"/>
                    <a:pt x="3161" y="5593"/>
                  </a:cubicBezTo>
                  <a:cubicBezTo>
                    <a:pt x="3253" y="5410"/>
                    <a:pt x="3253" y="5137"/>
                    <a:pt x="3101" y="5015"/>
                  </a:cubicBezTo>
                  <a:lnTo>
                    <a:pt x="3101" y="5015"/>
                  </a:lnTo>
                  <a:cubicBezTo>
                    <a:pt x="3119" y="5023"/>
                    <a:pt x="3137" y="5026"/>
                    <a:pt x="3155" y="5026"/>
                  </a:cubicBezTo>
                  <a:cubicBezTo>
                    <a:pt x="3286" y="5026"/>
                    <a:pt x="3401" y="4842"/>
                    <a:pt x="3374" y="4681"/>
                  </a:cubicBezTo>
                  <a:cubicBezTo>
                    <a:pt x="3313" y="4499"/>
                    <a:pt x="3161" y="4377"/>
                    <a:pt x="3070" y="4255"/>
                  </a:cubicBezTo>
                  <a:lnTo>
                    <a:pt x="3070" y="4255"/>
                  </a:lnTo>
                  <a:cubicBezTo>
                    <a:pt x="3102" y="4275"/>
                    <a:pt x="3135" y="4283"/>
                    <a:pt x="3168" y="4283"/>
                  </a:cubicBezTo>
                  <a:cubicBezTo>
                    <a:pt x="3292" y="4283"/>
                    <a:pt x="3411" y="4163"/>
                    <a:pt x="3435" y="4043"/>
                  </a:cubicBezTo>
                  <a:cubicBezTo>
                    <a:pt x="3465" y="3860"/>
                    <a:pt x="3405" y="3648"/>
                    <a:pt x="3283" y="3556"/>
                  </a:cubicBezTo>
                  <a:cubicBezTo>
                    <a:pt x="3222" y="3404"/>
                    <a:pt x="3070" y="3313"/>
                    <a:pt x="2918" y="3252"/>
                  </a:cubicBezTo>
                  <a:cubicBezTo>
                    <a:pt x="2979" y="3192"/>
                    <a:pt x="3101" y="3192"/>
                    <a:pt x="3161" y="3131"/>
                  </a:cubicBezTo>
                  <a:cubicBezTo>
                    <a:pt x="3253" y="3100"/>
                    <a:pt x="3283" y="2979"/>
                    <a:pt x="3283" y="2857"/>
                  </a:cubicBezTo>
                  <a:cubicBezTo>
                    <a:pt x="3253" y="2705"/>
                    <a:pt x="3101" y="2644"/>
                    <a:pt x="2949" y="2584"/>
                  </a:cubicBezTo>
                  <a:cubicBezTo>
                    <a:pt x="2493" y="2523"/>
                    <a:pt x="2067" y="2523"/>
                    <a:pt x="1611" y="2523"/>
                  </a:cubicBezTo>
                  <a:cubicBezTo>
                    <a:pt x="1581" y="2067"/>
                    <a:pt x="2128" y="1155"/>
                    <a:pt x="1307" y="0"/>
                  </a:cubicBezTo>
                  <a:close/>
                </a:path>
              </a:pathLst>
            </a:custGeom>
            <a:solidFill>
              <a:srgbClr val="ADA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76125" y="2996525"/>
              <a:ext cx="50950" cy="132250"/>
            </a:xfrm>
            <a:custGeom>
              <a:rect b="b" l="l" r="r" t="t"/>
              <a:pathLst>
                <a:path extrusionOk="0" h="5290" w="2038">
                  <a:moveTo>
                    <a:pt x="426" y="1"/>
                  </a:moveTo>
                  <a:cubicBezTo>
                    <a:pt x="974" y="1825"/>
                    <a:pt x="1065" y="3679"/>
                    <a:pt x="1" y="5290"/>
                  </a:cubicBezTo>
                  <a:cubicBezTo>
                    <a:pt x="335" y="5199"/>
                    <a:pt x="609" y="4895"/>
                    <a:pt x="791" y="4560"/>
                  </a:cubicBezTo>
                  <a:cubicBezTo>
                    <a:pt x="974" y="4226"/>
                    <a:pt x="1095" y="3831"/>
                    <a:pt x="1338" y="3557"/>
                  </a:cubicBezTo>
                  <a:cubicBezTo>
                    <a:pt x="1430" y="3405"/>
                    <a:pt x="1642" y="3253"/>
                    <a:pt x="1703" y="3071"/>
                  </a:cubicBezTo>
                  <a:cubicBezTo>
                    <a:pt x="1825" y="2888"/>
                    <a:pt x="1825" y="2615"/>
                    <a:pt x="1642" y="2493"/>
                  </a:cubicBezTo>
                  <a:lnTo>
                    <a:pt x="1642" y="2493"/>
                  </a:lnTo>
                  <a:cubicBezTo>
                    <a:pt x="1659" y="2500"/>
                    <a:pt x="1675" y="2503"/>
                    <a:pt x="1691" y="2503"/>
                  </a:cubicBezTo>
                  <a:cubicBezTo>
                    <a:pt x="1824" y="2503"/>
                    <a:pt x="1940" y="2295"/>
                    <a:pt x="1885" y="2159"/>
                  </a:cubicBezTo>
                  <a:cubicBezTo>
                    <a:pt x="1855" y="1977"/>
                    <a:pt x="1733" y="1855"/>
                    <a:pt x="1581" y="1733"/>
                  </a:cubicBezTo>
                  <a:lnTo>
                    <a:pt x="1581" y="1733"/>
                  </a:lnTo>
                  <a:cubicBezTo>
                    <a:pt x="1613" y="1753"/>
                    <a:pt x="1648" y="1761"/>
                    <a:pt x="1683" y="1761"/>
                  </a:cubicBezTo>
                  <a:cubicBezTo>
                    <a:pt x="1815" y="1761"/>
                    <a:pt x="1953" y="1641"/>
                    <a:pt x="1977" y="1521"/>
                  </a:cubicBezTo>
                  <a:cubicBezTo>
                    <a:pt x="2037" y="1369"/>
                    <a:pt x="1977" y="1186"/>
                    <a:pt x="1855" y="1034"/>
                  </a:cubicBezTo>
                  <a:cubicBezTo>
                    <a:pt x="1733" y="913"/>
                    <a:pt x="1581" y="791"/>
                    <a:pt x="1490" y="730"/>
                  </a:cubicBezTo>
                  <a:cubicBezTo>
                    <a:pt x="1581" y="670"/>
                    <a:pt x="1673" y="670"/>
                    <a:pt x="1733" y="609"/>
                  </a:cubicBezTo>
                  <a:cubicBezTo>
                    <a:pt x="1825" y="518"/>
                    <a:pt x="1885" y="457"/>
                    <a:pt x="1855" y="335"/>
                  </a:cubicBezTo>
                  <a:cubicBezTo>
                    <a:pt x="1825" y="183"/>
                    <a:pt x="1673" y="122"/>
                    <a:pt x="1521" y="62"/>
                  </a:cubicBezTo>
                  <a:cubicBezTo>
                    <a:pt x="1186" y="1"/>
                    <a:pt x="791" y="1"/>
                    <a:pt x="426" y="1"/>
                  </a:cubicBezTo>
                  <a:close/>
                </a:path>
              </a:pathLst>
            </a:custGeom>
            <a:solidFill>
              <a:srgbClr val="8B82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84500" y="3029200"/>
              <a:ext cx="38025" cy="14475"/>
            </a:xfrm>
            <a:custGeom>
              <a:rect b="b" l="l" r="r" t="t"/>
              <a:pathLst>
                <a:path extrusionOk="0" h="579" w="1521">
                  <a:moveTo>
                    <a:pt x="0" y="1"/>
                  </a:moveTo>
                  <a:lnTo>
                    <a:pt x="0" y="214"/>
                  </a:lnTo>
                  <a:cubicBezTo>
                    <a:pt x="487" y="214"/>
                    <a:pt x="1034" y="366"/>
                    <a:pt x="1459" y="578"/>
                  </a:cubicBezTo>
                  <a:lnTo>
                    <a:pt x="1520" y="426"/>
                  </a:lnTo>
                  <a:cubicBezTo>
                    <a:pt x="1064" y="153"/>
                    <a:pt x="547" y="1"/>
                    <a:pt x="0" y="1"/>
                  </a:cubicBezTo>
                  <a:close/>
                </a:path>
              </a:pathLst>
            </a:custGeom>
            <a:solidFill>
              <a:srgbClr val="4B4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83725" y="3049725"/>
              <a:ext cx="38800" cy="12175"/>
            </a:xfrm>
            <a:custGeom>
              <a:rect b="b" l="l" r="r" t="t"/>
              <a:pathLst>
                <a:path extrusionOk="0" h="487" w="1552">
                  <a:moveTo>
                    <a:pt x="1" y="1"/>
                  </a:moveTo>
                  <a:lnTo>
                    <a:pt x="1" y="183"/>
                  </a:lnTo>
                  <a:cubicBezTo>
                    <a:pt x="518" y="183"/>
                    <a:pt x="1034" y="305"/>
                    <a:pt x="1490" y="487"/>
                  </a:cubicBezTo>
                  <a:lnTo>
                    <a:pt x="1551" y="335"/>
                  </a:lnTo>
                  <a:cubicBezTo>
                    <a:pt x="1065" y="122"/>
                    <a:pt x="518" y="31"/>
                    <a:pt x="1" y="1"/>
                  </a:cubicBezTo>
                  <a:close/>
                </a:path>
              </a:pathLst>
            </a:custGeom>
            <a:solidFill>
              <a:srgbClr val="4B4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83725" y="3070250"/>
              <a:ext cx="29675" cy="19025"/>
            </a:xfrm>
            <a:custGeom>
              <a:rect b="b" l="l" r="r" t="t"/>
              <a:pathLst>
                <a:path extrusionOk="0" h="761" w="1187">
                  <a:moveTo>
                    <a:pt x="609" y="0"/>
                  </a:moveTo>
                  <a:cubicBezTo>
                    <a:pt x="366" y="0"/>
                    <a:pt x="183" y="0"/>
                    <a:pt x="1" y="61"/>
                  </a:cubicBezTo>
                  <a:lnTo>
                    <a:pt x="31" y="243"/>
                  </a:lnTo>
                  <a:cubicBezTo>
                    <a:pt x="214" y="213"/>
                    <a:pt x="426" y="213"/>
                    <a:pt x="609" y="213"/>
                  </a:cubicBezTo>
                  <a:lnTo>
                    <a:pt x="670" y="213"/>
                  </a:lnTo>
                  <a:cubicBezTo>
                    <a:pt x="730" y="213"/>
                    <a:pt x="730" y="243"/>
                    <a:pt x="730" y="274"/>
                  </a:cubicBezTo>
                  <a:cubicBezTo>
                    <a:pt x="761" y="517"/>
                    <a:pt x="913" y="699"/>
                    <a:pt x="1126" y="760"/>
                  </a:cubicBezTo>
                  <a:lnTo>
                    <a:pt x="1186" y="639"/>
                  </a:lnTo>
                  <a:cubicBezTo>
                    <a:pt x="1034" y="578"/>
                    <a:pt x="913" y="456"/>
                    <a:pt x="882" y="274"/>
                  </a:cubicBezTo>
                  <a:cubicBezTo>
                    <a:pt x="882" y="213"/>
                    <a:pt x="882" y="122"/>
                    <a:pt x="791" y="91"/>
                  </a:cubicBezTo>
                  <a:cubicBezTo>
                    <a:pt x="730" y="0"/>
                    <a:pt x="639" y="0"/>
                    <a:pt x="609" y="0"/>
                  </a:cubicBezTo>
                  <a:close/>
                </a:path>
              </a:pathLst>
            </a:custGeom>
            <a:solidFill>
              <a:srgbClr val="4B4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990425" y="2601400"/>
              <a:ext cx="151250" cy="199100"/>
            </a:xfrm>
            <a:custGeom>
              <a:rect b="b" l="l" r="r" t="t"/>
              <a:pathLst>
                <a:path extrusionOk="0" h="7964" w="6050">
                  <a:moveTo>
                    <a:pt x="4377" y="0"/>
                  </a:moveTo>
                  <a:cubicBezTo>
                    <a:pt x="3618" y="213"/>
                    <a:pt x="2645" y="760"/>
                    <a:pt x="1824" y="821"/>
                  </a:cubicBezTo>
                  <a:cubicBezTo>
                    <a:pt x="1733" y="3344"/>
                    <a:pt x="2584" y="6566"/>
                    <a:pt x="0" y="7964"/>
                  </a:cubicBezTo>
                  <a:cubicBezTo>
                    <a:pt x="2250" y="7356"/>
                    <a:pt x="4195" y="6687"/>
                    <a:pt x="6049" y="5228"/>
                  </a:cubicBezTo>
                  <a:lnTo>
                    <a:pt x="5776" y="4863"/>
                  </a:lnTo>
                  <a:cubicBezTo>
                    <a:pt x="5107" y="3648"/>
                    <a:pt x="4621" y="1034"/>
                    <a:pt x="4377" y="0"/>
                  </a:cubicBezTo>
                  <a:close/>
                </a:path>
              </a:pathLst>
            </a:custGeom>
            <a:solidFill>
              <a:srgbClr val="ADA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990425" y="2604425"/>
              <a:ext cx="101850" cy="197600"/>
            </a:xfrm>
            <a:custGeom>
              <a:rect b="b" l="l" r="r" t="t"/>
              <a:pathLst>
                <a:path extrusionOk="0" h="7904" w="4074">
                  <a:moveTo>
                    <a:pt x="4013" y="1"/>
                  </a:moveTo>
                  <a:cubicBezTo>
                    <a:pt x="3314" y="244"/>
                    <a:pt x="2523" y="639"/>
                    <a:pt x="1824" y="700"/>
                  </a:cubicBezTo>
                  <a:cubicBezTo>
                    <a:pt x="1733" y="3223"/>
                    <a:pt x="2584" y="6445"/>
                    <a:pt x="0" y="7904"/>
                  </a:cubicBezTo>
                  <a:cubicBezTo>
                    <a:pt x="912" y="7630"/>
                    <a:pt x="1794" y="7357"/>
                    <a:pt x="2645" y="7053"/>
                  </a:cubicBezTo>
                  <a:cubicBezTo>
                    <a:pt x="3587" y="4894"/>
                    <a:pt x="4074" y="2493"/>
                    <a:pt x="4013" y="1"/>
                  </a:cubicBezTo>
                  <a:close/>
                </a:path>
              </a:pathLst>
            </a:custGeom>
            <a:solidFill>
              <a:srgbClr val="8B82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2032225" y="2602900"/>
              <a:ext cx="58525" cy="104900"/>
            </a:xfrm>
            <a:custGeom>
              <a:rect b="b" l="l" r="r" t="t"/>
              <a:pathLst>
                <a:path extrusionOk="0" h="4196" w="2341">
                  <a:moveTo>
                    <a:pt x="2341" y="1"/>
                  </a:moveTo>
                  <a:cubicBezTo>
                    <a:pt x="1611" y="275"/>
                    <a:pt x="730" y="700"/>
                    <a:pt x="0" y="761"/>
                  </a:cubicBezTo>
                  <a:cubicBezTo>
                    <a:pt x="61" y="1825"/>
                    <a:pt x="213" y="3041"/>
                    <a:pt x="152" y="4196"/>
                  </a:cubicBezTo>
                  <a:cubicBezTo>
                    <a:pt x="1946" y="3861"/>
                    <a:pt x="2219" y="1825"/>
                    <a:pt x="2341" y="1"/>
                  </a:cubicBezTo>
                  <a:close/>
                </a:path>
              </a:pathLst>
            </a:custGeom>
            <a:solidFill>
              <a:srgbClr val="4B4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969150" y="2718650"/>
              <a:ext cx="202150" cy="112250"/>
            </a:xfrm>
            <a:custGeom>
              <a:rect b="b" l="l" r="r" t="t"/>
              <a:pathLst>
                <a:path extrusionOk="0" h="4490" w="8086">
                  <a:moveTo>
                    <a:pt x="5945" y="1"/>
                  </a:moveTo>
                  <a:cubicBezTo>
                    <a:pt x="4573" y="1"/>
                    <a:pt x="3215" y="409"/>
                    <a:pt x="1976" y="1055"/>
                  </a:cubicBezTo>
                  <a:cubicBezTo>
                    <a:pt x="1520" y="1268"/>
                    <a:pt x="1003" y="1541"/>
                    <a:pt x="700" y="1997"/>
                  </a:cubicBezTo>
                  <a:cubicBezTo>
                    <a:pt x="213" y="2727"/>
                    <a:pt x="244" y="3669"/>
                    <a:pt x="0" y="4490"/>
                  </a:cubicBezTo>
                  <a:cubicBezTo>
                    <a:pt x="1003" y="3426"/>
                    <a:pt x="2341" y="2727"/>
                    <a:pt x="3709" y="2210"/>
                  </a:cubicBezTo>
                  <a:cubicBezTo>
                    <a:pt x="5076" y="1724"/>
                    <a:pt x="6535" y="1420"/>
                    <a:pt x="7994" y="1207"/>
                  </a:cubicBezTo>
                  <a:cubicBezTo>
                    <a:pt x="8086" y="842"/>
                    <a:pt x="7843" y="477"/>
                    <a:pt x="7539" y="295"/>
                  </a:cubicBezTo>
                  <a:cubicBezTo>
                    <a:pt x="7235" y="82"/>
                    <a:pt x="6870" y="52"/>
                    <a:pt x="6475" y="22"/>
                  </a:cubicBezTo>
                  <a:cubicBezTo>
                    <a:pt x="6298" y="8"/>
                    <a:pt x="6121" y="1"/>
                    <a:pt x="5945" y="1"/>
                  </a:cubicBezTo>
                  <a:close/>
                </a:path>
              </a:pathLst>
            </a:custGeom>
            <a:solidFill>
              <a:srgbClr val="8899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933425" y="2475250"/>
              <a:ext cx="199125" cy="205450"/>
            </a:xfrm>
            <a:custGeom>
              <a:rect b="b" l="l" r="r" t="t"/>
              <a:pathLst>
                <a:path extrusionOk="0" h="8218" w="7965">
                  <a:moveTo>
                    <a:pt x="3192" y="1"/>
                  </a:moveTo>
                  <a:cubicBezTo>
                    <a:pt x="2736" y="517"/>
                    <a:pt x="2493" y="548"/>
                    <a:pt x="2129" y="1156"/>
                  </a:cubicBezTo>
                  <a:lnTo>
                    <a:pt x="2037" y="1611"/>
                  </a:lnTo>
                  <a:cubicBezTo>
                    <a:pt x="1946" y="1915"/>
                    <a:pt x="1764" y="2311"/>
                    <a:pt x="1429" y="2402"/>
                  </a:cubicBezTo>
                  <a:cubicBezTo>
                    <a:pt x="1004" y="2584"/>
                    <a:pt x="670" y="2827"/>
                    <a:pt x="274" y="3101"/>
                  </a:cubicBezTo>
                  <a:cubicBezTo>
                    <a:pt x="122" y="3222"/>
                    <a:pt x="1" y="3344"/>
                    <a:pt x="1" y="3526"/>
                  </a:cubicBezTo>
                  <a:cubicBezTo>
                    <a:pt x="1" y="3678"/>
                    <a:pt x="122" y="3739"/>
                    <a:pt x="214" y="3861"/>
                  </a:cubicBezTo>
                  <a:lnTo>
                    <a:pt x="822" y="4469"/>
                  </a:lnTo>
                  <a:cubicBezTo>
                    <a:pt x="730" y="5168"/>
                    <a:pt x="852" y="5867"/>
                    <a:pt x="882" y="6566"/>
                  </a:cubicBezTo>
                  <a:cubicBezTo>
                    <a:pt x="882" y="6931"/>
                    <a:pt x="882" y="7387"/>
                    <a:pt x="1095" y="7691"/>
                  </a:cubicBezTo>
                  <a:cubicBezTo>
                    <a:pt x="1338" y="7995"/>
                    <a:pt x="1673" y="8086"/>
                    <a:pt x="2037" y="8147"/>
                  </a:cubicBezTo>
                  <a:cubicBezTo>
                    <a:pt x="2296" y="8195"/>
                    <a:pt x="2558" y="8218"/>
                    <a:pt x="2822" y="8218"/>
                  </a:cubicBezTo>
                  <a:cubicBezTo>
                    <a:pt x="3888" y="8218"/>
                    <a:pt x="4971" y="7838"/>
                    <a:pt x="5898" y="7204"/>
                  </a:cubicBezTo>
                  <a:cubicBezTo>
                    <a:pt x="6657" y="6657"/>
                    <a:pt x="7296" y="5958"/>
                    <a:pt x="7569" y="5046"/>
                  </a:cubicBezTo>
                  <a:cubicBezTo>
                    <a:pt x="7964" y="3891"/>
                    <a:pt x="7569" y="2584"/>
                    <a:pt x="6809" y="1672"/>
                  </a:cubicBezTo>
                  <a:cubicBezTo>
                    <a:pt x="6050" y="760"/>
                    <a:pt x="5077" y="183"/>
                    <a:pt x="3922" y="1"/>
                  </a:cubicBezTo>
                  <a:close/>
                </a:path>
              </a:pathLst>
            </a:custGeom>
            <a:solidFill>
              <a:srgbClr val="ADA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985100" y="2475250"/>
              <a:ext cx="147450" cy="195325"/>
            </a:xfrm>
            <a:custGeom>
              <a:rect b="b" l="l" r="r" t="t"/>
              <a:pathLst>
                <a:path extrusionOk="0" h="7813" w="5898">
                  <a:moveTo>
                    <a:pt x="1125" y="1"/>
                  </a:moveTo>
                  <a:cubicBezTo>
                    <a:pt x="669" y="517"/>
                    <a:pt x="426" y="548"/>
                    <a:pt x="62" y="1156"/>
                  </a:cubicBezTo>
                  <a:lnTo>
                    <a:pt x="1" y="1429"/>
                  </a:lnTo>
                  <a:cubicBezTo>
                    <a:pt x="122" y="3526"/>
                    <a:pt x="2311" y="5715"/>
                    <a:pt x="2888" y="7812"/>
                  </a:cubicBezTo>
                  <a:cubicBezTo>
                    <a:pt x="3223" y="7660"/>
                    <a:pt x="3557" y="7478"/>
                    <a:pt x="3861" y="7295"/>
                  </a:cubicBezTo>
                  <a:cubicBezTo>
                    <a:pt x="4621" y="6748"/>
                    <a:pt x="5290" y="6019"/>
                    <a:pt x="5533" y="5107"/>
                  </a:cubicBezTo>
                  <a:cubicBezTo>
                    <a:pt x="5897" y="3891"/>
                    <a:pt x="5502" y="2584"/>
                    <a:pt x="4742" y="1672"/>
                  </a:cubicBezTo>
                  <a:cubicBezTo>
                    <a:pt x="3983" y="760"/>
                    <a:pt x="3010" y="183"/>
                    <a:pt x="1855" y="1"/>
                  </a:cubicBezTo>
                  <a:close/>
                </a:path>
              </a:pathLst>
            </a:custGeom>
            <a:solidFill>
              <a:srgbClr val="8B82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1984350" y="2507925"/>
              <a:ext cx="775" cy="7625"/>
            </a:xfrm>
            <a:custGeom>
              <a:rect b="b" l="l" r="r" t="t"/>
              <a:pathLst>
                <a:path extrusionOk="0" h="305" w="31">
                  <a:moveTo>
                    <a:pt x="31" y="1"/>
                  </a:moveTo>
                  <a:lnTo>
                    <a:pt x="0" y="304"/>
                  </a:lnTo>
                  <a:cubicBezTo>
                    <a:pt x="31" y="213"/>
                    <a:pt x="31" y="92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1985875" y="2418925"/>
              <a:ext cx="253825" cy="235675"/>
            </a:xfrm>
            <a:custGeom>
              <a:rect b="b" l="l" r="r" t="t"/>
              <a:pathLst>
                <a:path extrusionOk="0" h="9427" w="10153">
                  <a:moveTo>
                    <a:pt x="7923" y="0"/>
                  </a:moveTo>
                  <a:cubicBezTo>
                    <a:pt x="7674" y="0"/>
                    <a:pt x="7431" y="142"/>
                    <a:pt x="7265" y="308"/>
                  </a:cubicBezTo>
                  <a:cubicBezTo>
                    <a:pt x="7022" y="460"/>
                    <a:pt x="6809" y="643"/>
                    <a:pt x="6566" y="795"/>
                  </a:cubicBezTo>
                  <a:cubicBezTo>
                    <a:pt x="6231" y="612"/>
                    <a:pt x="5836" y="369"/>
                    <a:pt x="5563" y="278"/>
                  </a:cubicBezTo>
                  <a:cubicBezTo>
                    <a:pt x="5057" y="100"/>
                    <a:pt x="4532" y="8"/>
                    <a:pt x="4017" y="8"/>
                  </a:cubicBezTo>
                  <a:cubicBezTo>
                    <a:pt x="3387" y="8"/>
                    <a:pt x="2771" y="146"/>
                    <a:pt x="2219" y="430"/>
                  </a:cubicBezTo>
                  <a:lnTo>
                    <a:pt x="1186" y="65"/>
                  </a:lnTo>
                  <a:cubicBezTo>
                    <a:pt x="547" y="491"/>
                    <a:pt x="274" y="1342"/>
                    <a:pt x="152" y="2132"/>
                  </a:cubicBezTo>
                  <a:cubicBezTo>
                    <a:pt x="0" y="3500"/>
                    <a:pt x="395" y="4898"/>
                    <a:pt x="1064" y="6053"/>
                  </a:cubicBezTo>
                  <a:cubicBezTo>
                    <a:pt x="1763" y="7178"/>
                    <a:pt x="3009" y="8637"/>
                    <a:pt x="4134" y="9245"/>
                  </a:cubicBezTo>
                  <a:cubicBezTo>
                    <a:pt x="4395" y="9375"/>
                    <a:pt x="4634" y="9427"/>
                    <a:pt x="4865" y="9427"/>
                  </a:cubicBezTo>
                  <a:cubicBezTo>
                    <a:pt x="5225" y="9427"/>
                    <a:pt x="5569" y="9301"/>
                    <a:pt x="5958" y="9153"/>
                  </a:cubicBezTo>
                  <a:cubicBezTo>
                    <a:pt x="6049" y="9123"/>
                    <a:pt x="6079" y="9123"/>
                    <a:pt x="6110" y="9093"/>
                  </a:cubicBezTo>
                  <a:cubicBezTo>
                    <a:pt x="6414" y="8971"/>
                    <a:pt x="6778" y="8819"/>
                    <a:pt x="7022" y="8637"/>
                  </a:cubicBezTo>
                  <a:cubicBezTo>
                    <a:pt x="7903" y="8029"/>
                    <a:pt x="8541" y="7208"/>
                    <a:pt x="9149" y="6357"/>
                  </a:cubicBezTo>
                  <a:cubicBezTo>
                    <a:pt x="9666" y="5597"/>
                    <a:pt x="10152" y="4746"/>
                    <a:pt x="10122" y="3864"/>
                  </a:cubicBezTo>
                  <a:cubicBezTo>
                    <a:pt x="10061" y="3226"/>
                    <a:pt x="9818" y="2649"/>
                    <a:pt x="9514" y="2102"/>
                  </a:cubicBezTo>
                  <a:cubicBezTo>
                    <a:pt x="9240" y="1554"/>
                    <a:pt x="8936" y="1068"/>
                    <a:pt x="8602" y="521"/>
                  </a:cubicBezTo>
                  <a:cubicBezTo>
                    <a:pt x="8450" y="308"/>
                    <a:pt x="8237" y="35"/>
                    <a:pt x="7994" y="4"/>
                  </a:cubicBezTo>
                  <a:cubicBezTo>
                    <a:pt x="7971" y="2"/>
                    <a:pt x="7947" y="0"/>
                    <a:pt x="7923" y="0"/>
                  </a:cubicBezTo>
                  <a:close/>
                </a:path>
              </a:pathLst>
            </a:custGeom>
            <a:solidFill>
              <a:srgbClr val="4B4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07150" y="2460050"/>
              <a:ext cx="145925" cy="84375"/>
            </a:xfrm>
            <a:custGeom>
              <a:rect b="b" l="l" r="r" t="t"/>
              <a:pathLst>
                <a:path extrusionOk="0" h="3375" w="5837">
                  <a:moveTo>
                    <a:pt x="4742" y="1"/>
                  </a:moveTo>
                  <a:lnTo>
                    <a:pt x="4742" y="1"/>
                  </a:lnTo>
                  <a:cubicBezTo>
                    <a:pt x="4772" y="213"/>
                    <a:pt x="4651" y="457"/>
                    <a:pt x="4438" y="548"/>
                  </a:cubicBezTo>
                  <a:cubicBezTo>
                    <a:pt x="4352" y="605"/>
                    <a:pt x="4245" y="635"/>
                    <a:pt x="4138" y="635"/>
                  </a:cubicBezTo>
                  <a:cubicBezTo>
                    <a:pt x="4018" y="635"/>
                    <a:pt x="3896" y="598"/>
                    <a:pt x="3800" y="517"/>
                  </a:cubicBezTo>
                  <a:cubicBezTo>
                    <a:pt x="3648" y="669"/>
                    <a:pt x="3496" y="821"/>
                    <a:pt x="3374" y="1004"/>
                  </a:cubicBezTo>
                  <a:cubicBezTo>
                    <a:pt x="3247" y="877"/>
                    <a:pt x="3058" y="814"/>
                    <a:pt x="2892" y="814"/>
                  </a:cubicBezTo>
                  <a:cubicBezTo>
                    <a:pt x="2859" y="814"/>
                    <a:pt x="2827" y="816"/>
                    <a:pt x="2797" y="821"/>
                  </a:cubicBezTo>
                  <a:cubicBezTo>
                    <a:pt x="2584" y="821"/>
                    <a:pt x="2371" y="943"/>
                    <a:pt x="2189" y="973"/>
                  </a:cubicBezTo>
                  <a:cubicBezTo>
                    <a:pt x="1976" y="1024"/>
                    <a:pt x="1753" y="1051"/>
                    <a:pt x="1529" y="1051"/>
                  </a:cubicBezTo>
                  <a:cubicBezTo>
                    <a:pt x="1081" y="1051"/>
                    <a:pt x="628" y="943"/>
                    <a:pt x="243" y="700"/>
                  </a:cubicBezTo>
                  <a:lnTo>
                    <a:pt x="243" y="700"/>
                  </a:lnTo>
                  <a:cubicBezTo>
                    <a:pt x="0" y="1581"/>
                    <a:pt x="91" y="2584"/>
                    <a:pt x="517" y="3375"/>
                  </a:cubicBezTo>
                  <a:cubicBezTo>
                    <a:pt x="304" y="2736"/>
                    <a:pt x="304" y="2128"/>
                    <a:pt x="456" y="1551"/>
                  </a:cubicBezTo>
                  <a:lnTo>
                    <a:pt x="456" y="1551"/>
                  </a:lnTo>
                  <a:cubicBezTo>
                    <a:pt x="456" y="2037"/>
                    <a:pt x="608" y="2523"/>
                    <a:pt x="851" y="2979"/>
                  </a:cubicBezTo>
                  <a:cubicBezTo>
                    <a:pt x="912" y="2645"/>
                    <a:pt x="942" y="2280"/>
                    <a:pt x="973" y="1916"/>
                  </a:cubicBezTo>
                  <a:cubicBezTo>
                    <a:pt x="1216" y="2159"/>
                    <a:pt x="1459" y="2311"/>
                    <a:pt x="1763" y="2432"/>
                  </a:cubicBezTo>
                  <a:cubicBezTo>
                    <a:pt x="1824" y="2189"/>
                    <a:pt x="1885" y="1976"/>
                    <a:pt x="1915" y="1733"/>
                  </a:cubicBezTo>
                  <a:cubicBezTo>
                    <a:pt x="2037" y="1916"/>
                    <a:pt x="2219" y="2128"/>
                    <a:pt x="2462" y="2189"/>
                  </a:cubicBezTo>
                  <a:cubicBezTo>
                    <a:pt x="2523" y="2037"/>
                    <a:pt x="2584" y="1885"/>
                    <a:pt x="2645" y="1764"/>
                  </a:cubicBezTo>
                  <a:cubicBezTo>
                    <a:pt x="2726" y="1872"/>
                    <a:pt x="2856" y="1981"/>
                    <a:pt x="2992" y="1981"/>
                  </a:cubicBezTo>
                  <a:cubicBezTo>
                    <a:pt x="3008" y="1981"/>
                    <a:pt x="3024" y="1980"/>
                    <a:pt x="3040" y="1976"/>
                  </a:cubicBezTo>
                  <a:cubicBezTo>
                    <a:pt x="3070" y="1855"/>
                    <a:pt x="3101" y="1703"/>
                    <a:pt x="3131" y="1581"/>
                  </a:cubicBezTo>
                  <a:cubicBezTo>
                    <a:pt x="3182" y="1736"/>
                    <a:pt x="3321" y="1868"/>
                    <a:pt x="3473" y="1868"/>
                  </a:cubicBezTo>
                  <a:cubicBezTo>
                    <a:pt x="3501" y="1868"/>
                    <a:pt x="3529" y="1864"/>
                    <a:pt x="3556" y="1855"/>
                  </a:cubicBezTo>
                  <a:cubicBezTo>
                    <a:pt x="3739" y="1824"/>
                    <a:pt x="3830" y="1551"/>
                    <a:pt x="3739" y="1399"/>
                  </a:cubicBezTo>
                  <a:lnTo>
                    <a:pt x="3739" y="1399"/>
                  </a:lnTo>
                  <a:cubicBezTo>
                    <a:pt x="3891" y="1520"/>
                    <a:pt x="4012" y="1581"/>
                    <a:pt x="4164" y="1703"/>
                  </a:cubicBezTo>
                  <a:cubicBezTo>
                    <a:pt x="4256" y="1612"/>
                    <a:pt x="4256" y="1520"/>
                    <a:pt x="4164" y="1429"/>
                  </a:cubicBezTo>
                  <a:lnTo>
                    <a:pt x="4164" y="1429"/>
                  </a:lnTo>
                  <a:cubicBezTo>
                    <a:pt x="4453" y="1509"/>
                    <a:pt x="4759" y="1547"/>
                    <a:pt x="5059" y="1547"/>
                  </a:cubicBezTo>
                  <a:cubicBezTo>
                    <a:pt x="5328" y="1547"/>
                    <a:pt x="5592" y="1517"/>
                    <a:pt x="5836" y="1460"/>
                  </a:cubicBezTo>
                  <a:cubicBezTo>
                    <a:pt x="5350" y="1095"/>
                    <a:pt x="4955" y="609"/>
                    <a:pt x="4742" y="1"/>
                  </a:cubicBezTo>
                  <a:close/>
                </a:path>
              </a:pathLst>
            </a:custGeom>
            <a:solidFill>
              <a:srgbClr val="7D7A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37850" y="2440200"/>
              <a:ext cx="26625" cy="48750"/>
            </a:xfrm>
            <a:custGeom>
              <a:rect b="b" l="l" r="r" t="t"/>
              <a:pathLst>
                <a:path extrusionOk="0" h="1950" w="1065">
                  <a:moveTo>
                    <a:pt x="181" y="0"/>
                  </a:moveTo>
                  <a:cubicBezTo>
                    <a:pt x="144" y="0"/>
                    <a:pt x="113" y="25"/>
                    <a:pt x="91" y="96"/>
                  </a:cubicBezTo>
                  <a:cubicBezTo>
                    <a:pt x="0" y="247"/>
                    <a:pt x="91" y="399"/>
                    <a:pt x="122" y="551"/>
                  </a:cubicBezTo>
                  <a:cubicBezTo>
                    <a:pt x="304" y="1129"/>
                    <a:pt x="517" y="1706"/>
                    <a:pt x="1064" y="1950"/>
                  </a:cubicBezTo>
                  <a:cubicBezTo>
                    <a:pt x="882" y="1342"/>
                    <a:pt x="730" y="673"/>
                    <a:pt x="639" y="35"/>
                  </a:cubicBezTo>
                  <a:cubicBezTo>
                    <a:pt x="596" y="105"/>
                    <a:pt x="549" y="130"/>
                    <a:pt x="500" y="130"/>
                  </a:cubicBezTo>
                  <a:cubicBezTo>
                    <a:pt x="388" y="130"/>
                    <a:pt x="268" y="0"/>
                    <a:pt x="181" y="0"/>
                  </a:cubicBezTo>
                  <a:close/>
                </a:path>
              </a:pathLst>
            </a:custGeom>
            <a:solidFill>
              <a:srgbClr val="DBD7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1735850" y="3801250"/>
              <a:ext cx="257650" cy="664950"/>
            </a:xfrm>
            <a:custGeom>
              <a:rect b="b" l="l" r="r" t="t"/>
              <a:pathLst>
                <a:path extrusionOk="0" h="26598" w="10306">
                  <a:moveTo>
                    <a:pt x="5320" y="1"/>
                  </a:moveTo>
                  <a:cubicBezTo>
                    <a:pt x="4712" y="6475"/>
                    <a:pt x="5928" y="5533"/>
                    <a:pt x="4712" y="20518"/>
                  </a:cubicBezTo>
                  <a:cubicBezTo>
                    <a:pt x="3740" y="22281"/>
                    <a:pt x="2554" y="24013"/>
                    <a:pt x="730" y="25016"/>
                  </a:cubicBezTo>
                  <a:cubicBezTo>
                    <a:pt x="426" y="25229"/>
                    <a:pt x="1" y="25442"/>
                    <a:pt x="92" y="25867"/>
                  </a:cubicBezTo>
                  <a:cubicBezTo>
                    <a:pt x="123" y="26050"/>
                    <a:pt x="244" y="26202"/>
                    <a:pt x="396" y="26323"/>
                  </a:cubicBezTo>
                  <a:cubicBezTo>
                    <a:pt x="700" y="26577"/>
                    <a:pt x="1110" y="26598"/>
                    <a:pt x="1484" y="26598"/>
                  </a:cubicBezTo>
                  <a:cubicBezTo>
                    <a:pt x="1559" y="26598"/>
                    <a:pt x="1632" y="26597"/>
                    <a:pt x="1703" y="26597"/>
                  </a:cubicBezTo>
                  <a:cubicBezTo>
                    <a:pt x="4104" y="26506"/>
                    <a:pt x="3892" y="25594"/>
                    <a:pt x="5077" y="25168"/>
                  </a:cubicBezTo>
                  <a:cubicBezTo>
                    <a:pt x="6050" y="24804"/>
                    <a:pt x="6627" y="24986"/>
                    <a:pt x="7205" y="24105"/>
                  </a:cubicBezTo>
                  <a:cubicBezTo>
                    <a:pt x="7417" y="23740"/>
                    <a:pt x="7357" y="23284"/>
                    <a:pt x="7235" y="22797"/>
                  </a:cubicBezTo>
                  <a:cubicBezTo>
                    <a:pt x="7083" y="22098"/>
                    <a:pt x="7235" y="21156"/>
                    <a:pt x="7357" y="20457"/>
                  </a:cubicBezTo>
                  <a:cubicBezTo>
                    <a:pt x="8025" y="16901"/>
                    <a:pt x="8633" y="14621"/>
                    <a:pt x="9332" y="11612"/>
                  </a:cubicBezTo>
                  <a:cubicBezTo>
                    <a:pt x="10244" y="7782"/>
                    <a:pt x="10305" y="4043"/>
                    <a:pt x="10123" y="1"/>
                  </a:cubicBezTo>
                  <a:close/>
                </a:path>
              </a:pathLst>
            </a:custGeom>
            <a:solidFill>
              <a:srgbClr val="ADA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1855925" y="3801250"/>
              <a:ext cx="138325" cy="444300"/>
            </a:xfrm>
            <a:custGeom>
              <a:rect b="b" l="l" r="r" t="t"/>
              <a:pathLst>
                <a:path extrusionOk="0" h="17772" w="5533">
                  <a:moveTo>
                    <a:pt x="578" y="1"/>
                  </a:moveTo>
                  <a:cubicBezTo>
                    <a:pt x="0" y="5989"/>
                    <a:pt x="973" y="5624"/>
                    <a:pt x="183" y="17265"/>
                  </a:cubicBezTo>
                  <a:cubicBezTo>
                    <a:pt x="784" y="17629"/>
                    <a:pt x="1288" y="17771"/>
                    <a:pt x="1716" y="17771"/>
                  </a:cubicBezTo>
                  <a:cubicBezTo>
                    <a:pt x="2432" y="17771"/>
                    <a:pt x="2933" y="17369"/>
                    <a:pt x="3314" y="16931"/>
                  </a:cubicBezTo>
                  <a:cubicBezTo>
                    <a:pt x="3709" y="15107"/>
                    <a:pt x="4104" y="13527"/>
                    <a:pt x="4560" y="11612"/>
                  </a:cubicBezTo>
                  <a:cubicBezTo>
                    <a:pt x="5472" y="7752"/>
                    <a:pt x="5532" y="4043"/>
                    <a:pt x="5350" y="1"/>
                  </a:cubicBezTo>
                  <a:close/>
                </a:path>
              </a:pathLst>
            </a:custGeom>
            <a:solidFill>
              <a:srgbClr val="8B82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1761700" y="4411450"/>
              <a:ext cx="88175" cy="22375"/>
            </a:xfrm>
            <a:custGeom>
              <a:rect b="b" l="l" r="r" t="t"/>
              <a:pathLst>
                <a:path extrusionOk="0" h="895" w="3527">
                  <a:moveTo>
                    <a:pt x="3526" y="0"/>
                  </a:moveTo>
                  <a:lnTo>
                    <a:pt x="3526" y="0"/>
                  </a:lnTo>
                  <a:cubicBezTo>
                    <a:pt x="2888" y="304"/>
                    <a:pt x="2158" y="304"/>
                    <a:pt x="1399" y="304"/>
                  </a:cubicBezTo>
                  <a:cubicBezTo>
                    <a:pt x="1186" y="304"/>
                    <a:pt x="912" y="304"/>
                    <a:pt x="699" y="213"/>
                  </a:cubicBezTo>
                  <a:cubicBezTo>
                    <a:pt x="639" y="152"/>
                    <a:pt x="608" y="122"/>
                    <a:pt x="548" y="122"/>
                  </a:cubicBezTo>
                  <a:cubicBezTo>
                    <a:pt x="487" y="122"/>
                    <a:pt x="426" y="152"/>
                    <a:pt x="396" y="213"/>
                  </a:cubicBezTo>
                  <a:cubicBezTo>
                    <a:pt x="274" y="274"/>
                    <a:pt x="122" y="396"/>
                    <a:pt x="0" y="517"/>
                  </a:cubicBezTo>
                  <a:lnTo>
                    <a:pt x="244" y="608"/>
                  </a:lnTo>
                  <a:cubicBezTo>
                    <a:pt x="592" y="793"/>
                    <a:pt x="982" y="894"/>
                    <a:pt x="1376" y="894"/>
                  </a:cubicBezTo>
                  <a:cubicBezTo>
                    <a:pt x="1566" y="894"/>
                    <a:pt x="1758" y="871"/>
                    <a:pt x="1946" y="821"/>
                  </a:cubicBezTo>
                  <a:cubicBezTo>
                    <a:pt x="2523" y="700"/>
                    <a:pt x="3040" y="396"/>
                    <a:pt x="3526" y="0"/>
                  </a:cubicBezTo>
                  <a:close/>
                </a:path>
              </a:pathLst>
            </a:custGeom>
            <a:solidFill>
              <a:srgbClr val="4B4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1735850" y="4373450"/>
              <a:ext cx="185450" cy="92750"/>
            </a:xfrm>
            <a:custGeom>
              <a:rect b="b" l="l" r="r" t="t"/>
              <a:pathLst>
                <a:path extrusionOk="0" h="3710" w="7418">
                  <a:moveTo>
                    <a:pt x="7266" y="1"/>
                  </a:moveTo>
                  <a:lnTo>
                    <a:pt x="7266" y="1"/>
                  </a:lnTo>
                  <a:cubicBezTo>
                    <a:pt x="5989" y="973"/>
                    <a:pt x="4621" y="2098"/>
                    <a:pt x="3041" y="2280"/>
                  </a:cubicBezTo>
                  <a:cubicBezTo>
                    <a:pt x="2917" y="2297"/>
                    <a:pt x="2792" y="2306"/>
                    <a:pt x="2667" y="2306"/>
                  </a:cubicBezTo>
                  <a:cubicBezTo>
                    <a:pt x="2121" y="2306"/>
                    <a:pt x="1588" y="2141"/>
                    <a:pt x="1217" y="1794"/>
                  </a:cubicBezTo>
                  <a:cubicBezTo>
                    <a:pt x="1065" y="1916"/>
                    <a:pt x="913" y="2037"/>
                    <a:pt x="730" y="2128"/>
                  </a:cubicBezTo>
                  <a:cubicBezTo>
                    <a:pt x="426" y="2341"/>
                    <a:pt x="1" y="2554"/>
                    <a:pt x="92" y="2979"/>
                  </a:cubicBezTo>
                  <a:cubicBezTo>
                    <a:pt x="123" y="3162"/>
                    <a:pt x="244" y="3314"/>
                    <a:pt x="396" y="3435"/>
                  </a:cubicBezTo>
                  <a:cubicBezTo>
                    <a:pt x="700" y="3689"/>
                    <a:pt x="1110" y="3710"/>
                    <a:pt x="1501" y="3710"/>
                  </a:cubicBezTo>
                  <a:cubicBezTo>
                    <a:pt x="1580" y="3710"/>
                    <a:pt x="1657" y="3709"/>
                    <a:pt x="1733" y="3709"/>
                  </a:cubicBezTo>
                  <a:cubicBezTo>
                    <a:pt x="4104" y="3618"/>
                    <a:pt x="3892" y="2706"/>
                    <a:pt x="5077" y="2280"/>
                  </a:cubicBezTo>
                  <a:cubicBezTo>
                    <a:pt x="6050" y="1916"/>
                    <a:pt x="6627" y="2098"/>
                    <a:pt x="7205" y="1217"/>
                  </a:cubicBezTo>
                  <a:cubicBezTo>
                    <a:pt x="7417" y="882"/>
                    <a:pt x="7387" y="457"/>
                    <a:pt x="7266" y="1"/>
                  </a:cubicBezTo>
                  <a:close/>
                </a:path>
              </a:pathLst>
            </a:custGeom>
            <a:solidFill>
              <a:srgbClr val="DBD7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1846050" y="3438800"/>
              <a:ext cx="237875" cy="776000"/>
            </a:xfrm>
            <a:custGeom>
              <a:rect b="b" l="l" r="r" t="t"/>
              <a:pathLst>
                <a:path extrusionOk="0" h="31040" w="9515">
                  <a:moveTo>
                    <a:pt x="699" y="0"/>
                  </a:moveTo>
                  <a:cubicBezTo>
                    <a:pt x="760" y="2280"/>
                    <a:pt x="517" y="5076"/>
                    <a:pt x="426" y="7356"/>
                  </a:cubicBezTo>
                  <a:cubicBezTo>
                    <a:pt x="365" y="9666"/>
                    <a:pt x="61" y="11976"/>
                    <a:pt x="61" y="14286"/>
                  </a:cubicBezTo>
                  <a:cubicBezTo>
                    <a:pt x="0" y="19757"/>
                    <a:pt x="1338" y="25320"/>
                    <a:pt x="213" y="30608"/>
                  </a:cubicBezTo>
                  <a:cubicBezTo>
                    <a:pt x="1084" y="30899"/>
                    <a:pt x="1988" y="31040"/>
                    <a:pt x="2895" y="31040"/>
                  </a:cubicBezTo>
                  <a:cubicBezTo>
                    <a:pt x="4078" y="31040"/>
                    <a:pt x="5265" y="30799"/>
                    <a:pt x="6383" y="30335"/>
                  </a:cubicBezTo>
                  <a:cubicBezTo>
                    <a:pt x="7113" y="21672"/>
                    <a:pt x="8055" y="10031"/>
                    <a:pt x="9514" y="669"/>
                  </a:cubicBezTo>
                  <a:lnTo>
                    <a:pt x="9514" y="669"/>
                  </a:lnTo>
                  <a:cubicBezTo>
                    <a:pt x="8459" y="755"/>
                    <a:pt x="7222" y="841"/>
                    <a:pt x="5959" y="841"/>
                  </a:cubicBezTo>
                  <a:cubicBezTo>
                    <a:pt x="4091" y="841"/>
                    <a:pt x="2168" y="653"/>
                    <a:pt x="699" y="0"/>
                  </a:cubicBezTo>
                  <a:close/>
                </a:path>
              </a:pathLst>
            </a:custGeom>
            <a:solidFill>
              <a:srgbClr val="8899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1933425" y="3491225"/>
              <a:ext cx="133025" cy="725725"/>
            </a:xfrm>
            <a:custGeom>
              <a:rect b="b" l="l" r="r" t="t"/>
              <a:pathLst>
                <a:path extrusionOk="0" h="29029" w="5321">
                  <a:moveTo>
                    <a:pt x="4013" y="0"/>
                  </a:moveTo>
                  <a:cubicBezTo>
                    <a:pt x="4074" y="487"/>
                    <a:pt x="4104" y="1003"/>
                    <a:pt x="3922" y="1611"/>
                  </a:cubicBezTo>
                  <a:cubicBezTo>
                    <a:pt x="2554" y="5441"/>
                    <a:pt x="92" y="11125"/>
                    <a:pt x="92" y="14590"/>
                  </a:cubicBezTo>
                  <a:cubicBezTo>
                    <a:pt x="92" y="19636"/>
                    <a:pt x="92" y="23648"/>
                    <a:pt x="1" y="29028"/>
                  </a:cubicBezTo>
                  <a:cubicBezTo>
                    <a:pt x="1034" y="28998"/>
                    <a:pt x="1977" y="28724"/>
                    <a:pt x="2949" y="28299"/>
                  </a:cubicBezTo>
                  <a:cubicBezTo>
                    <a:pt x="3648" y="19606"/>
                    <a:pt x="3891" y="9393"/>
                    <a:pt x="5320" y="31"/>
                  </a:cubicBezTo>
                  <a:lnTo>
                    <a:pt x="5320" y="31"/>
                  </a:lnTo>
                  <a:cubicBezTo>
                    <a:pt x="5179" y="50"/>
                    <a:pt x="5043" y="57"/>
                    <a:pt x="4910" y="57"/>
                  </a:cubicBezTo>
                  <a:cubicBezTo>
                    <a:pt x="4613" y="57"/>
                    <a:pt x="4328" y="21"/>
                    <a:pt x="4013" y="0"/>
                  </a:cubicBezTo>
                  <a:close/>
                </a:path>
              </a:pathLst>
            </a:custGeom>
            <a:solidFill>
              <a:srgbClr val="4B4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955475" y="3830125"/>
              <a:ext cx="213550" cy="702325"/>
            </a:xfrm>
            <a:custGeom>
              <a:rect b="b" l="l" r="r" t="t"/>
              <a:pathLst>
                <a:path extrusionOk="0" h="28093" w="8542">
                  <a:moveTo>
                    <a:pt x="760" y="1"/>
                  </a:moveTo>
                  <a:cubicBezTo>
                    <a:pt x="1794" y="6536"/>
                    <a:pt x="3952" y="14712"/>
                    <a:pt x="4803" y="21308"/>
                  </a:cubicBezTo>
                  <a:cubicBezTo>
                    <a:pt x="4955" y="22524"/>
                    <a:pt x="4712" y="23557"/>
                    <a:pt x="4043" y="24560"/>
                  </a:cubicBezTo>
                  <a:lnTo>
                    <a:pt x="3040" y="25351"/>
                  </a:lnTo>
                  <a:cubicBezTo>
                    <a:pt x="1520" y="26232"/>
                    <a:pt x="0" y="27144"/>
                    <a:pt x="730" y="27722"/>
                  </a:cubicBezTo>
                  <a:cubicBezTo>
                    <a:pt x="1216" y="27971"/>
                    <a:pt x="1820" y="28092"/>
                    <a:pt x="2478" y="28092"/>
                  </a:cubicBezTo>
                  <a:cubicBezTo>
                    <a:pt x="3425" y="28092"/>
                    <a:pt x="4485" y="27841"/>
                    <a:pt x="5472" y="27357"/>
                  </a:cubicBezTo>
                  <a:cubicBezTo>
                    <a:pt x="6110" y="27053"/>
                    <a:pt x="6931" y="27205"/>
                    <a:pt x="7143" y="26962"/>
                  </a:cubicBezTo>
                  <a:cubicBezTo>
                    <a:pt x="7417" y="26597"/>
                    <a:pt x="7386" y="26050"/>
                    <a:pt x="7326" y="25533"/>
                  </a:cubicBezTo>
                  <a:cubicBezTo>
                    <a:pt x="7295" y="25016"/>
                    <a:pt x="7234" y="24500"/>
                    <a:pt x="7143" y="23983"/>
                  </a:cubicBezTo>
                  <a:cubicBezTo>
                    <a:pt x="7022" y="23193"/>
                    <a:pt x="7082" y="22402"/>
                    <a:pt x="7234" y="21582"/>
                  </a:cubicBezTo>
                  <a:cubicBezTo>
                    <a:pt x="8541" y="15077"/>
                    <a:pt x="7569" y="6870"/>
                    <a:pt x="6687" y="1"/>
                  </a:cubicBezTo>
                  <a:close/>
                </a:path>
              </a:pathLst>
            </a:custGeom>
            <a:solidFill>
              <a:srgbClr val="ADA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974475" y="3829375"/>
              <a:ext cx="190000" cy="520450"/>
            </a:xfrm>
            <a:custGeom>
              <a:rect b="b" l="l" r="r" t="t"/>
              <a:pathLst>
                <a:path extrusionOk="0" h="20818" w="7600">
                  <a:moveTo>
                    <a:pt x="0" y="0"/>
                  </a:moveTo>
                  <a:cubicBezTo>
                    <a:pt x="1003" y="6323"/>
                    <a:pt x="3070" y="14134"/>
                    <a:pt x="3952" y="20639"/>
                  </a:cubicBezTo>
                  <a:cubicBezTo>
                    <a:pt x="4253" y="20764"/>
                    <a:pt x="4547" y="20818"/>
                    <a:pt x="4827" y="20818"/>
                  </a:cubicBezTo>
                  <a:cubicBezTo>
                    <a:pt x="5704" y="20818"/>
                    <a:pt x="6440" y="20288"/>
                    <a:pt x="6809" y="19758"/>
                  </a:cubicBezTo>
                  <a:cubicBezTo>
                    <a:pt x="7599" y="13618"/>
                    <a:pt x="6718" y="6262"/>
                    <a:pt x="5927" y="0"/>
                  </a:cubicBezTo>
                  <a:close/>
                </a:path>
              </a:pathLst>
            </a:custGeom>
            <a:solidFill>
              <a:srgbClr val="8B82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2123400" y="4447175"/>
              <a:ext cx="6875" cy="15500"/>
            </a:xfrm>
            <a:custGeom>
              <a:rect b="b" l="l" r="r" t="t"/>
              <a:pathLst>
                <a:path extrusionOk="0" h="620" w="275">
                  <a:moveTo>
                    <a:pt x="274" y="0"/>
                  </a:moveTo>
                  <a:lnTo>
                    <a:pt x="274" y="0"/>
                  </a:lnTo>
                  <a:cubicBezTo>
                    <a:pt x="153" y="182"/>
                    <a:pt x="92" y="395"/>
                    <a:pt x="1" y="608"/>
                  </a:cubicBezTo>
                  <a:cubicBezTo>
                    <a:pt x="17" y="616"/>
                    <a:pt x="33" y="620"/>
                    <a:pt x="49" y="620"/>
                  </a:cubicBezTo>
                  <a:cubicBezTo>
                    <a:pt x="92" y="620"/>
                    <a:pt x="130" y="592"/>
                    <a:pt x="153" y="547"/>
                  </a:cubicBezTo>
                  <a:cubicBezTo>
                    <a:pt x="214" y="517"/>
                    <a:pt x="214" y="486"/>
                    <a:pt x="244" y="395"/>
                  </a:cubicBezTo>
                  <a:cubicBezTo>
                    <a:pt x="274" y="243"/>
                    <a:pt x="274" y="152"/>
                    <a:pt x="274" y="0"/>
                  </a:cubicBezTo>
                  <a:close/>
                </a:path>
              </a:pathLst>
            </a:custGeom>
            <a:solidFill>
              <a:srgbClr val="4B4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989675" y="4477550"/>
              <a:ext cx="136800" cy="35000"/>
            </a:xfrm>
            <a:custGeom>
              <a:rect b="b" l="l" r="r" t="t"/>
              <a:pathLst>
                <a:path extrusionOk="0" h="1400" w="5472">
                  <a:moveTo>
                    <a:pt x="5471" y="1"/>
                  </a:moveTo>
                  <a:cubicBezTo>
                    <a:pt x="4651" y="62"/>
                    <a:pt x="3800" y="396"/>
                    <a:pt x="2979" y="548"/>
                  </a:cubicBezTo>
                  <a:cubicBezTo>
                    <a:pt x="2685" y="600"/>
                    <a:pt x="2381" y="635"/>
                    <a:pt x="2079" y="635"/>
                  </a:cubicBezTo>
                  <a:cubicBezTo>
                    <a:pt x="1506" y="635"/>
                    <a:pt x="944" y="511"/>
                    <a:pt x="486" y="153"/>
                  </a:cubicBezTo>
                  <a:cubicBezTo>
                    <a:pt x="334" y="305"/>
                    <a:pt x="152" y="396"/>
                    <a:pt x="0" y="518"/>
                  </a:cubicBezTo>
                  <a:cubicBezTo>
                    <a:pt x="304" y="1065"/>
                    <a:pt x="882" y="1399"/>
                    <a:pt x="1459" y="1399"/>
                  </a:cubicBezTo>
                  <a:cubicBezTo>
                    <a:pt x="1763" y="1399"/>
                    <a:pt x="2067" y="1277"/>
                    <a:pt x="2371" y="1217"/>
                  </a:cubicBezTo>
                  <a:cubicBezTo>
                    <a:pt x="3435" y="852"/>
                    <a:pt x="4438" y="457"/>
                    <a:pt x="5471" y="1"/>
                  </a:cubicBezTo>
                  <a:close/>
                </a:path>
              </a:pathLst>
            </a:custGeom>
            <a:solidFill>
              <a:srgbClr val="4B4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962300" y="4467675"/>
              <a:ext cx="177850" cy="63300"/>
            </a:xfrm>
            <a:custGeom>
              <a:rect b="b" l="l" r="r" t="t"/>
              <a:pathLst>
                <a:path extrusionOk="0" h="2532" w="7114">
                  <a:moveTo>
                    <a:pt x="7022" y="1"/>
                  </a:moveTo>
                  <a:cubicBezTo>
                    <a:pt x="6232" y="183"/>
                    <a:pt x="5381" y="700"/>
                    <a:pt x="4621" y="1004"/>
                  </a:cubicBezTo>
                  <a:cubicBezTo>
                    <a:pt x="4143" y="1195"/>
                    <a:pt x="3438" y="1424"/>
                    <a:pt x="2819" y="1424"/>
                  </a:cubicBezTo>
                  <a:cubicBezTo>
                    <a:pt x="2652" y="1424"/>
                    <a:pt x="2490" y="1407"/>
                    <a:pt x="2341" y="1369"/>
                  </a:cubicBezTo>
                  <a:cubicBezTo>
                    <a:pt x="1885" y="1247"/>
                    <a:pt x="1551" y="1034"/>
                    <a:pt x="1338" y="730"/>
                  </a:cubicBezTo>
                  <a:cubicBezTo>
                    <a:pt x="487" y="1308"/>
                    <a:pt x="1" y="1824"/>
                    <a:pt x="426" y="2159"/>
                  </a:cubicBezTo>
                  <a:cubicBezTo>
                    <a:pt x="904" y="2410"/>
                    <a:pt x="1512" y="2532"/>
                    <a:pt x="2179" y="2532"/>
                  </a:cubicBezTo>
                  <a:cubicBezTo>
                    <a:pt x="3124" y="2532"/>
                    <a:pt x="4188" y="2288"/>
                    <a:pt x="5168" y="1824"/>
                  </a:cubicBezTo>
                  <a:cubicBezTo>
                    <a:pt x="5806" y="1521"/>
                    <a:pt x="6597" y="1672"/>
                    <a:pt x="6840" y="1399"/>
                  </a:cubicBezTo>
                  <a:cubicBezTo>
                    <a:pt x="7113" y="1065"/>
                    <a:pt x="7053" y="487"/>
                    <a:pt x="7022" y="1"/>
                  </a:cubicBezTo>
                  <a:close/>
                </a:path>
              </a:pathLst>
            </a:custGeom>
            <a:solidFill>
              <a:srgbClr val="DBD7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944075" y="3425875"/>
              <a:ext cx="274350" cy="906075"/>
            </a:xfrm>
            <a:custGeom>
              <a:rect b="b" l="l" r="r" t="t"/>
              <a:pathLst>
                <a:path extrusionOk="0" h="36243" w="10974">
                  <a:moveTo>
                    <a:pt x="7599" y="0"/>
                  </a:moveTo>
                  <a:cubicBezTo>
                    <a:pt x="5198" y="92"/>
                    <a:pt x="2766" y="213"/>
                    <a:pt x="335" y="335"/>
                  </a:cubicBezTo>
                  <a:cubicBezTo>
                    <a:pt x="1703" y="5320"/>
                    <a:pt x="0" y="10669"/>
                    <a:pt x="456" y="15836"/>
                  </a:cubicBezTo>
                  <a:cubicBezTo>
                    <a:pt x="639" y="17934"/>
                    <a:pt x="1216" y="19970"/>
                    <a:pt x="1551" y="22068"/>
                  </a:cubicBezTo>
                  <a:cubicBezTo>
                    <a:pt x="2250" y="26141"/>
                    <a:pt x="3465" y="31521"/>
                    <a:pt x="3070" y="35624"/>
                  </a:cubicBezTo>
                  <a:cubicBezTo>
                    <a:pt x="3920" y="36065"/>
                    <a:pt x="4749" y="36242"/>
                    <a:pt x="5560" y="36242"/>
                  </a:cubicBezTo>
                  <a:cubicBezTo>
                    <a:pt x="6983" y="36242"/>
                    <a:pt x="8349" y="35697"/>
                    <a:pt x="9666" y="35077"/>
                  </a:cubicBezTo>
                  <a:cubicBezTo>
                    <a:pt x="10973" y="28238"/>
                    <a:pt x="7265" y="20244"/>
                    <a:pt x="8086" y="13344"/>
                  </a:cubicBezTo>
                  <a:cubicBezTo>
                    <a:pt x="8602" y="9423"/>
                    <a:pt x="9970" y="5411"/>
                    <a:pt x="8937" y="1611"/>
                  </a:cubicBezTo>
                  <a:lnTo>
                    <a:pt x="7599" y="0"/>
                  </a:lnTo>
                  <a:close/>
                </a:path>
              </a:pathLst>
            </a:custGeom>
            <a:solidFill>
              <a:srgbClr val="8899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870350" y="3441825"/>
              <a:ext cx="285750" cy="74800"/>
            </a:xfrm>
            <a:custGeom>
              <a:rect b="b" l="l" r="r" t="t"/>
              <a:pathLst>
                <a:path extrusionOk="0" h="2992" w="11430">
                  <a:moveTo>
                    <a:pt x="183" y="1"/>
                  </a:moveTo>
                  <a:cubicBezTo>
                    <a:pt x="1" y="305"/>
                    <a:pt x="31" y="761"/>
                    <a:pt x="214" y="1065"/>
                  </a:cubicBezTo>
                  <a:cubicBezTo>
                    <a:pt x="396" y="1399"/>
                    <a:pt x="761" y="1642"/>
                    <a:pt x="1034" y="1824"/>
                  </a:cubicBezTo>
                  <a:cubicBezTo>
                    <a:pt x="2250" y="2554"/>
                    <a:pt x="3709" y="2888"/>
                    <a:pt x="5138" y="2979"/>
                  </a:cubicBezTo>
                  <a:cubicBezTo>
                    <a:pt x="5330" y="2987"/>
                    <a:pt x="5522" y="2991"/>
                    <a:pt x="5713" y="2991"/>
                  </a:cubicBezTo>
                  <a:cubicBezTo>
                    <a:pt x="6979" y="2991"/>
                    <a:pt x="8240" y="2826"/>
                    <a:pt x="9454" y="2615"/>
                  </a:cubicBezTo>
                  <a:cubicBezTo>
                    <a:pt x="9910" y="2554"/>
                    <a:pt x="10366" y="2463"/>
                    <a:pt x="10731" y="2250"/>
                  </a:cubicBezTo>
                  <a:cubicBezTo>
                    <a:pt x="11126" y="2007"/>
                    <a:pt x="11430" y="1551"/>
                    <a:pt x="11339" y="1156"/>
                  </a:cubicBezTo>
                  <a:cubicBezTo>
                    <a:pt x="7630" y="913"/>
                    <a:pt x="3892" y="548"/>
                    <a:pt x="183" y="1"/>
                  </a:cubicBezTo>
                  <a:close/>
                </a:path>
              </a:pathLst>
            </a:custGeom>
            <a:solidFill>
              <a:srgbClr val="4B4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2099850" y="3425125"/>
              <a:ext cx="120075" cy="885275"/>
            </a:xfrm>
            <a:custGeom>
              <a:rect b="b" l="l" r="r" t="t"/>
              <a:pathLst>
                <a:path extrusionOk="0" h="35411" w="4803">
                  <a:moveTo>
                    <a:pt x="1459" y="0"/>
                  </a:moveTo>
                  <a:cubicBezTo>
                    <a:pt x="1004" y="30"/>
                    <a:pt x="578" y="30"/>
                    <a:pt x="122" y="61"/>
                  </a:cubicBezTo>
                  <a:cubicBezTo>
                    <a:pt x="1034" y="1550"/>
                    <a:pt x="1763" y="3100"/>
                    <a:pt x="1520" y="4651"/>
                  </a:cubicBezTo>
                  <a:cubicBezTo>
                    <a:pt x="0" y="13404"/>
                    <a:pt x="1520" y="21003"/>
                    <a:pt x="2645" y="29362"/>
                  </a:cubicBezTo>
                  <a:cubicBezTo>
                    <a:pt x="3040" y="31399"/>
                    <a:pt x="3101" y="33435"/>
                    <a:pt x="2888" y="35411"/>
                  </a:cubicBezTo>
                  <a:cubicBezTo>
                    <a:pt x="3070" y="35320"/>
                    <a:pt x="3253" y="35198"/>
                    <a:pt x="3496" y="35137"/>
                  </a:cubicBezTo>
                  <a:cubicBezTo>
                    <a:pt x="4803" y="28298"/>
                    <a:pt x="1034" y="20304"/>
                    <a:pt x="1915" y="13374"/>
                  </a:cubicBezTo>
                  <a:cubicBezTo>
                    <a:pt x="2402" y="9453"/>
                    <a:pt x="3739" y="5441"/>
                    <a:pt x="2736" y="1641"/>
                  </a:cubicBezTo>
                  <a:lnTo>
                    <a:pt x="1459" y="0"/>
                  </a:lnTo>
                  <a:close/>
                </a:path>
              </a:pathLst>
            </a:custGeom>
            <a:solidFill>
              <a:srgbClr val="4B4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861250" y="2725575"/>
              <a:ext cx="368575" cy="752700"/>
            </a:xfrm>
            <a:custGeom>
              <a:rect b="b" l="l" r="r" t="t"/>
              <a:pathLst>
                <a:path extrusionOk="0" h="30108" w="14743">
                  <a:moveTo>
                    <a:pt x="10972" y="0"/>
                  </a:moveTo>
                  <a:cubicBezTo>
                    <a:pt x="10114" y="0"/>
                    <a:pt x="9225" y="239"/>
                    <a:pt x="8450" y="626"/>
                  </a:cubicBezTo>
                  <a:cubicBezTo>
                    <a:pt x="6444" y="1568"/>
                    <a:pt x="3344" y="4182"/>
                    <a:pt x="2401" y="6310"/>
                  </a:cubicBezTo>
                  <a:cubicBezTo>
                    <a:pt x="1368" y="8711"/>
                    <a:pt x="2705" y="10535"/>
                    <a:pt x="2584" y="13149"/>
                  </a:cubicBezTo>
                  <a:cubicBezTo>
                    <a:pt x="2401" y="18651"/>
                    <a:pt x="213" y="23331"/>
                    <a:pt x="0" y="28833"/>
                  </a:cubicBezTo>
                  <a:cubicBezTo>
                    <a:pt x="2720" y="29855"/>
                    <a:pt x="5865" y="30108"/>
                    <a:pt x="8707" y="30108"/>
                  </a:cubicBezTo>
                  <a:cubicBezTo>
                    <a:pt x="10089" y="30108"/>
                    <a:pt x="11400" y="30048"/>
                    <a:pt x="12554" y="29988"/>
                  </a:cubicBezTo>
                  <a:cubicBezTo>
                    <a:pt x="13040" y="29958"/>
                    <a:pt x="13587" y="29897"/>
                    <a:pt x="13921" y="29502"/>
                  </a:cubicBezTo>
                  <a:cubicBezTo>
                    <a:pt x="14225" y="29107"/>
                    <a:pt x="14256" y="28620"/>
                    <a:pt x="14256" y="28104"/>
                  </a:cubicBezTo>
                  <a:cubicBezTo>
                    <a:pt x="14256" y="25155"/>
                    <a:pt x="13739" y="22237"/>
                    <a:pt x="12706" y="19502"/>
                  </a:cubicBezTo>
                  <a:cubicBezTo>
                    <a:pt x="12280" y="18438"/>
                    <a:pt x="11855" y="17404"/>
                    <a:pt x="11642" y="16280"/>
                  </a:cubicBezTo>
                  <a:cubicBezTo>
                    <a:pt x="11186" y="14030"/>
                    <a:pt x="11855" y="12116"/>
                    <a:pt x="12736" y="10565"/>
                  </a:cubicBezTo>
                  <a:cubicBezTo>
                    <a:pt x="13678" y="8863"/>
                    <a:pt x="14377" y="7009"/>
                    <a:pt x="14590" y="5033"/>
                  </a:cubicBezTo>
                  <a:cubicBezTo>
                    <a:pt x="14742" y="3605"/>
                    <a:pt x="14499" y="2024"/>
                    <a:pt x="13526" y="1021"/>
                  </a:cubicBezTo>
                  <a:cubicBezTo>
                    <a:pt x="12852" y="299"/>
                    <a:pt x="11932" y="0"/>
                    <a:pt x="10972" y="0"/>
                  </a:cubicBezTo>
                  <a:close/>
                </a:path>
              </a:pathLst>
            </a:custGeom>
            <a:solidFill>
              <a:srgbClr val="DBD7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947100" y="2923575"/>
              <a:ext cx="254600" cy="547675"/>
            </a:xfrm>
            <a:custGeom>
              <a:rect b="b" l="l" r="r" t="t"/>
              <a:pathLst>
                <a:path extrusionOk="0" h="21907" w="10184">
                  <a:moveTo>
                    <a:pt x="8816" y="1"/>
                  </a:moveTo>
                  <a:lnTo>
                    <a:pt x="8816" y="1"/>
                  </a:lnTo>
                  <a:cubicBezTo>
                    <a:pt x="6597" y="2007"/>
                    <a:pt x="4013" y="3588"/>
                    <a:pt x="1217" y="4651"/>
                  </a:cubicBezTo>
                  <a:cubicBezTo>
                    <a:pt x="1338" y="7600"/>
                    <a:pt x="335" y="10396"/>
                    <a:pt x="214" y="13284"/>
                  </a:cubicBezTo>
                  <a:cubicBezTo>
                    <a:pt x="123" y="15959"/>
                    <a:pt x="730" y="18633"/>
                    <a:pt x="1" y="21187"/>
                  </a:cubicBezTo>
                  <a:cubicBezTo>
                    <a:pt x="1784" y="21704"/>
                    <a:pt x="3577" y="21907"/>
                    <a:pt x="5436" y="21907"/>
                  </a:cubicBezTo>
                  <a:cubicBezTo>
                    <a:pt x="6746" y="21907"/>
                    <a:pt x="8089" y="21806"/>
                    <a:pt x="9484" y="21643"/>
                  </a:cubicBezTo>
                  <a:cubicBezTo>
                    <a:pt x="10183" y="19697"/>
                    <a:pt x="9636" y="17022"/>
                    <a:pt x="8876" y="15108"/>
                  </a:cubicBezTo>
                  <a:cubicBezTo>
                    <a:pt x="8086" y="13223"/>
                    <a:pt x="7053" y="11399"/>
                    <a:pt x="6749" y="9332"/>
                  </a:cubicBezTo>
                  <a:cubicBezTo>
                    <a:pt x="6232" y="6141"/>
                    <a:pt x="7569" y="2949"/>
                    <a:pt x="8816" y="1"/>
                  </a:cubicBezTo>
                  <a:close/>
                </a:path>
              </a:pathLst>
            </a:custGeom>
            <a:solidFill>
              <a:srgbClr val="BEB8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938750" y="2918275"/>
              <a:ext cx="245475" cy="277375"/>
            </a:xfrm>
            <a:custGeom>
              <a:rect b="b" l="l" r="r" t="t"/>
              <a:pathLst>
                <a:path extrusionOk="0" h="11095" w="9819">
                  <a:moveTo>
                    <a:pt x="9818" y="0"/>
                  </a:moveTo>
                  <a:lnTo>
                    <a:pt x="9818" y="0"/>
                  </a:lnTo>
                  <a:cubicBezTo>
                    <a:pt x="7296" y="1064"/>
                    <a:pt x="4803" y="2280"/>
                    <a:pt x="2432" y="3587"/>
                  </a:cubicBezTo>
                  <a:cubicBezTo>
                    <a:pt x="1824" y="3891"/>
                    <a:pt x="1216" y="4256"/>
                    <a:pt x="791" y="4803"/>
                  </a:cubicBezTo>
                  <a:cubicBezTo>
                    <a:pt x="335" y="5411"/>
                    <a:pt x="183" y="6170"/>
                    <a:pt x="92" y="6930"/>
                  </a:cubicBezTo>
                  <a:cubicBezTo>
                    <a:pt x="1" y="7903"/>
                    <a:pt x="1" y="8876"/>
                    <a:pt x="31" y="9818"/>
                  </a:cubicBezTo>
                  <a:cubicBezTo>
                    <a:pt x="61" y="10304"/>
                    <a:pt x="183" y="10912"/>
                    <a:pt x="669" y="11064"/>
                  </a:cubicBezTo>
                  <a:cubicBezTo>
                    <a:pt x="737" y="11085"/>
                    <a:pt x="803" y="11094"/>
                    <a:pt x="869" y="11094"/>
                  </a:cubicBezTo>
                  <a:cubicBezTo>
                    <a:pt x="1187" y="11094"/>
                    <a:pt x="1481" y="10876"/>
                    <a:pt x="1733" y="10699"/>
                  </a:cubicBezTo>
                  <a:cubicBezTo>
                    <a:pt x="5259" y="7873"/>
                    <a:pt x="8086" y="4134"/>
                    <a:pt x="9818" y="0"/>
                  </a:cubicBezTo>
                  <a:close/>
                </a:path>
              </a:pathLst>
            </a:custGeom>
            <a:solidFill>
              <a:srgbClr val="4B4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872650" y="2760975"/>
              <a:ext cx="196075" cy="694550"/>
            </a:xfrm>
            <a:custGeom>
              <a:rect b="b" l="l" r="r" t="t"/>
              <a:pathLst>
                <a:path extrusionOk="0" h="27782" w="7843">
                  <a:moveTo>
                    <a:pt x="7721" y="0"/>
                  </a:moveTo>
                  <a:cubicBezTo>
                    <a:pt x="4772" y="1885"/>
                    <a:pt x="3587" y="5471"/>
                    <a:pt x="3131" y="8116"/>
                  </a:cubicBezTo>
                  <a:cubicBezTo>
                    <a:pt x="2857" y="9575"/>
                    <a:pt x="2736" y="11095"/>
                    <a:pt x="2645" y="12554"/>
                  </a:cubicBezTo>
                  <a:cubicBezTo>
                    <a:pt x="2493" y="14195"/>
                    <a:pt x="2371" y="15897"/>
                    <a:pt x="2037" y="17539"/>
                  </a:cubicBezTo>
                  <a:cubicBezTo>
                    <a:pt x="1824" y="18481"/>
                    <a:pt x="1581" y="19484"/>
                    <a:pt x="1307" y="20426"/>
                  </a:cubicBezTo>
                  <a:cubicBezTo>
                    <a:pt x="669" y="22827"/>
                    <a:pt x="0" y="25289"/>
                    <a:pt x="426" y="27782"/>
                  </a:cubicBezTo>
                  <a:lnTo>
                    <a:pt x="669" y="27782"/>
                  </a:lnTo>
                  <a:cubicBezTo>
                    <a:pt x="213" y="25320"/>
                    <a:pt x="882" y="22888"/>
                    <a:pt x="1520" y="20517"/>
                  </a:cubicBezTo>
                  <a:cubicBezTo>
                    <a:pt x="1794" y="19545"/>
                    <a:pt x="2067" y="18572"/>
                    <a:pt x="2249" y="17630"/>
                  </a:cubicBezTo>
                  <a:cubicBezTo>
                    <a:pt x="2584" y="15958"/>
                    <a:pt x="2736" y="14225"/>
                    <a:pt x="2857" y="12614"/>
                  </a:cubicBezTo>
                  <a:cubicBezTo>
                    <a:pt x="2979" y="11125"/>
                    <a:pt x="3101" y="9636"/>
                    <a:pt x="3344" y="8146"/>
                  </a:cubicBezTo>
                  <a:cubicBezTo>
                    <a:pt x="3800" y="5532"/>
                    <a:pt x="4955" y="2006"/>
                    <a:pt x="7842" y="152"/>
                  </a:cubicBezTo>
                  <a:lnTo>
                    <a:pt x="7721" y="0"/>
                  </a:lnTo>
                  <a:close/>
                </a:path>
              </a:pathLst>
            </a:custGeom>
            <a:solidFill>
              <a:srgbClr val="4B4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579325" y="2612800"/>
              <a:ext cx="644400" cy="411950"/>
            </a:xfrm>
            <a:custGeom>
              <a:rect b="b" l="l" r="r" t="t"/>
              <a:pathLst>
                <a:path extrusionOk="0" h="16478" w="25776">
                  <a:moveTo>
                    <a:pt x="335" y="0"/>
                  </a:moveTo>
                  <a:lnTo>
                    <a:pt x="335" y="0"/>
                  </a:lnTo>
                  <a:cubicBezTo>
                    <a:pt x="0" y="638"/>
                    <a:pt x="639" y="942"/>
                    <a:pt x="1703" y="1976"/>
                  </a:cubicBezTo>
                  <a:cubicBezTo>
                    <a:pt x="1694" y="1975"/>
                    <a:pt x="1685" y="1974"/>
                    <a:pt x="1676" y="1974"/>
                  </a:cubicBezTo>
                  <a:cubicBezTo>
                    <a:pt x="1457" y="1974"/>
                    <a:pt x="1065" y="2321"/>
                    <a:pt x="1095" y="2584"/>
                  </a:cubicBezTo>
                  <a:cubicBezTo>
                    <a:pt x="1095" y="2797"/>
                    <a:pt x="1186" y="3070"/>
                    <a:pt x="1095" y="3313"/>
                  </a:cubicBezTo>
                  <a:cubicBezTo>
                    <a:pt x="1034" y="3496"/>
                    <a:pt x="882" y="3678"/>
                    <a:pt x="943" y="3860"/>
                  </a:cubicBezTo>
                  <a:cubicBezTo>
                    <a:pt x="973" y="3982"/>
                    <a:pt x="1095" y="4012"/>
                    <a:pt x="1125" y="4134"/>
                  </a:cubicBezTo>
                  <a:cubicBezTo>
                    <a:pt x="1216" y="4286"/>
                    <a:pt x="1125" y="4438"/>
                    <a:pt x="1125" y="4590"/>
                  </a:cubicBezTo>
                  <a:cubicBezTo>
                    <a:pt x="1125" y="4863"/>
                    <a:pt x="1307" y="5076"/>
                    <a:pt x="1459" y="5259"/>
                  </a:cubicBezTo>
                  <a:cubicBezTo>
                    <a:pt x="1672" y="5593"/>
                    <a:pt x="1946" y="5866"/>
                    <a:pt x="2250" y="6110"/>
                  </a:cubicBezTo>
                  <a:cubicBezTo>
                    <a:pt x="2462" y="6262"/>
                    <a:pt x="2736" y="6322"/>
                    <a:pt x="2979" y="6444"/>
                  </a:cubicBezTo>
                  <a:cubicBezTo>
                    <a:pt x="3374" y="6718"/>
                    <a:pt x="3587" y="6991"/>
                    <a:pt x="3800" y="7447"/>
                  </a:cubicBezTo>
                  <a:cubicBezTo>
                    <a:pt x="3830" y="7508"/>
                    <a:pt x="4073" y="7994"/>
                    <a:pt x="4104" y="8085"/>
                  </a:cubicBezTo>
                  <a:cubicBezTo>
                    <a:pt x="4104" y="8085"/>
                    <a:pt x="6414" y="12645"/>
                    <a:pt x="8846" y="15867"/>
                  </a:cubicBezTo>
                  <a:cubicBezTo>
                    <a:pt x="9187" y="16265"/>
                    <a:pt x="9663" y="16477"/>
                    <a:pt x="10172" y="16477"/>
                  </a:cubicBezTo>
                  <a:cubicBezTo>
                    <a:pt x="10206" y="16477"/>
                    <a:pt x="10240" y="16476"/>
                    <a:pt x="10274" y="16475"/>
                  </a:cubicBezTo>
                  <a:cubicBezTo>
                    <a:pt x="14286" y="16171"/>
                    <a:pt x="18207" y="14924"/>
                    <a:pt x="21855" y="13101"/>
                  </a:cubicBezTo>
                  <a:cubicBezTo>
                    <a:pt x="22676" y="12675"/>
                    <a:pt x="23557" y="12189"/>
                    <a:pt x="24256" y="11550"/>
                  </a:cubicBezTo>
                  <a:cubicBezTo>
                    <a:pt x="25077" y="10791"/>
                    <a:pt x="25776" y="9757"/>
                    <a:pt x="25685" y="8541"/>
                  </a:cubicBezTo>
                  <a:cubicBezTo>
                    <a:pt x="25654" y="7295"/>
                    <a:pt x="24864" y="6201"/>
                    <a:pt x="23739" y="5958"/>
                  </a:cubicBezTo>
                  <a:cubicBezTo>
                    <a:pt x="23563" y="5924"/>
                    <a:pt x="23384" y="5909"/>
                    <a:pt x="23206" y="5909"/>
                  </a:cubicBezTo>
                  <a:cubicBezTo>
                    <a:pt x="22247" y="5909"/>
                    <a:pt x="21277" y="6352"/>
                    <a:pt x="20457" y="6839"/>
                  </a:cubicBezTo>
                  <a:cubicBezTo>
                    <a:pt x="18998" y="7721"/>
                    <a:pt x="17600" y="8724"/>
                    <a:pt x="16201" y="9727"/>
                  </a:cubicBezTo>
                  <a:cubicBezTo>
                    <a:pt x="14773" y="10699"/>
                    <a:pt x="13223" y="11520"/>
                    <a:pt x="11551" y="11611"/>
                  </a:cubicBezTo>
                  <a:cubicBezTo>
                    <a:pt x="9210" y="8967"/>
                    <a:pt x="7721" y="8329"/>
                    <a:pt x="5441" y="5775"/>
                  </a:cubicBezTo>
                  <a:cubicBezTo>
                    <a:pt x="5168" y="5380"/>
                    <a:pt x="5016" y="4985"/>
                    <a:pt x="4864" y="4529"/>
                  </a:cubicBezTo>
                  <a:cubicBezTo>
                    <a:pt x="4651" y="3830"/>
                    <a:pt x="4438" y="3100"/>
                    <a:pt x="4073" y="2493"/>
                  </a:cubicBezTo>
                  <a:cubicBezTo>
                    <a:pt x="3982" y="2401"/>
                    <a:pt x="3921" y="2280"/>
                    <a:pt x="3769" y="2249"/>
                  </a:cubicBezTo>
                  <a:cubicBezTo>
                    <a:pt x="3729" y="2229"/>
                    <a:pt x="3688" y="2222"/>
                    <a:pt x="3649" y="2222"/>
                  </a:cubicBezTo>
                  <a:cubicBezTo>
                    <a:pt x="3570" y="2222"/>
                    <a:pt x="3496" y="2249"/>
                    <a:pt x="3435" y="2249"/>
                  </a:cubicBezTo>
                  <a:cubicBezTo>
                    <a:pt x="3162" y="2249"/>
                    <a:pt x="2918" y="2037"/>
                    <a:pt x="2736" y="1885"/>
                  </a:cubicBezTo>
                  <a:cubicBezTo>
                    <a:pt x="1946" y="1277"/>
                    <a:pt x="1155" y="638"/>
                    <a:pt x="335" y="0"/>
                  </a:cubicBezTo>
                  <a:close/>
                </a:path>
              </a:pathLst>
            </a:custGeom>
            <a:solidFill>
              <a:srgbClr val="ADA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606675" y="2728300"/>
              <a:ext cx="615550" cy="296600"/>
            </a:xfrm>
            <a:custGeom>
              <a:rect b="b" l="l" r="r" t="t"/>
              <a:pathLst>
                <a:path extrusionOk="0" h="11864" w="24622">
                  <a:moveTo>
                    <a:pt x="1" y="0"/>
                  </a:moveTo>
                  <a:cubicBezTo>
                    <a:pt x="1" y="243"/>
                    <a:pt x="153" y="456"/>
                    <a:pt x="305" y="669"/>
                  </a:cubicBezTo>
                  <a:cubicBezTo>
                    <a:pt x="548" y="973"/>
                    <a:pt x="821" y="1277"/>
                    <a:pt x="1125" y="1490"/>
                  </a:cubicBezTo>
                  <a:cubicBezTo>
                    <a:pt x="1338" y="1642"/>
                    <a:pt x="1612" y="1733"/>
                    <a:pt x="1824" y="1824"/>
                  </a:cubicBezTo>
                  <a:cubicBezTo>
                    <a:pt x="2250" y="2098"/>
                    <a:pt x="2432" y="2371"/>
                    <a:pt x="2675" y="2827"/>
                  </a:cubicBezTo>
                  <a:cubicBezTo>
                    <a:pt x="2706" y="2888"/>
                    <a:pt x="2919" y="3405"/>
                    <a:pt x="2979" y="3465"/>
                  </a:cubicBezTo>
                  <a:cubicBezTo>
                    <a:pt x="2979" y="3465"/>
                    <a:pt x="5290" y="8025"/>
                    <a:pt x="7721" y="11247"/>
                  </a:cubicBezTo>
                  <a:cubicBezTo>
                    <a:pt x="8021" y="11629"/>
                    <a:pt x="8493" y="11864"/>
                    <a:pt x="8960" y="11864"/>
                  </a:cubicBezTo>
                  <a:cubicBezTo>
                    <a:pt x="9014" y="11864"/>
                    <a:pt x="9067" y="11861"/>
                    <a:pt x="9119" y="11855"/>
                  </a:cubicBezTo>
                  <a:cubicBezTo>
                    <a:pt x="13162" y="11551"/>
                    <a:pt x="17083" y="10304"/>
                    <a:pt x="20731" y="8481"/>
                  </a:cubicBezTo>
                  <a:cubicBezTo>
                    <a:pt x="21551" y="8055"/>
                    <a:pt x="22433" y="7569"/>
                    <a:pt x="23101" y="6930"/>
                  </a:cubicBezTo>
                  <a:cubicBezTo>
                    <a:pt x="23952" y="6171"/>
                    <a:pt x="24621" y="5137"/>
                    <a:pt x="24560" y="3921"/>
                  </a:cubicBezTo>
                  <a:cubicBezTo>
                    <a:pt x="24560" y="2675"/>
                    <a:pt x="23770" y="1581"/>
                    <a:pt x="22645" y="1338"/>
                  </a:cubicBezTo>
                  <a:cubicBezTo>
                    <a:pt x="22469" y="1304"/>
                    <a:pt x="22290" y="1289"/>
                    <a:pt x="22112" y="1289"/>
                  </a:cubicBezTo>
                  <a:cubicBezTo>
                    <a:pt x="21153" y="1289"/>
                    <a:pt x="20183" y="1732"/>
                    <a:pt x="19363" y="2219"/>
                  </a:cubicBezTo>
                  <a:cubicBezTo>
                    <a:pt x="17904" y="3101"/>
                    <a:pt x="16506" y="4104"/>
                    <a:pt x="15107" y="5107"/>
                  </a:cubicBezTo>
                  <a:cubicBezTo>
                    <a:pt x="13679" y="6079"/>
                    <a:pt x="12129" y="6900"/>
                    <a:pt x="10457" y="6991"/>
                  </a:cubicBezTo>
                  <a:cubicBezTo>
                    <a:pt x="10153" y="6657"/>
                    <a:pt x="9849" y="6323"/>
                    <a:pt x="9545" y="6019"/>
                  </a:cubicBezTo>
                  <a:cubicBezTo>
                    <a:pt x="9393" y="6140"/>
                    <a:pt x="9241" y="6231"/>
                    <a:pt x="9059" y="6353"/>
                  </a:cubicBezTo>
                  <a:cubicBezTo>
                    <a:pt x="8601" y="6613"/>
                    <a:pt x="8144" y="6729"/>
                    <a:pt x="7695" y="6729"/>
                  </a:cubicBezTo>
                  <a:cubicBezTo>
                    <a:pt x="5522" y="6729"/>
                    <a:pt x="3542" y="4011"/>
                    <a:pt x="2584" y="1794"/>
                  </a:cubicBezTo>
                  <a:cubicBezTo>
                    <a:pt x="2220" y="1064"/>
                    <a:pt x="821" y="1034"/>
                    <a:pt x="1" y="0"/>
                  </a:cubicBezTo>
                  <a:close/>
                </a:path>
              </a:pathLst>
            </a:custGeom>
            <a:solidFill>
              <a:srgbClr val="8B82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29325" y="2752025"/>
              <a:ext cx="407325" cy="379025"/>
            </a:xfrm>
            <a:custGeom>
              <a:rect b="b" l="l" r="r" t="t"/>
              <a:pathLst>
                <a:path extrusionOk="0" h="15161" w="16293">
                  <a:moveTo>
                    <a:pt x="13025" y="1"/>
                  </a:moveTo>
                  <a:cubicBezTo>
                    <a:pt x="12909" y="1"/>
                    <a:pt x="12792" y="8"/>
                    <a:pt x="12676" y="24"/>
                  </a:cubicBezTo>
                  <a:cubicBezTo>
                    <a:pt x="11703" y="115"/>
                    <a:pt x="10852" y="784"/>
                    <a:pt x="10031" y="1331"/>
                  </a:cubicBezTo>
                  <a:cubicBezTo>
                    <a:pt x="8025" y="2729"/>
                    <a:pt x="5806" y="3854"/>
                    <a:pt x="3496" y="4583"/>
                  </a:cubicBezTo>
                  <a:cubicBezTo>
                    <a:pt x="2949" y="4735"/>
                    <a:pt x="2432" y="4918"/>
                    <a:pt x="1976" y="5222"/>
                  </a:cubicBezTo>
                  <a:cubicBezTo>
                    <a:pt x="1520" y="5526"/>
                    <a:pt x="1125" y="6042"/>
                    <a:pt x="1186" y="6589"/>
                  </a:cubicBezTo>
                  <a:cubicBezTo>
                    <a:pt x="1216" y="7076"/>
                    <a:pt x="1520" y="7532"/>
                    <a:pt x="1490" y="8018"/>
                  </a:cubicBezTo>
                  <a:cubicBezTo>
                    <a:pt x="1429" y="8565"/>
                    <a:pt x="973" y="8991"/>
                    <a:pt x="639" y="9386"/>
                  </a:cubicBezTo>
                  <a:cubicBezTo>
                    <a:pt x="305" y="9811"/>
                    <a:pt x="1" y="10419"/>
                    <a:pt x="305" y="10875"/>
                  </a:cubicBezTo>
                  <a:cubicBezTo>
                    <a:pt x="487" y="11149"/>
                    <a:pt x="821" y="11301"/>
                    <a:pt x="1186" y="11361"/>
                  </a:cubicBezTo>
                  <a:cubicBezTo>
                    <a:pt x="1672" y="11513"/>
                    <a:pt x="2189" y="11665"/>
                    <a:pt x="2615" y="11939"/>
                  </a:cubicBezTo>
                  <a:cubicBezTo>
                    <a:pt x="3071" y="12213"/>
                    <a:pt x="3466" y="12668"/>
                    <a:pt x="3527" y="13155"/>
                  </a:cubicBezTo>
                  <a:cubicBezTo>
                    <a:pt x="3557" y="13489"/>
                    <a:pt x="3496" y="13793"/>
                    <a:pt x="3496" y="14158"/>
                  </a:cubicBezTo>
                  <a:cubicBezTo>
                    <a:pt x="3496" y="14492"/>
                    <a:pt x="3557" y="14827"/>
                    <a:pt x="3830" y="15009"/>
                  </a:cubicBezTo>
                  <a:cubicBezTo>
                    <a:pt x="3982" y="15131"/>
                    <a:pt x="4226" y="15161"/>
                    <a:pt x="4408" y="15161"/>
                  </a:cubicBezTo>
                  <a:cubicBezTo>
                    <a:pt x="5381" y="15161"/>
                    <a:pt x="6080" y="14249"/>
                    <a:pt x="6718" y="13489"/>
                  </a:cubicBezTo>
                  <a:cubicBezTo>
                    <a:pt x="8937" y="11058"/>
                    <a:pt x="12280" y="9933"/>
                    <a:pt x="14469" y="7471"/>
                  </a:cubicBezTo>
                  <a:cubicBezTo>
                    <a:pt x="15229" y="6620"/>
                    <a:pt x="15806" y="5647"/>
                    <a:pt x="16080" y="4522"/>
                  </a:cubicBezTo>
                  <a:cubicBezTo>
                    <a:pt x="16293" y="3428"/>
                    <a:pt x="16171" y="2243"/>
                    <a:pt x="15533" y="1301"/>
                  </a:cubicBezTo>
                  <a:cubicBezTo>
                    <a:pt x="14961" y="565"/>
                    <a:pt x="14023" y="1"/>
                    <a:pt x="13025" y="1"/>
                  </a:cubicBezTo>
                  <a:close/>
                </a:path>
              </a:pathLst>
            </a:custGeom>
            <a:solidFill>
              <a:srgbClr val="DBD7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66550" y="2745400"/>
              <a:ext cx="321475" cy="149325"/>
            </a:xfrm>
            <a:custGeom>
              <a:rect b="b" l="l" r="r" t="t"/>
              <a:pathLst>
                <a:path extrusionOk="0" h="5973" w="12859">
                  <a:moveTo>
                    <a:pt x="11645" y="0"/>
                  </a:moveTo>
                  <a:cubicBezTo>
                    <a:pt x="11028" y="0"/>
                    <a:pt x="10373" y="161"/>
                    <a:pt x="9728" y="502"/>
                  </a:cubicBezTo>
                  <a:cubicBezTo>
                    <a:pt x="8846" y="927"/>
                    <a:pt x="8117" y="1566"/>
                    <a:pt x="7387" y="2173"/>
                  </a:cubicBezTo>
                  <a:lnTo>
                    <a:pt x="7144" y="2386"/>
                  </a:lnTo>
                  <a:cubicBezTo>
                    <a:pt x="6384" y="3055"/>
                    <a:pt x="5503" y="3724"/>
                    <a:pt x="4469" y="4058"/>
                  </a:cubicBezTo>
                  <a:cubicBezTo>
                    <a:pt x="4013" y="4210"/>
                    <a:pt x="3527" y="4301"/>
                    <a:pt x="3041" y="4362"/>
                  </a:cubicBezTo>
                  <a:cubicBezTo>
                    <a:pt x="2737" y="4453"/>
                    <a:pt x="2372" y="4484"/>
                    <a:pt x="2068" y="4575"/>
                  </a:cubicBezTo>
                  <a:cubicBezTo>
                    <a:pt x="1095" y="4848"/>
                    <a:pt x="366" y="5243"/>
                    <a:pt x="1" y="5851"/>
                  </a:cubicBezTo>
                  <a:lnTo>
                    <a:pt x="153" y="5973"/>
                  </a:lnTo>
                  <a:cubicBezTo>
                    <a:pt x="518" y="5395"/>
                    <a:pt x="1156" y="5031"/>
                    <a:pt x="2068" y="4757"/>
                  </a:cubicBezTo>
                  <a:cubicBezTo>
                    <a:pt x="2372" y="4696"/>
                    <a:pt x="2737" y="4605"/>
                    <a:pt x="3041" y="4575"/>
                  </a:cubicBezTo>
                  <a:cubicBezTo>
                    <a:pt x="3527" y="4484"/>
                    <a:pt x="4013" y="4423"/>
                    <a:pt x="4500" y="4271"/>
                  </a:cubicBezTo>
                  <a:cubicBezTo>
                    <a:pt x="5563" y="3906"/>
                    <a:pt x="6475" y="3207"/>
                    <a:pt x="7235" y="2538"/>
                  </a:cubicBezTo>
                  <a:lnTo>
                    <a:pt x="7509" y="2325"/>
                  </a:lnTo>
                  <a:cubicBezTo>
                    <a:pt x="8238" y="1718"/>
                    <a:pt x="8968" y="1110"/>
                    <a:pt x="9788" y="684"/>
                  </a:cubicBezTo>
                  <a:cubicBezTo>
                    <a:pt x="10416" y="370"/>
                    <a:pt x="11066" y="213"/>
                    <a:pt x="11677" y="213"/>
                  </a:cubicBezTo>
                  <a:cubicBezTo>
                    <a:pt x="12072" y="213"/>
                    <a:pt x="12451" y="279"/>
                    <a:pt x="12798" y="410"/>
                  </a:cubicBezTo>
                  <a:lnTo>
                    <a:pt x="12858" y="228"/>
                  </a:lnTo>
                  <a:cubicBezTo>
                    <a:pt x="12484" y="78"/>
                    <a:pt x="12074" y="0"/>
                    <a:pt x="11645" y="0"/>
                  </a:cubicBezTo>
                  <a:close/>
                </a:path>
              </a:pathLst>
            </a:custGeom>
            <a:solidFill>
              <a:srgbClr val="4B4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67325" y="2913700"/>
              <a:ext cx="95000" cy="58550"/>
            </a:xfrm>
            <a:custGeom>
              <a:rect b="b" l="l" r="r" t="t"/>
              <a:pathLst>
                <a:path extrusionOk="0" h="2342" w="3800">
                  <a:moveTo>
                    <a:pt x="3800" y="1"/>
                  </a:moveTo>
                  <a:lnTo>
                    <a:pt x="3800" y="1"/>
                  </a:lnTo>
                  <a:cubicBezTo>
                    <a:pt x="2918" y="457"/>
                    <a:pt x="1976" y="700"/>
                    <a:pt x="973" y="700"/>
                  </a:cubicBezTo>
                  <a:cubicBezTo>
                    <a:pt x="730" y="700"/>
                    <a:pt x="365" y="700"/>
                    <a:pt x="183" y="882"/>
                  </a:cubicBezTo>
                  <a:cubicBezTo>
                    <a:pt x="335" y="1369"/>
                    <a:pt x="274" y="1916"/>
                    <a:pt x="0" y="2341"/>
                  </a:cubicBezTo>
                  <a:cubicBezTo>
                    <a:pt x="426" y="1825"/>
                    <a:pt x="1095" y="1673"/>
                    <a:pt x="1703" y="1399"/>
                  </a:cubicBezTo>
                  <a:cubicBezTo>
                    <a:pt x="2493" y="1065"/>
                    <a:pt x="3222" y="578"/>
                    <a:pt x="3800" y="1"/>
                  </a:cubicBezTo>
                  <a:close/>
                </a:path>
              </a:pathLst>
            </a:custGeom>
            <a:solidFill>
              <a:srgbClr val="BEB8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58975" y="2944100"/>
              <a:ext cx="209750" cy="121600"/>
            </a:xfrm>
            <a:custGeom>
              <a:rect b="b" l="l" r="r" t="t"/>
              <a:pathLst>
                <a:path extrusionOk="0" h="4864" w="8390">
                  <a:moveTo>
                    <a:pt x="8389" y="1"/>
                  </a:moveTo>
                  <a:lnTo>
                    <a:pt x="8389" y="1"/>
                  </a:lnTo>
                  <a:cubicBezTo>
                    <a:pt x="7082" y="852"/>
                    <a:pt x="5806" y="1703"/>
                    <a:pt x="4438" y="2341"/>
                  </a:cubicBezTo>
                  <a:cubicBezTo>
                    <a:pt x="3040" y="3040"/>
                    <a:pt x="1550" y="3526"/>
                    <a:pt x="0" y="3618"/>
                  </a:cubicBezTo>
                  <a:cubicBezTo>
                    <a:pt x="912" y="3739"/>
                    <a:pt x="1824" y="4165"/>
                    <a:pt x="2462" y="4864"/>
                  </a:cubicBezTo>
                  <a:cubicBezTo>
                    <a:pt x="4559" y="3375"/>
                    <a:pt x="6535" y="1764"/>
                    <a:pt x="8389" y="1"/>
                  </a:cubicBezTo>
                  <a:close/>
                </a:path>
              </a:pathLst>
            </a:custGeom>
            <a:solidFill>
              <a:srgbClr val="BEB8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928875" y="2931175"/>
              <a:ext cx="245475" cy="192475"/>
            </a:xfrm>
            <a:custGeom>
              <a:rect b="b" l="l" r="r" t="t"/>
              <a:pathLst>
                <a:path extrusionOk="0" h="7699" w="9819">
                  <a:moveTo>
                    <a:pt x="9818" y="1"/>
                  </a:moveTo>
                  <a:lnTo>
                    <a:pt x="9818" y="1"/>
                  </a:lnTo>
                  <a:cubicBezTo>
                    <a:pt x="8998" y="1277"/>
                    <a:pt x="7751" y="2189"/>
                    <a:pt x="6414" y="2919"/>
                  </a:cubicBezTo>
                  <a:cubicBezTo>
                    <a:pt x="5107" y="3618"/>
                    <a:pt x="3739" y="4256"/>
                    <a:pt x="2523" y="5107"/>
                  </a:cubicBezTo>
                  <a:cubicBezTo>
                    <a:pt x="1551" y="5806"/>
                    <a:pt x="760" y="6597"/>
                    <a:pt x="0" y="7478"/>
                  </a:cubicBezTo>
                  <a:cubicBezTo>
                    <a:pt x="102" y="7631"/>
                    <a:pt x="311" y="7698"/>
                    <a:pt x="483" y="7698"/>
                  </a:cubicBezTo>
                  <a:cubicBezTo>
                    <a:pt x="516" y="7698"/>
                    <a:pt x="548" y="7696"/>
                    <a:pt x="578" y="7691"/>
                  </a:cubicBezTo>
                  <a:cubicBezTo>
                    <a:pt x="791" y="7691"/>
                    <a:pt x="1034" y="7600"/>
                    <a:pt x="1186" y="7478"/>
                  </a:cubicBezTo>
                  <a:cubicBezTo>
                    <a:pt x="2250" y="6840"/>
                    <a:pt x="3040" y="5806"/>
                    <a:pt x="3952" y="4955"/>
                  </a:cubicBezTo>
                  <a:cubicBezTo>
                    <a:pt x="4955" y="4074"/>
                    <a:pt x="6049" y="3496"/>
                    <a:pt x="7174" y="2797"/>
                  </a:cubicBezTo>
                  <a:cubicBezTo>
                    <a:pt x="8329" y="2098"/>
                    <a:pt x="9423" y="1247"/>
                    <a:pt x="9818" y="1"/>
                  </a:cubicBezTo>
                  <a:close/>
                </a:path>
              </a:pathLst>
            </a:custGeom>
            <a:solidFill>
              <a:srgbClr val="BEB8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941025" y="2571000"/>
              <a:ext cx="20550" cy="15075"/>
            </a:xfrm>
            <a:custGeom>
              <a:rect b="b" l="l" r="r" t="t"/>
              <a:pathLst>
                <a:path extrusionOk="0" h="603" w="822">
                  <a:moveTo>
                    <a:pt x="1" y="0"/>
                  </a:moveTo>
                  <a:lnTo>
                    <a:pt x="1" y="0"/>
                  </a:lnTo>
                  <a:cubicBezTo>
                    <a:pt x="214" y="213"/>
                    <a:pt x="366" y="426"/>
                    <a:pt x="578" y="578"/>
                  </a:cubicBezTo>
                  <a:cubicBezTo>
                    <a:pt x="587" y="595"/>
                    <a:pt x="602" y="602"/>
                    <a:pt x="621" y="602"/>
                  </a:cubicBezTo>
                  <a:cubicBezTo>
                    <a:pt x="669" y="602"/>
                    <a:pt x="739" y="552"/>
                    <a:pt x="761" y="487"/>
                  </a:cubicBezTo>
                  <a:cubicBezTo>
                    <a:pt x="821" y="426"/>
                    <a:pt x="761" y="335"/>
                    <a:pt x="700" y="274"/>
                  </a:cubicBezTo>
                  <a:cubicBezTo>
                    <a:pt x="609" y="183"/>
                    <a:pt x="548" y="183"/>
                    <a:pt x="457" y="152"/>
                  </a:cubicBezTo>
                  <a:cubicBezTo>
                    <a:pt x="305" y="122"/>
                    <a:pt x="153" y="61"/>
                    <a:pt x="1" y="0"/>
                  </a:cubicBezTo>
                  <a:close/>
                </a:path>
              </a:pathLst>
            </a:custGeom>
            <a:solidFill>
              <a:srgbClr val="8B82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5419050" y="2964575"/>
              <a:ext cx="166450" cy="199925"/>
            </a:xfrm>
            <a:custGeom>
              <a:rect b="b" l="l" r="r" t="t"/>
              <a:pathLst>
                <a:path extrusionOk="0" h="7997" w="6658">
                  <a:moveTo>
                    <a:pt x="233" y="1"/>
                  </a:moveTo>
                  <a:cubicBezTo>
                    <a:pt x="197" y="1"/>
                    <a:pt x="160" y="10"/>
                    <a:pt x="122" y="33"/>
                  </a:cubicBezTo>
                  <a:cubicBezTo>
                    <a:pt x="31" y="93"/>
                    <a:pt x="1" y="367"/>
                    <a:pt x="62" y="519"/>
                  </a:cubicBezTo>
                  <a:cubicBezTo>
                    <a:pt x="274" y="1188"/>
                    <a:pt x="700" y="1735"/>
                    <a:pt x="1156" y="2312"/>
                  </a:cubicBezTo>
                  <a:cubicBezTo>
                    <a:pt x="1247" y="2373"/>
                    <a:pt x="1278" y="2464"/>
                    <a:pt x="1308" y="2525"/>
                  </a:cubicBezTo>
                  <a:cubicBezTo>
                    <a:pt x="1338" y="2647"/>
                    <a:pt x="1278" y="2768"/>
                    <a:pt x="1247" y="2859"/>
                  </a:cubicBezTo>
                  <a:lnTo>
                    <a:pt x="882" y="3680"/>
                  </a:lnTo>
                  <a:cubicBezTo>
                    <a:pt x="822" y="3923"/>
                    <a:pt x="700" y="4227"/>
                    <a:pt x="822" y="4501"/>
                  </a:cubicBezTo>
                  <a:cubicBezTo>
                    <a:pt x="852" y="4683"/>
                    <a:pt x="1004" y="4835"/>
                    <a:pt x="1126" y="4987"/>
                  </a:cubicBezTo>
                  <a:cubicBezTo>
                    <a:pt x="1399" y="5352"/>
                    <a:pt x="1733" y="5686"/>
                    <a:pt x="2159" y="5747"/>
                  </a:cubicBezTo>
                  <a:cubicBezTo>
                    <a:pt x="2333" y="5797"/>
                    <a:pt x="2567" y="5846"/>
                    <a:pt x="2796" y="5846"/>
                  </a:cubicBezTo>
                  <a:cubicBezTo>
                    <a:pt x="2848" y="5846"/>
                    <a:pt x="2899" y="5844"/>
                    <a:pt x="2949" y="5838"/>
                  </a:cubicBezTo>
                  <a:cubicBezTo>
                    <a:pt x="3709" y="6477"/>
                    <a:pt x="4439" y="7206"/>
                    <a:pt x="5047" y="7996"/>
                  </a:cubicBezTo>
                  <a:cubicBezTo>
                    <a:pt x="5503" y="7510"/>
                    <a:pt x="6050" y="7054"/>
                    <a:pt x="6658" y="6720"/>
                  </a:cubicBezTo>
                  <a:cubicBezTo>
                    <a:pt x="5867" y="5960"/>
                    <a:pt x="5077" y="5139"/>
                    <a:pt x="4347" y="4349"/>
                  </a:cubicBezTo>
                  <a:cubicBezTo>
                    <a:pt x="4347" y="4227"/>
                    <a:pt x="4347" y="4106"/>
                    <a:pt x="4317" y="4014"/>
                  </a:cubicBezTo>
                  <a:cubicBezTo>
                    <a:pt x="4287" y="3741"/>
                    <a:pt x="4074" y="3528"/>
                    <a:pt x="4074" y="3224"/>
                  </a:cubicBezTo>
                  <a:cubicBezTo>
                    <a:pt x="4074" y="3011"/>
                    <a:pt x="4165" y="2829"/>
                    <a:pt x="4165" y="2677"/>
                  </a:cubicBezTo>
                  <a:cubicBezTo>
                    <a:pt x="4165" y="2373"/>
                    <a:pt x="4013" y="2160"/>
                    <a:pt x="3892" y="1887"/>
                  </a:cubicBezTo>
                  <a:cubicBezTo>
                    <a:pt x="3740" y="1583"/>
                    <a:pt x="3679" y="1188"/>
                    <a:pt x="3618" y="853"/>
                  </a:cubicBezTo>
                  <a:cubicBezTo>
                    <a:pt x="3436" y="945"/>
                    <a:pt x="3253" y="1036"/>
                    <a:pt x="3132" y="1248"/>
                  </a:cubicBezTo>
                  <a:cubicBezTo>
                    <a:pt x="3040" y="1431"/>
                    <a:pt x="2980" y="1644"/>
                    <a:pt x="3040" y="1856"/>
                  </a:cubicBezTo>
                  <a:cubicBezTo>
                    <a:pt x="3071" y="2069"/>
                    <a:pt x="3223" y="2312"/>
                    <a:pt x="3162" y="2525"/>
                  </a:cubicBezTo>
                  <a:lnTo>
                    <a:pt x="3071" y="2768"/>
                  </a:lnTo>
                  <a:lnTo>
                    <a:pt x="3040" y="2707"/>
                  </a:lnTo>
                  <a:cubicBezTo>
                    <a:pt x="2828" y="2525"/>
                    <a:pt x="2615" y="2373"/>
                    <a:pt x="2372" y="2191"/>
                  </a:cubicBezTo>
                  <a:cubicBezTo>
                    <a:pt x="1642" y="1644"/>
                    <a:pt x="1095" y="884"/>
                    <a:pt x="518" y="185"/>
                  </a:cubicBezTo>
                  <a:cubicBezTo>
                    <a:pt x="449" y="93"/>
                    <a:pt x="345" y="1"/>
                    <a:pt x="233" y="1"/>
                  </a:cubicBezTo>
                  <a:close/>
                </a:path>
              </a:pathLst>
            </a:custGeom>
            <a:solidFill>
              <a:srgbClr val="ADA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5443375" y="3026175"/>
              <a:ext cx="45625" cy="69175"/>
            </a:xfrm>
            <a:custGeom>
              <a:rect b="b" l="l" r="r" t="t"/>
              <a:pathLst>
                <a:path extrusionOk="0" h="2767" w="1825">
                  <a:moveTo>
                    <a:pt x="335" y="0"/>
                  </a:moveTo>
                  <a:lnTo>
                    <a:pt x="122" y="1368"/>
                  </a:lnTo>
                  <a:cubicBezTo>
                    <a:pt x="31" y="1611"/>
                    <a:pt x="1" y="1915"/>
                    <a:pt x="122" y="2189"/>
                  </a:cubicBezTo>
                  <a:cubicBezTo>
                    <a:pt x="244" y="2493"/>
                    <a:pt x="578" y="2675"/>
                    <a:pt x="912" y="2766"/>
                  </a:cubicBezTo>
                  <a:cubicBezTo>
                    <a:pt x="1247" y="2766"/>
                    <a:pt x="1581" y="2614"/>
                    <a:pt x="1824" y="2371"/>
                  </a:cubicBezTo>
                  <a:cubicBezTo>
                    <a:pt x="1794" y="1885"/>
                    <a:pt x="1703" y="1429"/>
                    <a:pt x="1672" y="973"/>
                  </a:cubicBezTo>
                  <a:cubicBezTo>
                    <a:pt x="1672" y="851"/>
                    <a:pt x="1672" y="791"/>
                    <a:pt x="1642" y="699"/>
                  </a:cubicBezTo>
                  <a:cubicBezTo>
                    <a:pt x="1520" y="487"/>
                    <a:pt x="1247" y="365"/>
                    <a:pt x="1034" y="304"/>
                  </a:cubicBezTo>
                  <a:cubicBezTo>
                    <a:pt x="791" y="213"/>
                    <a:pt x="548" y="183"/>
                    <a:pt x="335" y="0"/>
                  </a:cubicBezTo>
                  <a:close/>
                </a:path>
              </a:pathLst>
            </a:custGeom>
            <a:solidFill>
              <a:srgbClr val="8B82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5436550" y="3020100"/>
              <a:ext cx="33450" cy="32850"/>
            </a:xfrm>
            <a:custGeom>
              <a:rect b="b" l="l" r="r" t="t"/>
              <a:pathLst>
                <a:path extrusionOk="0" h="1314" w="1338">
                  <a:moveTo>
                    <a:pt x="365" y="0"/>
                  </a:moveTo>
                  <a:cubicBezTo>
                    <a:pt x="213" y="0"/>
                    <a:pt x="91" y="122"/>
                    <a:pt x="61" y="274"/>
                  </a:cubicBezTo>
                  <a:cubicBezTo>
                    <a:pt x="0" y="426"/>
                    <a:pt x="61" y="517"/>
                    <a:pt x="152" y="699"/>
                  </a:cubicBezTo>
                  <a:cubicBezTo>
                    <a:pt x="243" y="760"/>
                    <a:pt x="365" y="851"/>
                    <a:pt x="456" y="912"/>
                  </a:cubicBezTo>
                  <a:cubicBezTo>
                    <a:pt x="608" y="1034"/>
                    <a:pt x="760" y="1155"/>
                    <a:pt x="912" y="1216"/>
                  </a:cubicBezTo>
                  <a:cubicBezTo>
                    <a:pt x="990" y="1242"/>
                    <a:pt x="1091" y="1313"/>
                    <a:pt x="1157" y="1313"/>
                  </a:cubicBezTo>
                  <a:cubicBezTo>
                    <a:pt x="1167" y="1313"/>
                    <a:pt x="1177" y="1311"/>
                    <a:pt x="1185" y="1307"/>
                  </a:cubicBezTo>
                  <a:cubicBezTo>
                    <a:pt x="1277" y="1246"/>
                    <a:pt x="1337" y="1155"/>
                    <a:pt x="1337" y="1064"/>
                  </a:cubicBezTo>
                  <a:cubicBezTo>
                    <a:pt x="1337" y="882"/>
                    <a:pt x="1277" y="638"/>
                    <a:pt x="1125" y="486"/>
                  </a:cubicBezTo>
                  <a:cubicBezTo>
                    <a:pt x="973" y="335"/>
                    <a:pt x="821" y="243"/>
                    <a:pt x="608" y="122"/>
                  </a:cubicBezTo>
                  <a:cubicBezTo>
                    <a:pt x="547" y="61"/>
                    <a:pt x="426" y="0"/>
                    <a:pt x="365" y="0"/>
                  </a:cubicBezTo>
                  <a:close/>
                </a:path>
              </a:pathLst>
            </a:custGeom>
            <a:solidFill>
              <a:srgbClr val="ADA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5431225" y="3037200"/>
              <a:ext cx="40300" cy="34450"/>
            </a:xfrm>
            <a:custGeom>
              <a:rect b="b" l="l" r="r" t="t"/>
              <a:pathLst>
                <a:path extrusionOk="0" h="1378" w="1612">
                  <a:moveTo>
                    <a:pt x="262" y="0"/>
                  </a:moveTo>
                  <a:cubicBezTo>
                    <a:pt x="228" y="0"/>
                    <a:pt x="198" y="15"/>
                    <a:pt x="183" y="46"/>
                  </a:cubicBezTo>
                  <a:cubicBezTo>
                    <a:pt x="91" y="76"/>
                    <a:pt x="61" y="137"/>
                    <a:pt x="61" y="228"/>
                  </a:cubicBezTo>
                  <a:cubicBezTo>
                    <a:pt x="31" y="350"/>
                    <a:pt x="0" y="502"/>
                    <a:pt x="31" y="654"/>
                  </a:cubicBezTo>
                  <a:cubicBezTo>
                    <a:pt x="61" y="806"/>
                    <a:pt x="213" y="866"/>
                    <a:pt x="365" y="958"/>
                  </a:cubicBezTo>
                  <a:cubicBezTo>
                    <a:pt x="517" y="1018"/>
                    <a:pt x="669" y="1140"/>
                    <a:pt x="851" y="1201"/>
                  </a:cubicBezTo>
                  <a:cubicBezTo>
                    <a:pt x="973" y="1292"/>
                    <a:pt x="1094" y="1322"/>
                    <a:pt x="1216" y="1353"/>
                  </a:cubicBezTo>
                  <a:cubicBezTo>
                    <a:pt x="1242" y="1370"/>
                    <a:pt x="1272" y="1377"/>
                    <a:pt x="1304" y="1377"/>
                  </a:cubicBezTo>
                  <a:cubicBezTo>
                    <a:pt x="1387" y="1377"/>
                    <a:pt x="1485" y="1327"/>
                    <a:pt x="1550" y="1261"/>
                  </a:cubicBezTo>
                  <a:cubicBezTo>
                    <a:pt x="1611" y="1170"/>
                    <a:pt x="1611" y="1018"/>
                    <a:pt x="1581" y="958"/>
                  </a:cubicBezTo>
                  <a:cubicBezTo>
                    <a:pt x="1550" y="836"/>
                    <a:pt x="1459" y="745"/>
                    <a:pt x="1398" y="684"/>
                  </a:cubicBezTo>
                  <a:cubicBezTo>
                    <a:pt x="1125" y="380"/>
                    <a:pt x="760" y="137"/>
                    <a:pt x="365" y="46"/>
                  </a:cubicBezTo>
                  <a:cubicBezTo>
                    <a:pt x="335" y="15"/>
                    <a:pt x="297" y="0"/>
                    <a:pt x="262" y="0"/>
                  </a:cubicBezTo>
                  <a:close/>
                </a:path>
              </a:pathLst>
            </a:custGeom>
            <a:solidFill>
              <a:srgbClr val="ADA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5431975" y="3060375"/>
              <a:ext cx="41050" cy="28475"/>
            </a:xfrm>
            <a:custGeom>
              <a:rect b="b" l="l" r="r" t="t"/>
              <a:pathLst>
                <a:path extrusionOk="0" h="1139" w="1642">
                  <a:moveTo>
                    <a:pt x="274" y="0"/>
                  </a:moveTo>
                  <a:cubicBezTo>
                    <a:pt x="153" y="61"/>
                    <a:pt x="122" y="152"/>
                    <a:pt x="92" y="213"/>
                  </a:cubicBezTo>
                  <a:cubicBezTo>
                    <a:pt x="1" y="365"/>
                    <a:pt x="31" y="547"/>
                    <a:pt x="153" y="699"/>
                  </a:cubicBezTo>
                  <a:cubicBezTo>
                    <a:pt x="274" y="851"/>
                    <a:pt x="426" y="942"/>
                    <a:pt x="578" y="1003"/>
                  </a:cubicBezTo>
                  <a:cubicBezTo>
                    <a:pt x="730" y="1094"/>
                    <a:pt x="913" y="1094"/>
                    <a:pt x="1064" y="1125"/>
                  </a:cubicBezTo>
                  <a:cubicBezTo>
                    <a:pt x="1125" y="1125"/>
                    <a:pt x="1186" y="1138"/>
                    <a:pt x="1247" y="1138"/>
                  </a:cubicBezTo>
                  <a:cubicBezTo>
                    <a:pt x="1277" y="1138"/>
                    <a:pt x="1308" y="1135"/>
                    <a:pt x="1338" y="1125"/>
                  </a:cubicBezTo>
                  <a:cubicBezTo>
                    <a:pt x="1399" y="1125"/>
                    <a:pt x="1520" y="1064"/>
                    <a:pt x="1551" y="973"/>
                  </a:cubicBezTo>
                  <a:cubicBezTo>
                    <a:pt x="1642" y="851"/>
                    <a:pt x="1551" y="699"/>
                    <a:pt x="1460" y="608"/>
                  </a:cubicBezTo>
                  <a:cubicBezTo>
                    <a:pt x="1338" y="486"/>
                    <a:pt x="1156" y="395"/>
                    <a:pt x="1004" y="304"/>
                  </a:cubicBezTo>
                  <a:lnTo>
                    <a:pt x="548" y="61"/>
                  </a:lnTo>
                  <a:cubicBezTo>
                    <a:pt x="457" y="31"/>
                    <a:pt x="335" y="0"/>
                    <a:pt x="274" y="0"/>
                  </a:cubicBezTo>
                  <a:close/>
                </a:path>
              </a:pathLst>
            </a:custGeom>
            <a:solidFill>
              <a:srgbClr val="ADA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5496575" y="3078225"/>
              <a:ext cx="620100" cy="329925"/>
            </a:xfrm>
            <a:custGeom>
              <a:rect b="b" l="l" r="r" t="t"/>
              <a:pathLst>
                <a:path extrusionOk="0" h="13197" w="24804">
                  <a:moveTo>
                    <a:pt x="1759" y="0"/>
                  </a:moveTo>
                  <a:cubicBezTo>
                    <a:pt x="1626" y="0"/>
                    <a:pt x="1490" y="46"/>
                    <a:pt x="1368" y="137"/>
                  </a:cubicBezTo>
                  <a:cubicBezTo>
                    <a:pt x="1034" y="441"/>
                    <a:pt x="730" y="745"/>
                    <a:pt x="487" y="1140"/>
                  </a:cubicBezTo>
                  <a:cubicBezTo>
                    <a:pt x="152" y="1657"/>
                    <a:pt x="0" y="2326"/>
                    <a:pt x="243" y="2873"/>
                  </a:cubicBezTo>
                  <a:cubicBezTo>
                    <a:pt x="426" y="3329"/>
                    <a:pt x="791" y="3693"/>
                    <a:pt x="1186" y="4028"/>
                  </a:cubicBezTo>
                  <a:cubicBezTo>
                    <a:pt x="3739" y="6156"/>
                    <a:pt x="6323" y="8314"/>
                    <a:pt x="9149" y="10016"/>
                  </a:cubicBezTo>
                  <a:cubicBezTo>
                    <a:pt x="12007" y="11748"/>
                    <a:pt x="15198" y="12995"/>
                    <a:pt x="18542" y="13177"/>
                  </a:cubicBezTo>
                  <a:cubicBezTo>
                    <a:pt x="18761" y="13189"/>
                    <a:pt x="18981" y="13196"/>
                    <a:pt x="19202" y="13196"/>
                  </a:cubicBezTo>
                  <a:cubicBezTo>
                    <a:pt x="20600" y="13196"/>
                    <a:pt x="21994" y="12923"/>
                    <a:pt x="23071" y="12083"/>
                  </a:cubicBezTo>
                  <a:cubicBezTo>
                    <a:pt x="24286" y="11080"/>
                    <a:pt x="24803" y="9074"/>
                    <a:pt x="23831" y="7858"/>
                  </a:cubicBezTo>
                  <a:lnTo>
                    <a:pt x="22189" y="7280"/>
                  </a:lnTo>
                  <a:cubicBezTo>
                    <a:pt x="21805" y="7296"/>
                    <a:pt x="21420" y="7304"/>
                    <a:pt x="21035" y="7304"/>
                  </a:cubicBezTo>
                  <a:cubicBezTo>
                    <a:pt x="14151" y="7304"/>
                    <a:pt x="7281" y="4743"/>
                    <a:pt x="2128" y="137"/>
                  </a:cubicBezTo>
                  <a:cubicBezTo>
                    <a:pt x="2022" y="46"/>
                    <a:pt x="1892" y="0"/>
                    <a:pt x="1759" y="0"/>
                  </a:cubicBezTo>
                  <a:close/>
                </a:path>
              </a:pathLst>
            </a:custGeom>
            <a:solidFill>
              <a:srgbClr val="465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5887925" y="3274650"/>
              <a:ext cx="13700" cy="12950"/>
            </a:xfrm>
            <a:custGeom>
              <a:rect b="b" l="l" r="r" t="t"/>
              <a:pathLst>
                <a:path extrusionOk="0" h="518" w="548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7"/>
                    <a:pt x="274" y="517"/>
                  </a:cubicBezTo>
                  <a:cubicBezTo>
                    <a:pt x="426" y="517"/>
                    <a:pt x="547" y="426"/>
                    <a:pt x="547" y="274"/>
                  </a:cubicBezTo>
                  <a:cubicBezTo>
                    <a:pt x="54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rgbClr val="3C5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5796725" y="3322525"/>
              <a:ext cx="11425" cy="11425"/>
            </a:xfrm>
            <a:custGeom>
              <a:rect b="b" l="l" r="r" t="t"/>
              <a:pathLst>
                <a:path extrusionOk="0" h="457" w="457">
                  <a:moveTo>
                    <a:pt x="213" y="1"/>
                  </a:moveTo>
                  <a:cubicBezTo>
                    <a:pt x="122" y="1"/>
                    <a:pt x="1" y="92"/>
                    <a:pt x="1" y="213"/>
                  </a:cubicBezTo>
                  <a:cubicBezTo>
                    <a:pt x="1" y="335"/>
                    <a:pt x="122" y="457"/>
                    <a:pt x="213" y="457"/>
                  </a:cubicBezTo>
                  <a:cubicBezTo>
                    <a:pt x="335" y="457"/>
                    <a:pt x="457" y="335"/>
                    <a:pt x="457" y="213"/>
                  </a:cubicBezTo>
                  <a:cubicBezTo>
                    <a:pt x="457" y="92"/>
                    <a:pt x="396" y="1"/>
                    <a:pt x="213" y="1"/>
                  </a:cubicBezTo>
                  <a:close/>
                </a:path>
              </a:pathLst>
            </a:custGeom>
            <a:solidFill>
              <a:srgbClr val="3C5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5788375" y="3242750"/>
              <a:ext cx="16725" cy="16725"/>
            </a:xfrm>
            <a:custGeom>
              <a:rect b="b" l="l" r="r" t="t"/>
              <a:pathLst>
                <a:path extrusionOk="0" h="669" w="669">
                  <a:moveTo>
                    <a:pt x="33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3C5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5686550" y="3203225"/>
              <a:ext cx="9125" cy="9900"/>
            </a:xfrm>
            <a:custGeom>
              <a:rect b="b" l="l" r="r" t="t"/>
              <a:pathLst>
                <a:path extrusionOk="0" h="396" w="365">
                  <a:moveTo>
                    <a:pt x="183" y="0"/>
                  </a:moveTo>
                  <a:cubicBezTo>
                    <a:pt x="91" y="0"/>
                    <a:pt x="0" y="92"/>
                    <a:pt x="0" y="213"/>
                  </a:cubicBezTo>
                  <a:cubicBezTo>
                    <a:pt x="0" y="304"/>
                    <a:pt x="91" y="396"/>
                    <a:pt x="183" y="396"/>
                  </a:cubicBezTo>
                  <a:cubicBezTo>
                    <a:pt x="304" y="396"/>
                    <a:pt x="365" y="304"/>
                    <a:pt x="365" y="21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3C5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5623475" y="3197150"/>
              <a:ext cx="13700" cy="12950"/>
            </a:xfrm>
            <a:custGeom>
              <a:rect b="b" l="l" r="r" t="t"/>
              <a:pathLst>
                <a:path extrusionOk="0" h="518" w="548">
                  <a:moveTo>
                    <a:pt x="274" y="0"/>
                  </a:moveTo>
                  <a:cubicBezTo>
                    <a:pt x="122" y="0"/>
                    <a:pt x="0" y="92"/>
                    <a:pt x="0" y="243"/>
                  </a:cubicBezTo>
                  <a:cubicBezTo>
                    <a:pt x="0" y="395"/>
                    <a:pt x="122" y="517"/>
                    <a:pt x="274" y="517"/>
                  </a:cubicBezTo>
                  <a:cubicBezTo>
                    <a:pt x="426" y="517"/>
                    <a:pt x="547" y="395"/>
                    <a:pt x="547" y="243"/>
                  </a:cubicBezTo>
                  <a:cubicBezTo>
                    <a:pt x="547" y="92"/>
                    <a:pt x="426" y="0"/>
                    <a:pt x="274" y="0"/>
                  </a:cubicBezTo>
                  <a:close/>
                </a:path>
              </a:pathLst>
            </a:custGeom>
            <a:solidFill>
              <a:srgbClr val="3C5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5567250" y="3124200"/>
              <a:ext cx="11400" cy="12175"/>
            </a:xfrm>
            <a:custGeom>
              <a:rect b="b" l="l" r="r" t="t"/>
              <a:pathLst>
                <a:path extrusionOk="0" h="487" w="456">
                  <a:moveTo>
                    <a:pt x="213" y="0"/>
                  </a:moveTo>
                  <a:cubicBezTo>
                    <a:pt x="91" y="0"/>
                    <a:pt x="0" y="122"/>
                    <a:pt x="0" y="244"/>
                  </a:cubicBezTo>
                  <a:cubicBezTo>
                    <a:pt x="0" y="365"/>
                    <a:pt x="91" y="487"/>
                    <a:pt x="213" y="487"/>
                  </a:cubicBezTo>
                  <a:cubicBezTo>
                    <a:pt x="334" y="487"/>
                    <a:pt x="456" y="365"/>
                    <a:pt x="456" y="244"/>
                  </a:cubicBezTo>
                  <a:cubicBezTo>
                    <a:pt x="456" y="122"/>
                    <a:pt x="334" y="61"/>
                    <a:pt x="213" y="0"/>
                  </a:cubicBezTo>
                  <a:close/>
                </a:path>
              </a:pathLst>
            </a:custGeom>
            <a:solidFill>
              <a:srgbClr val="3C5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5533800" y="3150800"/>
              <a:ext cx="15225" cy="15975"/>
            </a:xfrm>
            <a:custGeom>
              <a:rect b="b" l="l" r="r" t="t"/>
              <a:pathLst>
                <a:path extrusionOk="0" h="639" w="609">
                  <a:moveTo>
                    <a:pt x="305" y="0"/>
                  </a:moveTo>
                  <a:cubicBezTo>
                    <a:pt x="122" y="0"/>
                    <a:pt x="1" y="152"/>
                    <a:pt x="1" y="335"/>
                  </a:cubicBezTo>
                  <a:cubicBezTo>
                    <a:pt x="1" y="487"/>
                    <a:pt x="122" y="639"/>
                    <a:pt x="305" y="639"/>
                  </a:cubicBezTo>
                  <a:cubicBezTo>
                    <a:pt x="457" y="639"/>
                    <a:pt x="609" y="487"/>
                    <a:pt x="609" y="335"/>
                  </a:cubicBezTo>
                  <a:cubicBezTo>
                    <a:pt x="609" y="152"/>
                    <a:pt x="457" y="0"/>
                    <a:pt x="305" y="0"/>
                  </a:cubicBezTo>
                  <a:close/>
                </a:path>
              </a:pathLst>
            </a:custGeom>
            <a:solidFill>
              <a:srgbClr val="3C5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5496575" y="3112050"/>
              <a:ext cx="604125" cy="296100"/>
            </a:xfrm>
            <a:custGeom>
              <a:rect b="b" l="l" r="r" t="t"/>
              <a:pathLst>
                <a:path extrusionOk="0" h="11844" w="24165">
                  <a:moveTo>
                    <a:pt x="335" y="0"/>
                  </a:moveTo>
                  <a:cubicBezTo>
                    <a:pt x="122" y="456"/>
                    <a:pt x="0" y="1033"/>
                    <a:pt x="183" y="1520"/>
                  </a:cubicBezTo>
                  <a:cubicBezTo>
                    <a:pt x="395" y="1976"/>
                    <a:pt x="760" y="2340"/>
                    <a:pt x="1155" y="2675"/>
                  </a:cubicBezTo>
                  <a:cubicBezTo>
                    <a:pt x="3678" y="4803"/>
                    <a:pt x="6262" y="6961"/>
                    <a:pt x="9119" y="8663"/>
                  </a:cubicBezTo>
                  <a:cubicBezTo>
                    <a:pt x="11976" y="10395"/>
                    <a:pt x="15168" y="11642"/>
                    <a:pt x="18511" y="11824"/>
                  </a:cubicBezTo>
                  <a:cubicBezTo>
                    <a:pt x="18726" y="11836"/>
                    <a:pt x="18943" y="11843"/>
                    <a:pt x="19160" y="11843"/>
                  </a:cubicBezTo>
                  <a:cubicBezTo>
                    <a:pt x="20540" y="11843"/>
                    <a:pt x="21937" y="11570"/>
                    <a:pt x="23040" y="10730"/>
                  </a:cubicBezTo>
                  <a:cubicBezTo>
                    <a:pt x="23557" y="10304"/>
                    <a:pt x="23982" y="9696"/>
                    <a:pt x="24165" y="9028"/>
                  </a:cubicBezTo>
                  <a:lnTo>
                    <a:pt x="24165" y="9028"/>
                  </a:lnTo>
                  <a:cubicBezTo>
                    <a:pt x="22910" y="9235"/>
                    <a:pt x="21637" y="9336"/>
                    <a:pt x="20360" y="9336"/>
                  </a:cubicBezTo>
                  <a:cubicBezTo>
                    <a:pt x="12855" y="9336"/>
                    <a:pt x="5218" y="5845"/>
                    <a:pt x="335" y="0"/>
                  </a:cubicBezTo>
                  <a:close/>
                </a:path>
              </a:pathLst>
            </a:custGeom>
            <a:solidFill>
              <a:srgbClr val="1827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5723025" y="3226025"/>
              <a:ext cx="22050" cy="56250"/>
            </a:xfrm>
            <a:custGeom>
              <a:rect b="b" l="l" r="r" t="t"/>
              <a:pathLst>
                <a:path extrusionOk="0" h="2250" w="882">
                  <a:moveTo>
                    <a:pt x="213" y="0"/>
                  </a:moveTo>
                  <a:cubicBezTo>
                    <a:pt x="0" y="821"/>
                    <a:pt x="243" y="1733"/>
                    <a:pt x="882" y="2250"/>
                  </a:cubicBezTo>
                  <a:cubicBezTo>
                    <a:pt x="882" y="1459"/>
                    <a:pt x="669" y="669"/>
                    <a:pt x="213" y="0"/>
                  </a:cubicBezTo>
                  <a:close/>
                </a:path>
              </a:pathLst>
            </a:custGeom>
            <a:solidFill>
              <a:srgbClr val="1827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5697175" y="4565700"/>
              <a:ext cx="69950" cy="69950"/>
            </a:xfrm>
            <a:custGeom>
              <a:rect b="b" l="l" r="r" t="t"/>
              <a:pathLst>
                <a:path extrusionOk="0" h="2798" w="2798">
                  <a:moveTo>
                    <a:pt x="1399" y="1"/>
                  </a:moveTo>
                  <a:cubicBezTo>
                    <a:pt x="639" y="1"/>
                    <a:pt x="1" y="639"/>
                    <a:pt x="1" y="1399"/>
                  </a:cubicBezTo>
                  <a:cubicBezTo>
                    <a:pt x="1" y="2159"/>
                    <a:pt x="639" y="2797"/>
                    <a:pt x="1399" y="2797"/>
                  </a:cubicBezTo>
                  <a:cubicBezTo>
                    <a:pt x="2159" y="2797"/>
                    <a:pt x="2797" y="2159"/>
                    <a:pt x="2797" y="1399"/>
                  </a:cubicBezTo>
                  <a:cubicBezTo>
                    <a:pt x="2797" y="639"/>
                    <a:pt x="2159" y="1"/>
                    <a:pt x="1399" y="1"/>
                  </a:cubicBezTo>
                  <a:close/>
                </a:path>
              </a:pathLst>
            </a:custGeom>
            <a:solidFill>
              <a:srgbClr val="4B4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5716950" y="4007200"/>
              <a:ext cx="692275" cy="630725"/>
            </a:xfrm>
            <a:custGeom>
              <a:rect b="b" l="l" r="r" t="t"/>
              <a:pathLst>
                <a:path extrusionOk="0" h="25229" w="27691">
                  <a:moveTo>
                    <a:pt x="12797" y="0"/>
                  </a:moveTo>
                  <a:lnTo>
                    <a:pt x="12797" y="11155"/>
                  </a:lnTo>
                  <a:lnTo>
                    <a:pt x="12493" y="11155"/>
                  </a:lnTo>
                  <a:lnTo>
                    <a:pt x="12493" y="18967"/>
                  </a:lnTo>
                  <a:lnTo>
                    <a:pt x="12189" y="18967"/>
                  </a:lnTo>
                  <a:cubicBezTo>
                    <a:pt x="12189" y="18967"/>
                    <a:pt x="11246" y="20183"/>
                    <a:pt x="8967" y="20426"/>
                  </a:cubicBezTo>
                  <a:cubicBezTo>
                    <a:pt x="7113" y="20669"/>
                    <a:pt x="2219" y="21034"/>
                    <a:pt x="578" y="21186"/>
                  </a:cubicBezTo>
                  <a:cubicBezTo>
                    <a:pt x="274" y="21247"/>
                    <a:pt x="0" y="21490"/>
                    <a:pt x="0" y="21794"/>
                  </a:cubicBezTo>
                  <a:lnTo>
                    <a:pt x="0" y="22158"/>
                  </a:lnTo>
                  <a:lnTo>
                    <a:pt x="243" y="22158"/>
                  </a:lnTo>
                  <a:lnTo>
                    <a:pt x="243" y="23131"/>
                  </a:lnTo>
                  <a:lnTo>
                    <a:pt x="1155" y="23131"/>
                  </a:lnTo>
                  <a:lnTo>
                    <a:pt x="1155" y="22067"/>
                  </a:lnTo>
                  <a:lnTo>
                    <a:pt x="11702" y="21247"/>
                  </a:lnTo>
                  <a:lnTo>
                    <a:pt x="11702" y="21247"/>
                  </a:lnTo>
                  <a:cubicBezTo>
                    <a:pt x="11490" y="21429"/>
                    <a:pt x="11246" y="21581"/>
                    <a:pt x="11034" y="21733"/>
                  </a:cubicBezTo>
                  <a:cubicBezTo>
                    <a:pt x="10821" y="21854"/>
                    <a:pt x="10639" y="22006"/>
                    <a:pt x="10487" y="22189"/>
                  </a:cubicBezTo>
                  <a:cubicBezTo>
                    <a:pt x="10426" y="22250"/>
                    <a:pt x="10365" y="22371"/>
                    <a:pt x="10335" y="22493"/>
                  </a:cubicBezTo>
                  <a:lnTo>
                    <a:pt x="9666" y="22493"/>
                  </a:lnTo>
                  <a:lnTo>
                    <a:pt x="9666" y="25107"/>
                  </a:lnTo>
                  <a:lnTo>
                    <a:pt x="11976" y="25107"/>
                  </a:lnTo>
                  <a:lnTo>
                    <a:pt x="11976" y="22493"/>
                  </a:lnTo>
                  <a:lnTo>
                    <a:pt x="11246" y="22493"/>
                  </a:lnTo>
                  <a:cubicBezTo>
                    <a:pt x="11246" y="22402"/>
                    <a:pt x="11246" y="22341"/>
                    <a:pt x="11277" y="22310"/>
                  </a:cubicBezTo>
                  <a:cubicBezTo>
                    <a:pt x="12189" y="22189"/>
                    <a:pt x="13070" y="21763"/>
                    <a:pt x="13769" y="21155"/>
                  </a:cubicBezTo>
                  <a:lnTo>
                    <a:pt x="25806" y="22158"/>
                  </a:lnTo>
                  <a:lnTo>
                    <a:pt x="25806" y="22493"/>
                  </a:lnTo>
                  <a:cubicBezTo>
                    <a:pt x="25259" y="22675"/>
                    <a:pt x="24864" y="23222"/>
                    <a:pt x="24864" y="23830"/>
                  </a:cubicBezTo>
                  <a:cubicBezTo>
                    <a:pt x="24864" y="24590"/>
                    <a:pt x="25502" y="25228"/>
                    <a:pt x="26262" y="25228"/>
                  </a:cubicBezTo>
                  <a:cubicBezTo>
                    <a:pt x="27022" y="25228"/>
                    <a:pt x="27660" y="24590"/>
                    <a:pt x="27660" y="23830"/>
                  </a:cubicBezTo>
                  <a:cubicBezTo>
                    <a:pt x="27691" y="23131"/>
                    <a:pt x="27326" y="22614"/>
                    <a:pt x="26748" y="22402"/>
                  </a:cubicBezTo>
                  <a:lnTo>
                    <a:pt x="26748" y="22158"/>
                  </a:lnTo>
                  <a:lnTo>
                    <a:pt x="26748" y="21794"/>
                  </a:lnTo>
                  <a:cubicBezTo>
                    <a:pt x="26748" y="21490"/>
                    <a:pt x="26535" y="21247"/>
                    <a:pt x="26171" y="21186"/>
                  </a:cubicBezTo>
                  <a:cubicBezTo>
                    <a:pt x="24499" y="21034"/>
                    <a:pt x="19636" y="20669"/>
                    <a:pt x="17782" y="20426"/>
                  </a:cubicBezTo>
                  <a:cubicBezTo>
                    <a:pt x="15502" y="20183"/>
                    <a:pt x="14560" y="18967"/>
                    <a:pt x="14560" y="18967"/>
                  </a:cubicBezTo>
                  <a:lnTo>
                    <a:pt x="14256" y="18967"/>
                  </a:lnTo>
                  <a:lnTo>
                    <a:pt x="14256" y="11155"/>
                  </a:lnTo>
                  <a:lnTo>
                    <a:pt x="13952" y="11155"/>
                  </a:lnTo>
                  <a:lnTo>
                    <a:pt x="13952" y="0"/>
                  </a:lnTo>
                  <a:close/>
                </a:path>
              </a:pathLst>
            </a:custGeom>
            <a:solidFill>
              <a:srgbClr val="4B4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5606750" y="3547175"/>
              <a:ext cx="764475" cy="634125"/>
            </a:xfrm>
            <a:custGeom>
              <a:rect b="b" l="l" r="r" t="t"/>
              <a:pathLst>
                <a:path extrusionOk="0" h="25365" w="30579">
                  <a:moveTo>
                    <a:pt x="25267" y="0"/>
                  </a:moveTo>
                  <a:cubicBezTo>
                    <a:pt x="25083" y="0"/>
                    <a:pt x="24898" y="14"/>
                    <a:pt x="24712" y="42"/>
                  </a:cubicBezTo>
                  <a:cubicBezTo>
                    <a:pt x="23284" y="224"/>
                    <a:pt x="22068" y="1228"/>
                    <a:pt x="21278" y="2352"/>
                  </a:cubicBezTo>
                  <a:cubicBezTo>
                    <a:pt x="20487" y="3538"/>
                    <a:pt x="20031" y="4905"/>
                    <a:pt x="19636" y="6273"/>
                  </a:cubicBezTo>
                  <a:cubicBezTo>
                    <a:pt x="18664" y="9586"/>
                    <a:pt x="17721" y="13143"/>
                    <a:pt x="15138" y="15422"/>
                  </a:cubicBezTo>
                  <a:cubicBezTo>
                    <a:pt x="11277" y="18766"/>
                    <a:pt x="5198" y="18310"/>
                    <a:pt x="1368" y="21593"/>
                  </a:cubicBezTo>
                  <a:cubicBezTo>
                    <a:pt x="639" y="22200"/>
                    <a:pt x="1" y="23112"/>
                    <a:pt x="274" y="24024"/>
                  </a:cubicBezTo>
                  <a:cubicBezTo>
                    <a:pt x="587" y="25134"/>
                    <a:pt x="1966" y="25365"/>
                    <a:pt x="3138" y="25365"/>
                  </a:cubicBezTo>
                  <a:cubicBezTo>
                    <a:pt x="3218" y="25365"/>
                    <a:pt x="3297" y="25364"/>
                    <a:pt x="3375" y="25362"/>
                  </a:cubicBezTo>
                  <a:lnTo>
                    <a:pt x="16840" y="25118"/>
                  </a:lnTo>
                  <a:cubicBezTo>
                    <a:pt x="19788" y="25088"/>
                    <a:pt x="22980" y="24936"/>
                    <a:pt x="25259" y="23082"/>
                  </a:cubicBezTo>
                  <a:cubicBezTo>
                    <a:pt x="26901" y="21745"/>
                    <a:pt x="27813" y="19708"/>
                    <a:pt x="28512" y="17763"/>
                  </a:cubicBezTo>
                  <a:cubicBezTo>
                    <a:pt x="29484" y="14906"/>
                    <a:pt x="30214" y="11927"/>
                    <a:pt x="30427" y="8948"/>
                  </a:cubicBezTo>
                  <a:cubicBezTo>
                    <a:pt x="30579" y="6911"/>
                    <a:pt x="30518" y="4784"/>
                    <a:pt x="29606" y="2960"/>
                  </a:cubicBezTo>
                  <a:cubicBezTo>
                    <a:pt x="28779" y="1305"/>
                    <a:pt x="27075" y="0"/>
                    <a:pt x="25267" y="0"/>
                  </a:cubicBezTo>
                  <a:close/>
                </a:path>
              </a:pathLst>
            </a:custGeom>
            <a:solidFill>
              <a:srgbClr val="BEB8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5606750" y="3525125"/>
              <a:ext cx="764475" cy="634150"/>
            </a:xfrm>
            <a:custGeom>
              <a:rect b="b" l="l" r="r" t="t"/>
              <a:pathLst>
                <a:path extrusionOk="0" h="25366" w="30579">
                  <a:moveTo>
                    <a:pt x="25267" y="1"/>
                  </a:moveTo>
                  <a:cubicBezTo>
                    <a:pt x="25083" y="1"/>
                    <a:pt x="24898" y="15"/>
                    <a:pt x="24712" y="43"/>
                  </a:cubicBezTo>
                  <a:cubicBezTo>
                    <a:pt x="23284" y="255"/>
                    <a:pt x="22068" y="1228"/>
                    <a:pt x="21278" y="2383"/>
                  </a:cubicBezTo>
                  <a:cubicBezTo>
                    <a:pt x="20487" y="3538"/>
                    <a:pt x="20031" y="4906"/>
                    <a:pt x="19636" y="6274"/>
                  </a:cubicBezTo>
                  <a:cubicBezTo>
                    <a:pt x="18664" y="9587"/>
                    <a:pt x="17721" y="13174"/>
                    <a:pt x="15138" y="15453"/>
                  </a:cubicBezTo>
                  <a:cubicBezTo>
                    <a:pt x="11277" y="18797"/>
                    <a:pt x="5198" y="18341"/>
                    <a:pt x="1368" y="21593"/>
                  </a:cubicBezTo>
                  <a:cubicBezTo>
                    <a:pt x="639" y="22201"/>
                    <a:pt x="1" y="23113"/>
                    <a:pt x="274" y="24025"/>
                  </a:cubicBezTo>
                  <a:cubicBezTo>
                    <a:pt x="587" y="25134"/>
                    <a:pt x="1966" y="25365"/>
                    <a:pt x="3138" y="25365"/>
                  </a:cubicBezTo>
                  <a:cubicBezTo>
                    <a:pt x="3218" y="25365"/>
                    <a:pt x="3297" y="25364"/>
                    <a:pt x="3375" y="25362"/>
                  </a:cubicBezTo>
                  <a:lnTo>
                    <a:pt x="16840" y="25119"/>
                  </a:lnTo>
                  <a:cubicBezTo>
                    <a:pt x="19788" y="25089"/>
                    <a:pt x="22980" y="24937"/>
                    <a:pt x="25259" y="23082"/>
                  </a:cubicBezTo>
                  <a:cubicBezTo>
                    <a:pt x="26901" y="21745"/>
                    <a:pt x="27813" y="19739"/>
                    <a:pt x="28512" y="17763"/>
                  </a:cubicBezTo>
                  <a:cubicBezTo>
                    <a:pt x="29484" y="14906"/>
                    <a:pt x="30214" y="11927"/>
                    <a:pt x="30427" y="8949"/>
                  </a:cubicBezTo>
                  <a:cubicBezTo>
                    <a:pt x="30579" y="6912"/>
                    <a:pt x="30518" y="4815"/>
                    <a:pt x="29606" y="2991"/>
                  </a:cubicBezTo>
                  <a:cubicBezTo>
                    <a:pt x="28778" y="1308"/>
                    <a:pt x="27075" y="1"/>
                    <a:pt x="25267" y="1"/>
                  </a:cubicBezTo>
                  <a:close/>
                </a:path>
              </a:pathLst>
            </a:custGeom>
            <a:solidFill>
              <a:srgbClr val="DBD7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5682750" y="3596325"/>
              <a:ext cx="640600" cy="538500"/>
            </a:xfrm>
            <a:custGeom>
              <a:rect b="b" l="l" r="r" t="t"/>
              <a:pathLst>
                <a:path extrusionOk="0" h="21540" w="25624">
                  <a:moveTo>
                    <a:pt x="21434" y="1"/>
                  </a:moveTo>
                  <a:cubicBezTo>
                    <a:pt x="20801" y="1"/>
                    <a:pt x="20152" y="186"/>
                    <a:pt x="19605" y="508"/>
                  </a:cubicBezTo>
                  <a:cubicBezTo>
                    <a:pt x="18572" y="1116"/>
                    <a:pt x="17842" y="2149"/>
                    <a:pt x="17326" y="3213"/>
                  </a:cubicBezTo>
                  <a:cubicBezTo>
                    <a:pt x="16779" y="4277"/>
                    <a:pt x="16414" y="5401"/>
                    <a:pt x="15928" y="6496"/>
                  </a:cubicBezTo>
                  <a:cubicBezTo>
                    <a:pt x="14712" y="9140"/>
                    <a:pt x="12736" y="11359"/>
                    <a:pt x="10304" y="12848"/>
                  </a:cubicBezTo>
                  <a:cubicBezTo>
                    <a:pt x="7447" y="14550"/>
                    <a:pt x="4073" y="15310"/>
                    <a:pt x="1490" y="17408"/>
                  </a:cubicBezTo>
                  <a:cubicBezTo>
                    <a:pt x="1034" y="17803"/>
                    <a:pt x="578" y="18198"/>
                    <a:pt x="304" y="18775"/>
                  </a:cubicBezTo>
                  <a:cubicBezTo>
                    <a:pt x="31" y="19353"/>
                    <a:pt x="0" y="19991"/>
                    <a:pt x="304" y="20538"/>
                  </a:cubicBezTo>
                  <a:cubicBezTo>
                    <a:pt x="760" y="21359"/>
                    <a:pt x="1854" y="21481"/>
                    <a:pt x="2797" y="21511"/>
                  </a:cubicBezTo>
                  <a:cubicBezTo>
                    <a:pt x="3443" y="21530"/>
                    <a:pt x="4091" y="21539"/>
                    <a:pt x="4739" y="21539"/>
                  </a:cubicBezTo>
                  <a:cubicBezTo>
                    <a:pt x="7290" y="21539"/>
                    <a:pt x="9844" y="21388"/>
                    <a:pt x="12341" y="21025"/>
                  </a:cubicBezTo>
                  <a:cubicBezTo>
                    <a:pt x="15046" y="20660"/>
                    <a:pt x="17812" y="19991"/>
                    <a:pt x="19849" y="18168"/>
                  </a:cubicBezTo>
                  <a:cubicBezTo>
                    <a:pt x="21733" y="16496"/>
                    <a:pt x="22675" y="14003"/>
                    <a:pt x="23496" y="11602"/>
                  </a:cubicBezTo>
                  <a:cubicBezTo>
                    <a:pt x="24134" y="9596"/>
                    <a:pt x="24712" y="7560"/>
                    <a:pt x="25198" y="5523"/>
                  </a:cubicBezTo>
                  <a:cubicBezTo>
                    <a:pt x="25411" y="4642"/>
                    <a:pt x="25624" y="3790"/>
                    <a:pt x="25472" y="2909"/>
                  </a:cubicBezTo>
                  <a:cubicBezTo>
                    <a:pt x="25350" y="2028"/>
                    <a:pt x="24773" y="1207"/>
                    <a:pt x="23952" y="933"/>
                  </a:cubicBezTo>
                  <a:lnTo>
                    <a:pt x="23010" y="477"/>
                  </a:lnTo>
                  <a:cubicBezTo>
                    <a:pt x="22552" y="148"/>
                    <a:pt x="21999" y="1"/>
                    <a:pt x="21434" y="1"/>
                  </a:cubicBezTo>
                  <a:close/>
                </a:path>
              </a:pathLst>
            </a:custGeom>
            <a:solidFill>
              <a:srgbClr val="8899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5419825" y="4276200"/>
              <a:ext cx="227975" cy="292350"/>
            </a:xfrm>
            <a:custGeom>
              <a:rect b="b" l="l" r="r" t="t"/>
              <a:pathLst>
                <a:path extrusionOk="0" h="11694" w="9119">
                  <a:moveTo>
                    <a:pt x="4985" y="0"/>
                  </a:moveTo>
                  <a:cubicBezTo>
                    <a:pt x="5046" y="395"/>
                    <a:pt x="5076" y="851"/>
                    <a:pt x="5137" y="1307"/>
                  </a:cubicBezTo>
                  <a:cubicBezTo>
                    <a:pt x="5228" y="2675"/>
                    <a:pt x="5532" y="4407"/>
                    <a:pt x="5411" y="5775"/>
                  </a:cubicBezTo>
                  <a:cubicBezTo>
                    <a:pt x="5320" y="6930"/>
                    <a:pt x="5380" y="7477"/>
                    <a:pt x="4165" y="8602"/>
                  </a:cubicBezTo>
                  <a:cubicBezTo>
                    <a:pt x="3374" y="9331"/>
                    <a:pt x="2037" y="9757"/>
                    <a:pt x="1247" y="10091"/>
                  </a:cubicBezTo>
                  <a:cubicBezTo>
                    <a:pt x="912" y="10243"/>
                    <a:pt x="0" y="10638"/>
                    <a:pt x="122" y="10973"/>
                  </a:cubicBezTo>
                  <a:cubicBezTo>
                    <a:pt x="183" y="11277"/>
                    <a:pt x="730" y="11459"/>
                    <a:pt x="1034" y="11550"/>
                  </a:cubicBezTo>
                  <a:cubicBezTo>
                    <a:pt x="1436" y="11653"/>
                    <a:pt x="1846" y="11694"/>
                    <a:pt x="2262" y="11694"/>
                  </a:cubicBezTo>
                  <a:cubicBezTo>
                    <a:pt x="3451" y="11694"/>
                    <a:pt x="4689" y="11358"/>
                    <a:pt x="5927" y="11155"/>
                  </a:cubicBezTo>
                  <a:cubicBezTo>
                    <a:pt x="6037" y="11142"/>
                    <a:pt x="6139" y="11136"/>
                    <a:pt x="6237" y="11136"/>
                  </a:cubicBezTo>
                  <a:cubicBezTo>
                    <a:pt x="6575" y="11136"/>
                    <a:pt x="6871" y="11206"/>
                    <a:pt x="7295" y="11277"/>
                  </a:cubicBezTo>
                  <a:cubicBezTo>
                    <a:pt x="7411" y="11291"/>
                    <a:pt x="7534" y="11301"/>
                    <a:pt x="7659" y="11301"/>
                  </a:cubicBezTo>
                  <a:cubicBezTo>
                    <a:pt x="8056" y="11301"/>
                    <a:pt x="8469" y="11206"/>
                    <a:pt x="8724" y="10882"/>
                  </a:cubicBezTo>
                  <a:cubicBezTo>
                    <a:pt x="9119" y="10426"/>
                    <a:pt x="8997" y="9757"/>
                    <a:pt x="8876" y="9149"/>
                  </a:cubicBezTo>
                  <a:cubicBezTo>
                    <a:pt x="8329" y="6140"/>
                    <a:pt x="8268" y="3040"/>
                    <a:pt x="8845" y="0"/>
                  </a:cubicBezTo>
                  <a:close/>
                </a:path>
              </a:pathLst>
            </a:custGeom>
            <a:solidFill>
              <a:srgbClr val="ADA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5422100" y="4276950"/>
              <a:ext cx="225700" cy="293475"/>
            </a:xfrm>
            <a:custGeom>
              <a:rect b="b" l="l" r="r" t="t"/>
              <a:pathLst>
                <a:path extrusionOk="0" h="11739" w="9028">
                  <a:moveTo>
                    <a:pt x="4864" y="0"/>
                  </a:moveTo>
                  <a:cubicBezTo>
                    <a:pt x="4925" y="456"/>
                    <a:pt x="4955" y="882"/>
                    <a:pt x="5016" y="1338"/>
                  </a:cubicBezTo>
                  <a:cubicBezTo>
                    <a:pt x="5077" y="1855"/>
                    <a:pt x="5137" y="2462"/>
                    <a:pt x="5229" y="3070"/>
                  </a:cubicBezTo>
                  <a:cubicBezTo>
                    <a:pt x="6657" y="3618"/>
                    <a:pt x="7052" y="5441"/>
                    <a:pt x="7691" y="6718"/>
                  </a:cubicBezTo>
                  <a:cubicBezTo>
                    <a:pt x="8450" y="8633"/>
                    <a:pt x="6536" y="9757"/>
                    <a:pt x="5016" y="10153"/>
                  </a:cubicBezTo>
                  <a:cubicBezTo>
                    <a:pt x="3496" y="10548"/>
                    <a:pt x="1733" y="10912"/>
                    <a:pt x="0" y="10973"/>
                  </a:cubicBezTo>
                  <a:lnTo>
                    <a:pt x="0" y="11004"/>
                  </a:lnTo>
                  <a:cubicBezTo>
                    <a:pt x="92" y="11308"/>
                    <a:pt x="608" y="11520"/>
                    <a:pt x="912" y="11581"/>
                  </a:cubicBezTo>
                  <a:cubicBezTo>
                    <a:pt x="1331" y="11694"/>
                    <a:pt x="1758" y="11738"/>
                    <a:pt x="2190" y="11738"/>
                  </a:cubicBezTo>
                  <a:cubicBezTo>
                    <a:pt x="3390" y="11738"/>
                    <a:pt x="4630" y="11395"/>
                    <a:pt x="5836" y="11216"/>
                  </a:cubicBezTo>
                  <a:cubicBezTo>
                    <a:pt x="5969" y="11193"/>
                    <a:pt x="6090" y="11184"/>
                    <a:pt x="6204" y="11184"/>
                  </a:cubicBezTo>
                  <a:cubicBezTo>
                    <a:pt x="6537" y="11184"/>
                    <a:pt x="6820" y="11262"/>
                    <a:pt x="7204" y="11308"/>
                  </a:cubicBezTo>
                  <a:cubicBezTo>
                    <a:pt x="7351" y="11334"/>
                    <a:pt x="7503" y="11350"/>
                    <a:pt x="7653" y="11350"/>
                  </a:cubicBezTo>
                  <a:cubicBezTo>
                    <a:pt x="8030" y="11350"/>
                    <a:pt x="8394" y="11247"/>
                    <a:pt x="8633" y="10943"/>
                  </a:cubicBezTo>
                  <a:cubicBezTo>
                    <a:pt x="9028" y="10457"/>
                    <a:pt x="8906" y="9727"/>
                    <a:pt x="8785" y="9150"/>
                  </a:cubicBezTo>
                  <a:cubicBezTo>
                    <a:pt x="8177" y="6140"/>
                    <a:pt x="8177" y="3010"/>
                    <a:pt x="8754" y="0"/>
                  </a:cubicBezTo>
                  <a:close/>
                </a:path>
              </a:pathLst>
            </a:custGeom>
            <a:solidFill>
              <a:srgbClr val="8B82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5412975" y="4521625"/>
              <a:ext cx="239400" cy="57150"/>
            </a:xfrm>
            <a:custGeom>
              <a:rect b="b" l="l" r="r" t="t"/>
              <a:pathLst>
                <a:path extrusionOk="0" h="2286" w="9576">
                  <a:moveTo>
                    <a:pt x="9423" y="1"/>
                  </a:moveTo>
                  <a:cubicBezTo>
                    <a:pt x="8329" y="122"/>
                    <a:pt x="7205" y="426"/>
                    <a:pt x="6110" y="700"/>
                  </a:cubicBezTo>
                  <a:cubicBezTo>
                    <a:pt x="5271" y="886"/>
                    <a:pt x="4397" y="1055"/>
                    <a:pt x="3541" y="1055"/>
                  </a:cubicBezTo>
                  <a:cubicBezTo>
                    <a:pt x="3281" y="1055"/>
                    <a:pt x="3022" y="1039"/>
                    <a:pt x="2767" y="1004"/>
                  </a:cubicBezTo>
                  <a:cubicBezTo>
                    <a:pt x="2524" y="943"/>
                    <a:pt x="2280" y="913"/>
                    <a:pt x="2037" y="761"/>
                  </a:cubicBezTo>
                  <a:cubicBezTo>
                    <a:pt x="1824" y="639"/>
                    <a:pt x="1673" y="426"/>
                    <a:pt x="1673" y="153"/>
                  </a:cubicBezTo>
                  <a:cubicBezTo>
                    <a:pt x="1217" y="274"/>
                    <a:pt x="761" y="487"/>
                    <a:pt x="365" y="761"/>
                  </a:cubicBezTo>
                  <a:cubicBezTo>
                    <a:pt x="274" y="852"/>
                    <a:pt x="122" y="1004"/>
                    <a:pt x="92" y="1156"/>
                  </a:cubicBezTo>
                  <a:cubicBezTo>
                    <a:pt x="1" y="1369"/>
                    <a:pt x="183" y="1612"/>
                    <a:pt x="365" y="1764"/>
                  </a:cubicBezTo>
                  <a:cubicBezTo>
                    <a:pt x="791" y="2098"/>
                    <a:pt x="1369" y="2220"/>
                    <a:pt x="1885" y="2250"/>
                  </a:cubicBezTo>
                  <a:cubicBezTo>
                    <a:pt x="2105" y="2275"/>
                    <a:pt x="2325" y="2286"/>
                    <a:pt x="2546" y="2286"/>
                  </a:cubicBezTo>
                  <a:cubicBezTo>
                    <a:pt x="3148" y="2286"/>
                    <a:pt x="3755" y="2201"/>
                    <a:pt x="4378" y="2068"/>
                  </a:cubicBezTo>
                  <a:cubicBezTo>
                    <a:pt x="5168" y="1885"/>
                    <a:pt x="5958" y="1581"/>
                    <a:pt x="6749" y="1581"/>
                  </a:cubicBezTo>
                  <a:cubicBezTo>
                    <a:pt x="7130" y="1581"/>
                    <a:pt x="7520" y="1636"/>
                    <a:pt x="7895" y="1636"/>
                  </a:cubicBezTo>
                  <a:cubicBezTo>
                    <a:pt x="8207" y="1636"/>
                    <a:pt x="8509" y="1598"/>
                    <a:pt x="8785" y="1460"/>
                  </a:cubicBezTo>
                  <a:cubicBezTo>
                    <a:pt x="9271" y="1186"/>
                    <a:pt x="9575" y="548"/>
                    <a:pt x="9423" y="1"/>
                  </a:cubicBezTo>
                  <a:close/>
                </a:path>
              </a:pathLst>
            </a:custGeom>
            <a:solidFill>
              <a:srgbClr val="7D7A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5542925" y="4276200"/>
              <a:ext cx="97300" cy="79800"/>
            </a:xfrm>
            <a:custGeom>
              <a:rect b="b" l="l" r="r" t="t"/>
              <a:pathLst>
                <a:path extrusionOk="0" h="3192" w="3892">
                  <a:moveTo>
                    <a:pt x="0" y="0"/>
                  </a:moveTo>
                  <a:cubicBezTo>
                    <a:pt x="92" y="395"/>
                    <a:pt x="122" y="851"/>
                    <a:pt x="152" y="1307"/>
                  </a:cubicBezTo>
                  <a:cubicBezTo>
                    <a:pt x="213" y="1976"/>
                    <a:pt x="274" y="2584"/>
                    <a:pt x="274" y="3192"/>
                  </a:cubicBezTo>
                  <a:lnTo>
                    <a:pt x="3496" y="3192"/>
                  </a:lnTo>
                  <a:cubicBezTo>
                    <a:pt x="3587" y="2128"/>
                    <a:pt x="3709" y="1064"/>
                    <a:pt x="3891" y="0"/>
                  </a:cubicBezTo>
                  <a:close/>
                </a:path>
              </a:pathLst>
            </a:custGeom>
            <a:solidFill>
              <a:srgbClr val="1827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5473025" y="3708550"/>
              <a:ext cx="581325" cy="613250"/>
            </a:xfrm>
            <a:custGeom>
              <a:rect b="b" l="l" r="r" t="t"/>
              <a:pathLst>
                <a:path extrusionOk="0" h="24530" w="23253">
                  <a:moveTo>
                    <a:pt x="16444" y="1"/>
                  </a:moveTo>
                  <a:cubicBezTo>
                    <a:pt x="16019" y="5077"/>
                    <a:pt x="9210" y="5685"/>
                    <a:pt x="4711" y="6505"/>
                  </a:cubicBezTo>
                  <a:cubicBezTo>
                    <a:pt x="2979" y="6809"/>
                    <a:pt x="1277" y="8299"/>
                    <a:pt x="942" y="10001"/>
                  </a:cubicBezTo>
                  <a:cubicBezTo>
                    <a:pt x="0" y="14773"/>
                    <a:pt x="1216" y="18238"/>
                    <a:pt x="1976" y="23557"/>
                  </a:cubicBezTo>
                  <a:cubicBezTo>
                    <a:pt x="2037" y="24104"/>
                    <a:pt x="2492" y="24530"/>
                    <a:pt x="3040" y="24530"/>
                  </a:cubicBezTo>
                  <a:lnTo>
                    <a:pt x="7477" y="24317"/>
                  </a:lnTo>
                  <a:cubicBezTo>
                    <a:pt x="7052" y="19666"/>
                    <a:pt x="6991" y="17539"/>
                    <a:pt x="6839" y="13162"/>
                  </a:cubicBezTo>
                  <a:lnTo>
                    <a:pt x="21064" y="12159"/>
                  </a:lnTo>
                  <a:cubicBezTo>
                    <a:pt x="23253" y="9028"/>
                    <a:pt x="23253" y="3587"/>
                    <a:pt x="23101" y="1277"/>
                  </a:cubicBezTo>
                  <a:lnTo>
                    <a:pt x="16444" y="1"/>
                  </a:lnTo>
                  <a:close/>
                </a:path>
              </a:pathLst>
            </a:custGeom>
            <a:solidFill>
              <a:srgbClr val="7D7A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5527725" y="3894725"/>
              <a:ext cx="515225" cy="427075"/>
            </a:xfrm>
            <a:custGeom>
              <a:rect b="b" l="l" r="r" t="t"/>
              <a:pathLst>
                <a:path extrusionOk="0" h="17083" w="20609">
                  <a:moveTo>
                    <a:pt x="20609" y="0"/>
                  </a:moveTo>
                  <a:lnTo>
                    <a:pt x="20609" y="0"/>
                  </a:lnTo>
                  <a:cubicBezTo>
                    <a:pt x="14742" y="882"/>
                    <a:pt x="8420" y="244"/>
                    <a:pt x="2675" y="2250"/>
                  </a:cubicBezTo>
                  <a:cubicBezTo>
                    <a:pt x="1520" y="3010"/>
                    <a:pt x="0" y="4165"/>
                    <a:pt x="396" y="5684"/>
                  </a:cubicBezTo>
                  <a:cubicBezTo>
                    <a:pt x="852" y="9575"/>
                    <a:pt x="1034" y="13344"/>
                    <a:pt x="1338" y="17083"/>
                  </a:cubicBezTo>
                  <a:lnTo>
                    <a:pt x="5259" y="16870"/>
                  </a:lnTo>
                  <a:cubicBezTo>
                    <a:pt x="4833" y="12219"/>
                    <a:pt x="4773" y="10092"/>
                    <a:pt x="4560" y="5715"/>
                  </a:cubicBezTo>
                  <a:lnTo>
                    <a:pt x="18815" y="4712"/>
                  </a:lnTo>
                  <a:cubicBezTo>
                    <a:pt x="19758" y="3405"/>
                    <a:pt x="20305" y="1672"/>
                    <a:pt x="20609" y="0"/>
                  </a:cubicBezTo>
                  <a:close/>
                </a:path>
              </a:pathLst>
            </a:custGeom>
            <a:solidFill>
              <a:srgbClr val="7471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5504925" y="4375725"/>
              <a:ext cx="221925" cy="291250"/>
            </a:xfrm>
            <a:custGeom>
              <a:rect b="b" l="l" r="r" t="t"/>
              <a:pathLst>
                <a:path extrusionOk="0" h="11650" w="8877">
                  <a:moveTo>
                    <a:pt x="4712" y="1"/>
                  </a:moveTo>
                  <a:cubicBezTo>
                    <a:pt x="4803" y="426"/>
                    <a:pt x="4834" y="882"/>
                    <a:pt x="4864" y="1338"/>
                  </a:cubicBezTo>
                  <a:cubicBezTo>
                    <a:pt x="4986" y="2706"/>
                    <a:pt x="5411" y="5077"/>
                    <a:pt x="5198" y="6445"/>
                  </a:cubicBezTo>
                  <a:cubicBezTo>
                    <a:pt x="5046" y="7509"/>
                    <a:pt x="4682" y="8056"/>
                    <a:pt x="3679" y="8572"/>
                  </a:cubicBezTo>
                  <a:cubicBezTo>
                    <a:pt x="2767" y="9089"/>
                    <a:pt x="1399" y="9697"/>
                    <a:pt x="700" y="10092"/>
                  </a:cubicBezTo>
                  <a:cubicBezTo>
                    <a:pt x="365" y="10305"/>
                    <a:pt x="1" y="10639"/>
                    <a:pt x="61" y="10974"/>
                  </a:cubicBezTo>
                  <a:cubicBezTo>
                    <a:pt x="122" y="11278"/>
                    <a:pt x="426" y="11460"/>
                    <a:pt x="730" y="11551"/>
                  </a:cubicBezTo>
                  <a:cubicBezTo>
                    <a:pt x="1014" y="11622"/>
                    <a:pt x="1304" y="11649"/>
                    <a:pt x="1596" y="11649"/>
                  </a:cubicBezTo>
                  <a:cubicBezTo>
                    <a:pt x="2179" y="11649"/>
                    <a:pt x="2767" y="11541"/>
                    <a:pt x="3314" y="11460"/>
                  </a:cubicBezTo>
                  <a:cubicBezTo>
                    <a:pt x="4226" y="11369"/>
                    <a:pt x="5168" y="11308"/>
                    <a:pt x="6080" y="11308"/>
                  </a:cubicBezTo>
                  <a:cubicBezTo>
                    <a:pt x="6422" y="11308"/>
                    <a:pt x="6825" y="11363"/>
                    <a:pt x="7218" y="11363"/>
                  </a:cubicBezTo>
                  <a:cubicBezTo>
                    <a:pt x="7699" y="11363"/>
                    <a:pt x="8163" y="11281"/>
                    <a:pt x="8481" y="10913"/>
                  </a:cubicBezTo>
                  <a:cubicBezTo>
                    <a:pt x="8876" y="10457"/>
                    <a:pt x="8755" y="9758"/>
                    <a:pt x="8633" y="9150"/>
                  </a:cubicBezTo>
                  <a:cubicBezTo>
                    <a:pt x="8055" y="6141"/>
                    <a:pt x="8481" y="3192"/>
                    <a:pt x="8603" y="1"/>
                  </a:cubicBezTo>
                  <a:close/>
                </a:path>
              </a:pathLst>
            </a:custGeom>
            <a:solidFill>
              <a:srgbClr val="ADA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5686550" y="4375725"/>
              <a:ext cx="41050" cy="283475"/>
            </a:xfrm>
            <a:custGeom>
              <a:rect b="b" l="l" r="r" t="t"/>
              <a:pathLst>
                <a:path extrusionOk="0" h="11339" w="1642">
                  <a:moveTo>
                    <a:pt x="0" y="1"/>
                  </a:moveTo>
                  <a:cubicBezTo>
                    <a:pt x="426" y="3831"/>
                    <a:pt x="942" y="7843"/>
                    <a:pt x="213" y="11338"/>
                  </a:cubicBezTo>
                  <a:cubicBezTo>
                    <a:pt x="639" y="11308"/>
                    <a:pt x="973" y="11217"/>
                    <a:pt x="1246" y="10882"/>
                  </a:cubicBezTo>
                  <a:cubicBezTo>
                    <a:pt x="1642" y="10457"/>
                    <a:pt x="1520" y="9758"/>
                    <a:pt x="1398" y="9150"/>
                  </a:cubicBezTo>
                  <a:cubicBezTo>
                    <a:pt x="790" y="6141"/>
                    <a:pt x="1246" y="3192"/>
                    <a:pt x="1368" y="1"/>
                  </a:cubicBezTo>
                  <a:close/>
                </a:path>
              </a:pathLst>
            </a:custGeom>
            <a:solidFill>
              <a:srgbClr val="8B82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5621200" y="4375725"/>
              <a:ext cx="106400" cy="80575"/>
            </a:xfrm>
            <a:custGeom>
              <a:rect b="b" l="l" r="r" t="t"/>
              <a:pathLst>
                <a:path extrusionOk="0" h="3223" w="4256">
                  <a:moveTo>
                    <a:pt x="122" y="1"/>
                  </a:moveTo>
                  <a:lnTo>
                    <a:pt x="122" y="1"/>
                  </a:lnTo>
                  <a:cubicBezTo>
                    <a:pt x="152" y="457"/>
                    <a:pt x="0" y="822"/>
                    <a:pt x="31" y="1277"/>
                  </a:cubicBezTo>
                  <a:cubicBezTo>
                    <a:pt x="122" y="1885"/>
                    <a:pt x="213" y="2615"/>
                    <a:pt x="213" y="3223"/>
                  </a:cubicBezTo>
                  <a:lnTo>
                    <a:pt x="3982" y="3223"/>
                  </a:lnTo>
                  <a:cubicBezTo>
                    <a:pt x="4012" y="2159"/>
                    <a:pt x="4073" y="1095"/>
                    <a:pt x="4256" y="31"/>
                  </a:cubicBezTo>
                  <a:lnTo>
                    <a:pt x="122" y="1"/>
                  </a:lnTo>
                  <a:close/>
                </a:path>
              </a:pathLst>
            </a:custGeom>
            <a:solidFill>
              <a:srgbClr val="1827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5491250" y="4615850"/>
              <a:ext cx="249275" cy="60175"/>
            </a:xfrm>
            <a:custGeom>
              <a:rect b="b" l="l" r="r" t="t"/>
              <a:pathLst>
                <a:path extrusionOk="0" h="2407" w="9971">
                  <a:moveTo>
                    <a:pt x="9332" y="1"/>
                  </a:moveTo>
                  <a:cubicBezTo>
                    <a:pt x="8207" y="761"/>
                    <a:pt x="7052" y="1004"/>
                    <a:pt x="5684" y="1065"/>
                  </a:cubicBezTo>
                  <a:cubicBezTo>
                    <a:pt x="5008" y="1092"/>
                    <a:pt x="4331" y="1191"/>
                    <a:pt x="3655" y="1191"/>
                  </a:cubicBezTo>
                  <a:cubicBezTo>
                    <a:pt x="3571" y="1191"/>
                    <a:pt x="3488" y="1190"/>
                    <a:pt x="3405" y="1186"/>
                  </a:cubicBezTo>
                  <a:cubicBezTo>
                    <a:pt x="3325" y="1186"/>
                    <a:pt x="3238" y="1188"/>
                    <a:pt x="3146" y="1188"/>
                  </a:cubicBezTo>
                  <a:cubicBezTo>
                    <a:pt x="2643" y="1188"/>
                    <a:pt x="2014" y="1144"/>
                    <a:pt x="1885" y="578"/>
                  </a:cubicBezTo>
                  <a:cubicBezTo>
                    <a:pt x="1855" y="335"/>
                    <a:pt x="1915" y="244"/>
                    <a:pt x="2067" y="31"/>
                  </a:cubicBezTo>
                  <a:cubicBezTo>
                    <a:pt x="2029" y="12"/>
                    <a:pt x="1990" y="4"/>
                    <a:pt x="1949" y="4"/>
                  </a:cubicBezTo>
                  <a:cubicBezTo>
                    <a:pt x="1662" y="4"/>
                    <a:pt x="1300" y="423"/>
                    <a:pt x="821" y="609"/>
                  </a:cubicBezTo>
                  <a:cubicBezTo>
                    <a:pt x="639" y="700"/>
                    <a:pt x="304" y="791"/>
                    <a:pt x="152" y="1004"/>
                  </a:cubicBezTo>
                  <a:cubicBezTo>
                    <a:pt x="0" y="1156"/>
                    <a:pt x="31" y="1338"/>
                    <a:pt x="92" y="1490"/>
                  </a:cubicBezTo>
                  <a:cubicBezTo>
                    <a:pt x="335" y="1977"/>
                    <a:pt x="1247" y="2311"/>
                    <a:pt x="1794" y="2402"/>
                  </a:cubicBezTo>
                  <a:cubicBezTo>
                    <a:pt x="1853" y="2405"/>
                    <a:pt x="1912" y="2407"/>
                    <a:pt x="1970" y="2407"/>
                  </a:cubicBezTo>
                  <a:cubicBezTo>
                    <a:pt x="2453" y="2407"/>
                    <a:pt x="2917" y="2304"/>
                    <a:pt x="3405" y="2250"/>
                  </a:cubicBezTo>
                  <a:cubicBezTo>
                    <a:pt x="4139" y="2124"/>
                    <a:pt x="4874" y="2056"/>
                    <a:pt x="5608" y="2056"/>
                  </a:cubicBezTo>
                  <a:cubicBezTo>
                    <a:pt x="5938" y="2056"/>
                    <a:pt x="6267" y="2070"/>
                    <a:pt x="6596" y="2098"/>
                  </a:cubicBezTo>
                  <a:cubicBezTo>
                    <a:pt x="6940" y="2120"/>
                    <a:pt x="7315" y="2141"/>
                    <a:pt x="7676" y="2141"/>
                  </a:cubicBezTo>
                  <a:cubicBezTo>
                    <a:pt x="7826" y="2141"/>
                    <a:pt x="7974" y="2137"/>
                    <a:pt x="8116" y="2129"/>
                  </a:cubicBezTo>
                  <a:cubicBezTo>
                    <a:pt x="8602" y="2068"/>
                    <a:pt x="9302" y="1946"/>
                    <a:pt x="9636" y="1551"/>
                  </a:cubicBezTo>
                  <a:cubicBezTo>
                    <a:pt x="9970" y="1186"/>
                    <a:pt x="9636" y="426"/>
                    <a:pt x="9332" y="1"/>
                  </a:cubicBezTo>
                  <a:close/>
                </a:path>
              </a:pathLst>
            </a:custGeom>
            <a:solidFill>
              <a:srgbClr val="7D7A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5554325" y="3722225"/>
              <a:ext cx="582850" cy="699875"/>
            </a:xfrm>
            <a:custGeom>
              <a:rect b="b" l="l" r="r" t="t"/>
              <a:pathLst>
                <a:path extrusionOk="0" h="27995" w="23314">
                  <a:moveTo>
                    <a:pt x="14681" y="1"/>
                  </a:moveTo>
                  <a:cubicBezTo>
                    <a:pt x="14195" y="2098"/>
                    <a:pt x="14104" y="3679"/>
                    <a:pt x="12858" y="4894"/>
                  </a:cubicBezTo>
                  <a:cubicBezTo>
                    <a:pt x="10304" y="7356"/>
                    <a:pt x="5715" y="7964"/>
                    <a:pt x="2432" y="10214"/>
                  </a:cubicBezTo>
                  <a:cubicBezTo>
                    <a:pt x="1642" y="10761"/>
                    <a:pt x="1155" y="11581"/>
                    <a:pt x="699" y="12432"/>
                  </a:cubicBezTo>
                  <a:cubicBezTo>
                    <a:pt x="0" y="13709"/>
                    <a:pt x="304" y="15502"/>
                    <a:pt x="517" y="16931"/>
                  </a:cubicBezTo>
                  <a:lnTo>
                    <a:pt x="1824" y="26931"/>
                  </a:lnTo>
                  <a:cubicBezTo>
                    <a:pt x="1915" y="27539"/>
                    <a:pt x="2432" y="27995"/>
                    <a:pt x="3040" y="27995"/>
                  </a:cubicBezTo>
                  <a:lnTo>
                    <a:pt x="6596" y="27995"/>
                  </a:lnTo>
                  <a:cubicBezTo>
                    <a:pt x="7143" y="27995"/>
                    <a:pt x="7599" y="27539"/>
                    <a:pt x="7599" y="26962"/>
                  </a:cubicBezTo>
                  <a:cubicBezTo>
                    <a:pt x="7782" y="23010"/>
                    <a:pt x="7630" y="19028"/>
                    <a:pt x="7630" y="15016"/>
                  </a:cubicBezTo>
                  <a:cubicBezTo>
                    <a:pt x="13800" y="12068"/>
                    <a:pt x="23314" y="17964"/>
                    <a:pt x="22554" y="2736"/>
                  </a:cubicBezTo>
                  <a:cubicBezTo>
                    <a:pt x="20609" y="1186"/>
                    <a:pt x="17113" y="487"/>
                    <a:pt x="14681" y="1"/>
                  </a:cubicBezTo>
                  <a:close/>
                </a:path>
              </a:pathLst>
            </a:custGeom>
            <a:solidFill>
              <a:srgbClr val="7D7A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5849925" y="3740775"/>
              <a:ext cx="250025" cy="236800"/>
            </a:xfrm>
            <a:custGeom>
              <a:rect b="b" l="l" r="r" t="t"/>
              <a:pathLst>
                <a:path extrusionOk="0" h="9472" w="10001">
                  <a:moveTo>
                    <a:pt x="1574" y="1"/>
                  </a:moveTo>
                  <a:cubicBezTo>
                    <a:pt x="1393" y="1"/>
                    <a:pt x="1221" y="40"/>
                    <a:pt x="1064" y="140"/>
                  </a:cubicBezTo>
                  <a:cubicBezTo>
                    <a:pt x="426" y="535"/>
                    <a:pt x="608" y="1599"/>
                    <a:pt x="0" y="2055"/>
                  </a:cubicBezTo>
                  <a:cubicBezTo>
                    <a:pt x="3830" y="3423"/>
                    <a:pt x="7174" y="6098"/>
                    <a:pt x="9393" y="9472"/>
                  </a:cubicBezTo>
                  <a:cubicBezTo>
                    <a:pt x="10000" y="8225"/>
                    <a:pt x="9757" y="6706"/>
                    <a:pt x="9089" y="5490"/>
                  </a:cubicBezTo>
                  <a:cubicBezTo>
                    <a:pt x="8389" y="4274"/>
                    <a:pt x="7326" y="3332"/>
                    <a:pt x="6231" y="2481"/>
                  </a:cubicBezTo>
                  <a:cubicBezTo>
                    <a:pt x="5046" y="1569"/>
                    <a:pt x="3830" y="809"/>
                    <a:pt x="2523" y="231"/>
                  </a:cubicBezTo>
                  <a:cubicBezTo>
                    <a:pt x="2216" y="116"/>
                    <a:pt x="1884" y="1"/>
                    <a:pt x="1574" y="1"/>
                  </a:cubicBezTo>
                  <a:close/>
                </a:path>
              </a:pathLst>
            </a:custGeom>
            <a:solidFill>
              <a:srgbClr val="7471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5601425" y="3761750"/>
              <a:ext cx="536525" cy="660350"/>
            </a:xfrm>
            <a:custGeom>
              <a:rect b="b" l="l" r="r" t="t"/>
              <a:pathLst>
                <a:path extrusionOk="0" h="26414" w="21461">
                  <a:moveTo>
                    <a:pt x="18725" y="0"/>
                  </a:moveTo>
                  <a:lnTo>
                    <a:pt x="18725" y="0"/>
                  </a:lnTo>
                  <a:cubicBezTo>
                    <a:pt x="20615" y="7271"/>
                    <a:pt x="14163" y="12071"/>
                    <a:pt x="7454" y="12071"/>
                  </a:cubicBezTo>
                  <a:cubicBezTo>
                    <a:pt x="6394" y="12071"/>
                    <a:pt x="5328" y="11951"/>
                    <a:pt x="4287" y="11703"/>
                  </a:cubicBezTo>
                  <a:lnTo>
                    <a:pt x="4287" y="11703"/>
                  </a:lnTo>
                  <a:cubicBezTo>
                    <a:pt x="5411" y="15897"/>
                    <a:pt x="5806" y="20456"/>
                    <a:pt x="3527" y="24256"/>
                  </a:cubicBezTo>
                  <a:cubicBezTo>
                    <a:pt x="2917" y="25115"/>
                    <a:pt x="1701" y="25545"/>
                    <a:pt x="385" y="25545"/>
                  </a:cubicBezTo>
                  <a:cubicBezTo>
                    <a:pt x="258" y="25545"/>
                    <a:pt x="130" y="25541"/>
                    <a:pt x="1" y="25533"/>
                  </a:cubicBezTo>
                  <a:lnTo>
                    <a:pt x="1" y="25533"/>
                  </a:lnTo>
                  <a:cubicBezTo>
                    <a:pt x="153" y="26049"/>
                    <a:pt x="639" y="26414"/>
                    <a:pt x="1156" y="26414"/>
                  </a:cubicBezTo>
                  <a:lnTo>
                    <a:pt x="4712" y="26414"/>
                  </a:lnTo>
                  <a:cubicBezTo>
                    <a:pt x="5259" y="26414"/>
                    <a:pt x="5746" y="25958"/>
                    <a:pt x="5746" y="25381"/>
                  </a:cubicBezTo>
                  <a:cubicBezTo>
                    <a:pt x="5898" y="21429"/>
                    <a:pt x="5806" y="17447"/>
                    <a:pt x="5806" y="13435"/>
                  </a:cubicBezTo>
                  <a:cubicBezTo>
                    <a:pt x="11946" y="10487"/>
                    <a:pt x="21460" y="16383"/>
                    <a:pt x="20700" y="1155"/>
                  </a:cubicBezTo>
                  <a:cubicBezTo>
                    <a:pt x="20153" y="699"/>
                    <a:pt x="19485" y="365"/>
                    <a:pt x="18725" y="0"/>
                  </a:cubicBezTo>
                  <a:close/>
                </a:path>
              </a:pathLst>
            </a:custGeom>
            <a:solidFill>
              <a:srgbClr val="7471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5850675" y="3726800"/>
              <a:ext cx="272075" cy="226450"/>
            </a:xfrm>
            <a:custGeom>
              <a:rect b="b" l="l" r="r" t="t"/>
              <a:pathLst>
                <a:path extrusionOk="0" h="9058" w="10883">
                  <a:moveTo>
                    <a:pt x="487" y="0"/>
                  </a:moveTo>
                  <a:cubicBezTo>
                    <a:pt x="274" y="334"/>
                    <a:pt x="244" y="1216"/>
                    <a:pt x="1" y="1550"/>
                  </a:cubicBezTo>
                  <a:cubicBezTo>
                    <a:pt x="2372" y="2432"/>
                    <a:pt x="4134" y="3496"/>
                    <a:pt x="6080" y="5137"/>
                  </a:cubicBezTo>
                  <a:cubicBezTo>
                    <a:pt x="7539" y="6353"/>
                    <a:pt x="8998" y="7569"/>
                    <a:pt x="10153" y="9058"/>
                  </a:cubicBezTo>
                  <a:cubicBezTo>
                    <a:pt x="10487" y="8602"/>
                    <a:pt x="10882" y="7964"/>
                    <a:pt x="10609" y="7447"/>
                  </a:cubicBezTo>
                  <a:cubicBezTo>
                    <a:pt x="10487" y="7173"/>
                    <a:pt x="10274" y="7021"/>
                    <a:pt x="10062" y="6869"/>
                  </a:cubicBezTo>
                  <a:cubicBezTo>
                    <a:pt x="8481" y="5623"/>
                    <a:pt x="7235" y="4073"/>
                    <a:pt x="5745" y="2705"/>
                  </a:cubicBezTo>
                  <a:cubicBezTo>
                    <a:pt x="4256" y="1337"/>
                    <a:pt x="2524" y="152"/>
                    <a:pt x="487" y="0"/>
                  </a:cubicBezTo>
                  <a:close/>
                </a:path>
              </a:pathLst>
            </a:custGeom>
            <a:solidFill>
              <a:srgbClr val="8899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5852950" y="3251100"/>
              <a:ext cx="436975" cy="672400"/>
            </a:xfrm>
            <a:custGeom>
              <a:rect b="b" l="l" r="r" t="t"/>
              <a:pathLst>
                <a:path extrusionOk="0" h="26896" w="17479">
                  <a:moveTo>
                    <a:pt x="7539" y="0"/>
                  </a:moveTo>
                  <a:cubicBezTo>
                    <a:pt x="4621" y="0"/>
                    <a:pt x="2281" y="2432"/>
                    <a:pt x="2311" y="5350"/>
                  </a:cubicBezTo>
                  <a:cubicBezTo>
                    <a:pt x="1460" y="6687"/>
                    <a:pt x="882" y="8116"/>
                    <a:pt x="974" y="9636"/>
                  </a:cubicBezTo>
                  <a:cubicBezTo>
                    <a:pt x="1095" y="10700"/>
                    <a:pt x="1521" y="11703"/>
                    <a:pt x="2007" y="12645"/>
                  </a:cubicBezTo>
                  <a:cubicBezTo>
                    <a:pt x="1581" y="15654"/>
                    <a:pt x="822" y="18207"/>
                    <a:pt x="1" y="19210"/>
                  </a:cubicBezTo>
                  <a:cubicBezTo>
                    <a:pt x="3496" y="19606"/>
                    <a:pt x="7235" y="24530"/>
                    <a:pt x="10366" y="26809"/>
                  </a:cubicBezTo>
                  <a:cubicBezTo>
                    <a:pt x="10443" y="26869"/>
                    <a:pt x="10524" y="26895"/>
                    <a:pt x="10603" y="26895"/>
                  </a:cubicBezTo>
                  <a:cubicBezTo>
                    <a:pt x="10803" y="26895"/>
                    <a:pt x="10982" y="26724"/>
                    <a:pt x="11004" y="26505"/>
                  </a:cubicBezTo>
                  <a:cubicBezTo>
                    <a:pt x="12038" y="15411"/>
                    <a:pt x="17478" y="10213"/>
                    <a:pt x="16658" y="5137"/>
                  </a:cubicBezTo>
                  <a:cubicBezTo>
                    <a:pt x="16475" y="4104"/>
                    <a:pt x="16263" y="3010"/>
                    <a:pt x="15563" y="2189"/>
                  </a:cubicBezTo>
                  <a:cubicBezTo>
                    <a:pt x="14682" y="1125"/>
                    <a:pt x="13284" y="669"/>
                    <a:pt x="11916" y="426"/>
                  </a:cubicBezTo>
                  <a:cubicBezTo>
                    <a:pt x="10487" y="152"/>
                    <a:pt x="8998" y="0"/>
                    <a:pt x="7539" y="0"/>
                  </a:cubicBezTo>
                  <a:close/>
                </a:path>
              </a:pathLst>
            </a:custGeom>
            <a:solidFill>
              <a:srgbClr val="465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5878800" y="3255650"/>
              <a:ext cx="411125" cy="669025"/>
            </a:xfrm>
            <a:custGeom>
              <a:rect b="b" l="l" r="r" t="t"/>
              <a:pathLst>
                <a:path extrusionOk="0" h="26761" w="16445">
                  <a:moveTo>
                    <a:pt x="9210" y="1"/>
                  </a:moveTo>
                  <a:cubicBezTo>
                    <a:pt x="7934" y="1673"/>
                    <a:pt x="6779" y="3375"/>
                    <a:pt x="7143" y="5411"/>
                  </a:cubicBezTo>
                  <a:cubicBezTo>
                    <a:pt x="7204" y="7478"/>
                    <a:pt x="7326" y="9575"/>
                    <a:pt x="7295" y="11642"/>
                  </a:cubicBezTo>
                  <a:cubicBezTo>
                    <a:pt x="6049" y="11551"/>
                    <a:pt x="4894" y="11490"/>
                    <a:pt x="3678" y="11399"/>
                  </a:cubicBezTo>
                  <a:cubicBezTo>
                    <a:pt x="3101" y="11369"/>
                    <a:pt x="2584" y="11338"/>
                    <a:pt x="2037" y="11156"/>
                  </a:cubicBezTo>
                  <a:cubicBezTo>
                    <a:pt x="1520" y="11034"/>
                    <a:pt x="1003" y="10670"/>
                    <a:pt x="699" y="10214"/>
                  </a:cubicBezTo>
                  <a:cubicBezTo>
                    <a:pt x="517" y="9879"/>
                    <a:pt x="365" y="9454"/>
                    <a:pt x="0" y="9423"/>
                  </a:cubicBezTo>
                  <a:lnTo>
                    <a:pt x="0" y="9423"/>
                  </a:lnTo>
                  <a:cubicBezTo>
                    <a:pt x="213" y="10761"/>
                    <a:pt x="821" y="12007"/>
                    <a:pt x="1702" y="13040"/>
                  </a:cubicBezTo>
                  <a:cubicBezTo>
                    <a:pt x="1763" y="13101"/>
                    <a:pt x="1854" y="13192"/>
                    <a:pt x="1976" y="13223"/>
                  </a:cubicBezTo>
                  <a:cubicBezTo>
                    <a:pt x="1984" y="13224"/>
                    <a:pt x="1993" y="13224"/>
                    <a:pt x="2001" y="13224"/>
                  </a:cubicBezTo>
                  <a:cubicBezTo>
                    <a:pt x="2228" y="13224"/>
                    <a:pt x="2350" y="12823"/>
                    <a:pt x="2614" y="12676"/>
                  </a:cubicBezTo>
                  <a:cubicBezTo>
                    <a:pt x="2666" y="12650"/>
                    <a:pt x="2725" y="12639"/>
                    <a:pt x="2787" y="12639"/>
                  </a:cubicBezTo>
                  <a:cubicBezTo>
                    <a:pt x="2942" y="12639"/>
                    <a:pt x="3113" y="12710"/>
                    <a:pt x="3222" y="12797"/>
                  </a:cubicBezTo>
                  <a:cubicBezTo>
                    <a:pt x="3405" y="12949"/>
                    <a:pt x="3526" y="13101"/>
                    <a:pt x="3739" y="13223"/>
                  </a:cubicBezTo>
                  <a:cubicBezTo>
                    <a:pt x="3885" y="13300"/>
                    <a:pt x="4042" y="13325"/>
                    <a:pt x="4206" y="13325"/>
                  </a:cubicBezTo>
                  <a:cubicBezTo>
                    <a:pt x="4501" y="13325"/>
                    <a:pt x="4813" y="13244"/>
                    <a:pt x="5103" y="13244"/>
                  </a:cubicBezTo>
                  <a:cubicBezTo>
                    <a:pt x="5156" y="13244"/>
                    <a:pt x="5208" y="13247"/>
                    <a:pt x="5259" y="13253"/>
                  </a:cubicBezTo>
                  <a:cubicBezTo>
                    <a:pt x="6019" y="13344"/>
                    <a:pt x="6566" y="14074"/>
                    <a:pt x="7174" y="14560"/>
                  </a:cubicBezTo>
                  <a:cubicBezTo>
                    <a:pt x="6931" y="17448"/>
                    <a:pt x="6323" y="20244"/>
                    <a:pt x="5016" y="22767"/>
                  </a:cubicBezTo>
                  <a:cubicBezTo>
                    <a:pt x="6535" y="24165"/>
                    <a:pt x="7994" y="25685"/>
                    <a:pt x="9362" y="26688"/>
                  </a:cubicBezTo>
                  <a:cubicBezTo>
                    <a:pt x="9437" y="26738"/>
                    <a:pt x="9517" y="26761"/>
                    <a:pt x="9595" y="26761"/>
                  </a:cubicBezTo>
                  <a:cubicBezTo>
                    <a:pt x="9799" y="26761"/>
                    <a:pt x="9987" y="26604"/>
                    <a:pt x="10031" y="26384"/>
                  </a:cubicBezTo>
                  <a:cubicBezTo>
                    <a:pt x="11004" y="15290"/>
                    <a:pt x="16444" y="10062"/>
                    <a:pt x="15654" y="4986"/>
                  </a:cubicBezTo>
                  <a:cubicBezTo>
                    <a:pt x="15502" y="3952"/>
                    <a:pt x="15229" y="2858"/>
                    <a:pt x="14529" y="2068"/>
                  </a:cubicBezTo>
                  <a:cubicBezTo>
                    <a:pt x="13678" y="1004"/>
                    <a:pt x="12250" y="548"/>
                    <a:pt x="10882" y="274"/>
                  </a:cubicBezTo>
                  <a:cubicBezTo>
                    <a:pt x="10335" y="153"/>
                    <a:pt x="9788" y="92"/>
                    <a:pt x="9210" y="1"/>
                  </a:cubicBezTo>
                  <a:close/>
                </a:path>
              </a:pathLst>
            </a:custGeom>
            <a:solidFill>
              <a:srgbClr val="1827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5973025" y="3247300"/>
              <a:ext cx="212025" cy="136650"/>
            </a:xfrm>
            <a:custGeom>
              <a:rect b="b" l="l" r="r" t="t"/>
              <a:pathLst>
                <a:path extrusionOk="0" h="5466" w="8481">
                  <a:moveTo>
                    <a:pt x="3724" y="0"/>
                  </a:moveTo>
                  <a:cubicBezTo>
                    <a:pt x="2811" y="0"/>
                    <a:pt x="1906" y="162"/>
                    <a:pt x="1064" y="517"/>
                  </a:cubicBezTo>
                  <a:cubicBezTo>
                    <a:pt x="821" y="639"/>
                    <a:pt x="517" y="791"/>
                    <a:pt x="335" y="1064"/>
                  </a:cubicBezTo>
                  <a:cubicBezTo>
                    <a:pt x="92" y="1368"/>
                    <a:pt x="61" y="1733"/>
                    <a:pt x="61" y="2128"/>
                  </a:cubicBezTo>
                  <a:cubicBezTo>
                    <a:pt x="0" y="3070"/>
                    <a:pt x="152" y="4104"/>
                    <a:pt x="851" y="4742"/>
                  </a:cubicBezTo>
                  <a:cubicBezTo>
                    <a:pt x="1247" y="5137"/>
                    <a:pt x="1763" y="5350"/>
                    <a:pt x="2280" y="5441"/>
                  </a:cubicBezTo>
                  <a:cubicBezTo>
                    <a:pt x="2427" y="5458"/>
                    <a:pt x="2575" y="5465"/>
                    <a:pt x="2725" y="5465"/>
                  </a:cubicBezTo>
                  <a:cubicBezTo>
                    <a:pt x="3132" y="5465"/>
                    <a:pt x="3543" y="5409"/>
                    <a:pt x="3921" y="5320"/>
                  </a:cubicBezTo>
                  <a:cubicBezTo>
                    <a:pt x="5320" y="5016"/>
                    <a:pt x="6657" y="4286"/>
                    <a:pt x="7690" y="3253"/>
                  </a:cubicBezTo>
                  <a:cubicBezTo>
                    <a:pt x="8116" y="2858"/>
                    <a:pt x="8481" y="2280"/>
                    <a:pt x="8329" y="1703"/>
                  </a:cubicBezTo>
                  <a:cubicBezTo>
                    <a:pt x="8177" y="1216"/>
                    <a:pt x="7690" y="943"/>
                    <a:pt x="7235" y="760"/>
                  </a:cubicBezTo>
                  <a:cubicBezTo>
                    <a:pt x="6131" y="278"/>
                    <a:pt x="4921" y="0"/>
                    <a:pt x="3724" y="0"/>
                  </a:cubicBezTo>
                  <a:close/>
                </a:path>
              </a:pathLst>
            </a:custGeom>
            <a:solidFill>
              <a:srgbClr val="4B4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5932000" y="3619450"/>
              <a:ext cx="15975" cy="14775"/>
            </a:xfrm>
            <a:custGeom>
              <a:rect b="b" l="l" r="r" t="t"/>
              <a:pathLst>
                <a:path extrusionOk="0" h="591" w="639">
                  <a:moveTo>
                    <a:pt x="277" y="1"/>
                  </a:moveTo>
                  <a:cubicBezTo>
                    <a:pt x="255" y="1"/>
                    <a:pt x="234" y="3"/>
                    <a:pt x="213" y="8"/>
                  </a:cubicBezTo>
                  <a:cubicBezTo>
                    <a:pt x="91" y="39"/>
                    <a:pt x="0" y="191"/>
                    <a:pt x="30" y="343"/>
                  </a:cubicBezTo>
                  <a:cubicBezTo>
                    <a:pt x="58" y="479"/>
                    <a:pt x="207" y="590"/>
                    <a:pt x="347" y="590"/>
                  </a:cubicBezTo>
                  <a:cubicBezTo>
                    <a:pt x="363" y="590"/>
                    <a:pt x="379" y="589"/>
                    <a:pt x="395" y="586"/>
                  </a:cubicBezTo>
                  <a:cubicBezTo>
                    <a:pt x="547" y="525"/>
                    <a:pt x="638" y="312"/>
                    <a:pt x="547" y="160"/>
                  </a:cubicBezTo>
                  <a:cubicBezTo>
                    <a:pt x="497" y="60"/>
                    <a:pt x="384" y="1"/>
                    <a:pt x="277" y="1"/>
                  </a:cubicBezTo>
                  <a:close/>
                </a:path>
              </a:pathLst>
            </a:custGeom>
            <a:solidFill>
              <a:srgbClr val="3C5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5930475" y="3422375"/>
              <a:ext cx="14450" cy="13725"/>
            </a:xfrm>
            <a:custGeom>
              <a:rect b="b" l="l" r="r" t="t"/>
              <a:pathLst>
                <a:path extrusionOk="0" h="549" w="578">
                  <a:moveTo>
                    <a:pt x="321" y="0"/>
                  </a:moveTo>
                  <a:cubicBezTo>
                    <a:pt x="173" y="0"/>
                    <a:pt x="0" y="93"/>
                    <a:pt x="0" y="262"/>
                  </a:cubicBezTo>
                  <a:cubicBezTo>
                    <a:pt x="0" y="422"/>
                    <a:pt x="156" y="548"/>
                    <a:pt x="298" y="548"/>
                  </a:cubicBezTo>
                  <a:cubicBezTo>
                    <a:pt x="344" y="548"/>
                    <a:pt x="388" y="535"/>
                    <a:pt x="426" y="505"/>
                  </a:cubicBezTo>
                  <a:cubicBezTo>
                    <a:pt x="578" y="414"/>
                    <a:pt x="578" y="140"/>
                    <a:pt x="426" y="19"/>
                  </a:cubicBezTo>
                  <a:cubicBezTo>
                    <a:pt x="395" y="6"/>
                    <a:pt x="359" y="0"/>
                    <a:pt x="321" y="0"/>
                  </a:cubicBezTo>
                  <a:close/>
                </a:path>
              </a:pathLst>
            </a:custGeom>
            <a:solidFill>
              <a:srgbClr val="3C5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6017850" y="3469175"/>
              <a:ext cx="18275" cy="14775"/>
            </a:xfrm>
            <a:custGeom>
              <a:rect b="b" l="l" r="r" t="t"/>
              <a:pathLst>
                <a:path extrusionOk="0" h="591" w="731">
                  <a:moveTo>
                    <a:pt x="396" y="1"/>
                  </a:moveTo>
                  <a:cubicBezTo>
                    <a:pt x="153" y="62"/>
                    <a:pt x="1" y="366"/>
                    <a:pt x="153" y="518"/>
                  </a:cubicBezTo>
                  <a:cubicBezTo>
                    <a:pt x="201" y="566"/>
                    <a:pt x="279" y="591"/>
                    <a:pt x="359" y="591"/>
                  </a:cubicBezTo>
                  <a:cubicBezTo>
                    <a:pt x="479" y="591"/>
                    <a:pt x="603" y="536"/>
                    <a:pt x="639" y="426"/>
                  </a:cubicBezTo>
                  <a:cubicBezTo>
                    <a:pt x="730" y="244"/>
                    <a:pt x="578" y="1"/>
                    <a:pt x="396" y="1"/>
                  </a:cubicBezTo>
                  <a:close/>
                </a:path>
              </a:pathLst>
            </a:custGeom>
            <a:solidFill>
              <a:srgbClr val="3C5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5966175" y="3719100"/>
              <a:ext cx="16750" cy="14975"/>
            </a:xfrm>
            <a:custGeom>
              <a:rect b="b" l="l" r="r" t="t"/>
              <a:pathLst>
                <a:path extrusionOk="0" h="599" w="670">
                  <a:moveTo>
                    <a:pt x="329" y="0"/>
                  </a:moveTo>
                  <a:cubicBezTo>
                    <a:pt x="311" y="0"/>
                    <a:pt x="293" y="1"/>
                    <a:pt x="274" y="4"/>
                  </a:cubicBezTo>
                  <a:cubicBezTo>
                    <a:pt x="62" y="34"/>
                    <a:pt x="1" y="399"/>
                    <a:pt x="183" y="551"/>
                  </a:cubicBezTo>
                  <a:cubicBezTo>
                    <a:pt x="232" y="584"/>
                    <a:pt x="290" y="599"/>
                    <a:pt x="348" y="599"/>
                  </a:cubicBezTo>
                  <a:cubicBezTo>
                    <a:pt x="507" y="599"/>
                    <a:pt x="670" y="486"/>
                    <a:pt x="670" y="308"/>
                  </a:cubicBezTo>
                  <a:cubicBezTo>
                    <a:pt x="670" y="141"/>
                    <a:pt x="517" y="0"/>
                    <a:pt x="329" y="0"/>
                  </a:cubicBezTo>
                  <a:close/>
                </a:path>
              </a:pathLst>
            </a:custGeom>
            <a:solidFill>
              <a:srgbClr val="3C5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6089275" y="3691525"/>
              <a:ext cx="13725" cy="16300"/>
            </a:xfrm>
            <a:custGeom>
              <a:rect b="b" l="l" r="r" t="t"/>
              <a:pathLst>
                <a:path extrusionOk="0" h="652" w="549">
                  <a:moveTo>
                    <a:pt x="303" y="0"/>
                  </a:moveTo>
                  <a:cubicBezTo>
                    <a:pt x="170" y="0"/>
                    <a:pt x="31" y="126"/>
                    <a:pt x="31" y="286"/>
                  </a:cubicBezTo>
                  <a:cubicBezTo>
                    <a:pt x="1" y="438"/>
                    <a:pt x="153" y="590"/>
                    <a:pt x="335" y="651"/>
                  </a:cubicBezTo>
                  <a:cubicBezTo>
                    <a:pt x="426" y="590"/>
                    <a:pt x="487" y="469"/>
                    <a:pt x="487" y="347"/>
                  </a:cubicBezTo>
                  <a:cubicBezTo>
                    <a:pt x="548" y="226"/>
                    <a:pt x="487" y="134"/>
                    <a:pt x="426" y="43"/>
                  </a:cubicBezTo>
                  <a:cubicBezTo>
                    <a:pt x="389" y="13"/>
                    <a:pt x="346" y="0"/>
                    <a:pt x="303" y="0"/>
                  </a:cubicBezTo>
                  <a:close/>
                </a:path>
              </a:pathLst>
            </a:custGeom>
            <a:solidFill>
              <a:srgbClr val="3C5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6072575" y="3797450"/>
              <a:ext cx="14450" cy="15225"/>
            </a:xfrm>
            <a:custGeom>
              <a:rect b="b" l="l" r="r" t="t"/>
              <a:pathLst>
                <a:path extrusionOk="0" h="609" w="578">
                  <a:moveTo>
                    <a:pt x="304" y="1"/>
                  </a:moveTo>
                  <a:cubicBezTo>
                    <a:pt x="152" y="1"/>
                    <a:pt x="0" y="153"/>
                    <a:pt x="0" y="305"/>
                  </a:cubicBezTo>
                  <a:cubicBezTo>
                    <a:pt x="0" y="457"/>
                    <a:pt x="152" y="609"/>
                    <a:pt x="304" y="609"/>
                  </a:cubicBezTo>
                  <a:cubicBezTo>
                    <a:pt x="456" y="609"/>
                    <a:pt x="578" y="457"/>
                    <a:pt x="578" y="305"/>
                  </a:cubicBezTo>
                  <a:cubicBezTo>
                    <a:pt x="578" y="153"/>
                    <a:pt x="456" y="1"/>
                    <a:pt x="304" y="1"/>
                  </a:cubicBezTo>
                  <a:close/>
                </a:path>
              </a:pathLst>
            </a:custGeom>
            <a:solidFill>
              <a:srgbClr val="3C5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6028500" y="3643950"/>
              <a:ext cx="15225" cy="15225"/>
            </a:xfrm>
            <a:custGeom>
              <a:rect b="b" l="l" r="r" t="t"/>
              <a:pathLst>
                <a:path extrusionOk="0" h="609" w="609">
                  <a:moveTo>
                    <a:pt x="304" y="1"/>
                  </a:moveTo>
                  <a:cubicBezTo>
                    <a:pt x="122" y="1"/>
                    <a:pt x="0" y="153"/>
                    <a:pt x="0" y="305"/>
                  </a:cubicBezTo>
                  <a:cubicBezTo>
                    <a:pt x="0" y="487"/>
                    <a:pt x="122" y="609"/>
                    <a:pt x="304" y="609"/>
                  </a:cubicBezTo>
                  <a:cubicBezTo>
                    <a:pt x="487" y="609"/>
                    <a:pt x="608" y="487"/>
                    <a:pt x="608" y="305"/>
                  </a:cubicBezTo>
                  <a:cubicBezTo>
                    <a:pt x="608" y="153"/>
                    <a:pt x="487" y="1"/>
                    <a:pt x="304" y="1"/>
                  </a:cubicBezTo>
                  <a:close/>
                </a:path>
              </a:pathLst>
            </a:custGeom>
            <a:solidFill>
              <a:srgbClr val="3C5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5941875" y="3509450"/>
              <a:ext cx="15225" cy="15225"/>
            </a:xfrm>
            <a:custGeom>
              <a:rect b="b" l="l" r="r" t="t"/>
              <a:pathLst>
                <a:path extrusionOk="0" h="609" w="609">
                  <a:moveTo>
                    <a:pt x="304" y="1"/>
                  </a:moveTo>
                  <a:cubicBezTo>
                    <a:pt x="152" y="1"/>
                    <a:pt x="0" y="122"/>
                    <a:pt x="0" y="305"/>
                  </a:cubicBezTo>
                  <a:cubicBezTo>
                    <a:pt x="0" y="457"/>
                    <a:pt x="152" y="609"/>
                    <a:pt x="304" y="609"/>
                  </a:cubicBezTo>
                  <a:cubicBezTo>
                    <a:pt x="486" y="609"/>
                    <a:pt x="608" y="457"/>
                    <a:pt x="608" y="305"/>
                  </a:cubicBezTo>
                  <a:cubicBezTo>
                    <a:pt x="608" y="122"/>
                    <a:pt x="486" y="1"/>
                    <a:pt x="304" y="1"/>
                  </a:cubicBezTo>
                  <a:close/>
                </a:path>
              </a:pathLst>
            </a:custGeom>
            <a:solidFill>
              <a:srgbClr val="3C5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6106000" y="3873450"/>
              <a:ext cx="13700" cy="12950"/>
            </a:xfrm>
            <a:custGeom>
              <a:rect b="b" l="l" r="r" t="t"/>
              <a:pathLst>
                <a:path extrusionOk="0" h="518" w="548">
                  <a:moveTo>
                    <a:pt x="274" y="0"/>
                  </a:moveTo>
                  <a:cubicBezTo>
                    <a:pt x="122" y="0"/>
                    <a:pt x="1" y="92"/>
                    <a:pt x="1" y="244"/>
                  </a:cubicBezTo>
                  <a:cubicBezTo>
                    <a:pt x="1" y="396"/>
                    <a:pt x="122" y="517"/>
                    <a:pt x="274" y="517"/>
                  </a:cubicBezTo>
                  <a:cubicBezTo>
                    <a:pt x="426" y="517"/>
                    <a:pt x="548" y="396"/>
                    <a:pt x="548" y="244"/>
                  </a:cubicBezTo>
                  <a:cubicBezTo>
                    <a:pt x="548" y="92"/>
                    <a:pt x="426" y="0"/>
                    <a:pt x="274" y="0"/>
                  </a:cubicBezTo>
                  <a:close/>
                </a:path>
              </a:pathLst>
            </a:custGeom>
            <a:solidFill>
              <a:srgbClr val="3C5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5998850" y="3789850"/>
              <a:ext cx="11425" cy="11425"/>
            </a:xfrm>
            <a:custGeom>
              <a:rect b="b" l="l" r="r" t="t"/>
              <a:pathLst>
                <a:path extrusionOk="0" h="457" w="457">
                  <a:moveTo>
                    <a:pt x="244" y="1"/>
                  </a:moveTo>
                  <a:cubicBezTo>
                    <a:pt x="122" y="1"/>
                    <a:pt x="1" y="92"/>
                    <a:pt x="1" y="214"/>
                  </a:cubicBezTo>
                  <a:cubicBezTo>
                    <a:pt x="1" y="335"/>
                    <a:pt x="122" y="457"/>
                    <a:pt x="244" y="457"/>
                  </a:cubicBezTo>
                  <a:cubicBezTo>
                    <a:pt x="366" y="457"/>
                    <a:pt x="457" y="335"/>
                    <a:pt x="457" y="214"/>
                  </a:cubicBezTo>
                  <a:cubicBezTo>
                    <a:pt x="457" y="92"/>
                    <a:pt x="366" y="31"/>
                    <a:pt x="244" y="1"/>
                  </a:cubicBezTo>
                  <a:close/>
                </a:path>
              </a:pathLst>
            </a:custGeom>
            <a:solidFill>
              <a:srgbClr val="3C5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5899300" y="3704000"/>
              <a:ext cx="16750" cy="17500"/>
            </a:xfrm>
            <a:custGeom>
              <a:rect b="b" l="l" r="r" t="t"/>
              <a:pathLst>
                <a:path extrusionOk="0" h="700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47"/>
                    <a:pt x="153" y="699"/>
                    <a:pt x="335" y="699"/>
                  </a:cubicBezTo>
                  <a:cubicBezTo>
                    <a:pt x="548" y="699"/>
                    <a:pt x="670" y="547"/>
                    <a:pt x="670" y="335"/>
                  </a:cubicBezTo>
                  <a:cubicBezTo>
                    <a:pt x="670" y="152"/>
                    <a:pt x="548" y="0"/>
                    <a:pt x="335" y="0"/>
                  </a:cubicBezTo>
                  <a:close/>
                </a:path>
              </a:pathLst>
            </a:custGeom>
            <a:solidFill>
              <a:srgbClr val="3C5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5928950" y="2937275"/>
              <a:ext cx="316150" cy="314325"/>
            </a:xfrm>
            <a:custGeom>
              <a:rect b="b" l="l" r="r" t="t"/>
              <a:pathLst>
                <a:path extrusionOk="0" h="12573" w="12646">
                  <a:moveTo>
                    <a:pt x="5441" y="0"/>
                  </a:moveTo>
                  <a:cubicBezTo>
                    <a:pt x="4773" y="61"/>
                    <a:pt x="4408" y="760"/>
                    <a:pt x="3830" y="1033"/>
                  </a:cubicBezTo>
                  <a:cubicBezTo>
                    <a:pt x="3253" y="1277"/>
                    <a:pt x="2523" y="1094"/>
                    <a:pt x="2128" y="1520"/>
                  </a:cubicBezTo>
                  <a:cubicBezTo>
                    <a:pt x="1642" y="1976"/>
                    <a:pt x="1855" y="2796"/>
                    <a:pt x="1672" y="3435"/>
                  </a:cubicBezTo>
                  <a:cubicBezTo>
                    <a:pt x="1520" y="4012"/>
                    <a:pt x="1064" y="4438"/>
                    <a:pt x="669" y="4894"/>
                  </a:cubicBezTo>
                  <a:cubicBezTo>
                    <a:pt x="304" y="5350"/>
                    <a:pt x="0" y="5958"/>
                    <a:pt x="183" y="6535"/>
                  </a:cubicBezTo>
                  <a:cubicBezTo>
                    <a:pt x="304" y="6869"/>
                    <a:pt x="639" y="7143"/>
                    <a:pt x="608" y="7538"/>
                  </a:cubicBezTo>
                  <a:cubicBezTo>
                    <a:pt x="608" y="7690"/>
                    <a:pt x="487" y="7842"/>
                    <a:pt x="456" y="7994"/>
                  </a:cubicBezTo>
                  <a:cubicBezTo>
                    <a:pt x="335" y="8359"/>
                    <a:pt x="456" y="8815"/>
                    <a:pt x="548" y="9210"/>
                  </a:cubicBezTo>
                  <a:cubicBezTo>
                    <a:pt x="700" y="9575"/>
                    <a:pt x="608" y="9909"/>
                    <a:pt x="548" y="10335"/>
                  </a:cubicBezTo>
                  <a:cubicBezTo>
                    <a:pt x="548" y="10760"/>
                    <a:pt x="183" y="11094"/>
                    <a:pt x="304" y="11794"/>
                  </a:cubicBezTo>
                  <a:cubicBezTo>
                    <a:pt x="2750" y="12216"/>
                    <a:pt x="5196" y="12573"/>
                    <a:pt x="7635" y="12573"/>
                  </a:cubicBezTo>
                  <a:cubicBezTo>
                    <a:pt x="9228" y="12573"/>
                    <a:pt x="10817" y="12421"/>
                    <a:pt x="12402" y="12037"/>
                  </a:cubicBezTo>
                  <a:cubicBezTo>
                    <a:pt x="12098" y="11794"/>
                    <a:pt x="12098" y="11094"/>
                    <a:pt x="12311" y="10760"/>
                  </a:cubicBezTo>
                  <a:cubicBezTo>
                    <a:pt x="12402" y="10517"/>
                    <a:pt x="12645" y="10304"/>
                    <a:pt x="12554" y="10091"/>
                  </a:cubicBezTo>
                  <a:cubicBezTo>
                    <a:pt x="12493" y="9848"/>
                    <a:pt x="12159" y="9818"/>
                    <a:pt x="12007" y="9666"/>
                  </a:cubicBezTo>
                  <a:cubicBezTo>
                    <a:pt x="11581" y="9210"/>
                    <a:pt x="11520" y="8632"/>
                    <a:pt x="11703" y="8480"/>
                  </a:cubicBezTo>
                  <a:cubicBezTo>
                    <a:pt x="12037" y="8176"/>
                    <a:pt x="12007" y="7629"/>
                    <a:pt x="12007" y="7234"/>
                  </a:cubicBezTo>
                  <a:cubicBezTo>
                    <a:pt x="12007" y="6322"/>
                    <a:pt x="11125" y="5654"/>
                    <a:pt x="10669" y="4863"/>
                  </a:cubicBezTo>
                  <a:cubicBezTo>
                    <a:pt x="10274" y="4225"/>
                    <a:pt x="10213" y="3465"/>
                    <a:pt x="10001" y="2736"/>
                  </a:cubicBezTo>
                  <a:cubicBezTo>
                    <a:pt x="9757" y="2006"/>
                    <a:pt x="9302" y="1307"/>
                    <a:pt x="8572" y="1155"/>
                  </a:cubicBezTo>
                  <a:cubicBezTo>
                    <a:pt x="8177" y="973"/>
                    <a:pt x="7660" y="1125"/>
                    <a:pt x="7174" y="973"/>
                  </a:cubicBezTo>
                  <a:cubicBezTo>
                    <a:pt x="6536" y="730"/>
                    <a:pt x="6110" y="0"/>
                    <a:pt x="5441" y="0"/>
                  </a:cubicBezTo>
                  <a:close/>
                </a:path>
              </a:pathLst>
            </a:custGeom>
            <a:solidFill>
              <a:srgbClr val="DBD7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5957075" y="3002225"/>
              <a:ext cx="226450" cy="248900"/>
            </a:xfrm>
            <a:custGeom>
              <a:rect b="b" l="l" r="r" t="t"/>
              <a:pathLst>
                <a:path extrusionOk="0" h="9956" w="9058">
                  <a:moveTo>
                    <a:pt x="2689" y="1"/>
                  </a:moveTo>
                  <a:cubicBezTo>
                    <a:pt x="2572" y="1"/>
                    <a:pt x="2455" y="16"/>
                    <a:pt x="2341" y="46"/>
                  </a:cubicBezTo>
                  <a:cubicBezTo>
                    <a:pt x="1885" y="107"/>
                    <a:pt x="1520" y="411"/>
                    <a:pt x="1216" y="806"/>
                  </a:cubicBezTo>
                  <a:cubicBezTo>
                    <a:pt x="942" y="1141"/>
                    <a:pt x="730" y="1566"/>
                    <a:pt x="851" y="1961"/>
                  </a:cubicBezTo>
                  <a:cubicBezTo>
                    <a:pt x="912" y="2235"/>
                    <a:pt x="1155" y="2478"/>
                    <a:pt x="1185" y="2721"/>
                  </a:cubicBezTo>
                  <a:cubicBezTo>
                    <a:pt x="1216" y="3329"/>
                    <a:pt x="304" y="3633"/>
                    <a:pt x="243" y="4302"/>
                  </a:cubicBezTo>
                  <a:cubicBezTo>
                    <a:pt x="182" y="4636"/>
                    <a:pt x="456" y="4910"/>
                    <a:pt x="578" y="5244"/>
                  </a:cubicBezTo>
                  <a:cubicBezTo>
                    <a:pt x="730" y="5670"/>
                    <a:pt x="638" y="6156"/>
                    <a:pt x="486" y="6582"/>
                  </a:cubicBezTo>
                  <a:cubicBezTo>
                    <a:pt x="334" y="6977"/>
                    <a:pt x="152" y="7402"/>
                    <a:pt x="91" y="7858"/>
                  </a:cubicBezTo>
                  <a:cubicBezTo>
                    <a:pt x="0" y="8314"/>
                    <a:pt x="122" y="8800"/>
                    <a:pt x="456" y="9104"/>
                  </a:cubicBezTo>
                  <a:cubicBezTo>
                    <a:pt x="638" y="9256"/>
                    <a:pt x="882" y="9348"/>
                    <a:pt x="1155" y="9378"/>
                  </a:cubicBezTo>
                  <a:cubicBezTo>
                    <a:pt x="2432" y="9712"/>
                    <a:pt x="3739" y="9955"/>
                    <a:pt x="5046" y="9955"/>
                  </a:cubicBezTo>
                  <a:cubicBezTo>
                    <a:pt x="6383" y="9955"/>
                    <a:pt x="7721" y="9682"/>
                    <a:pt x="8906" y="9074"/>
                  </a:cubicBezTo>
                  <a:cubicBezTo>
                    <a:pt x="8936" y="9074"/>
                    <a:pt x="8967" y="9044"/>
                    <a:pt x="8967" y="9013"/>
                  </a:cubicBezTo>
                  <a:cubicBezTo>
                    <a:pt x="9058" y="8892"/>
                    <a:pt x="8906" y="8770"/>
                    <a:pt x="8784" y="8740"/>
                  </a:cubicBezTo>
                  <a:cubicBezTo>
                    <a:pt x="8511" y="8557"/>
                    <a:pt x="8450" y="8162"/>
                    <a:pt x="8480" y="7858"/>
                  </a:cubicBezTo>
                  <a:cubicBezTo>
                    <a:pt x="8511" y="7524"/>
                    <a:pt x="8663" y="7220"/>
                    <a:pt x="8693" y="6916"/>
                  </a:cubicBezTo>
                  <a:cubicBezTo>
                    <a:pt x="8784" y="6582"/>
                    <a:pt x="8754" y="6217"/>
                    <a:pt x="8541" y="5974"/>
                  </a:cubicBezTo>
                  <a:cubicBezTo>
                    <a:pt x="8237" y="5578"/>
                    <a:pt x="7629" y="5670"/>
                    <a:pt x="7234" y="5426"/>
                  </a:cubicBezTo>
                  <a:cubicBezTo>
                    <a:pt x="6687" y="5153"/>
                    <a:pt x="6474" y="4545"/>
                    <a:pt x="6353" y="3998"/>
                  </a:cubicBezTo>
                  <a:cubicBezTo>
                    <a:pt x="6201" y="3420"/>
                    <a:pt x="6079" y="2812"/>
                    <a:pt x="5623" y="2387"/>
                  </a:cubicBezTo>
                  <a:cubicBezTo>
                    <a:pt x="5137" y="1961"/>
                    <a:pt x="4377" y="1931"/>
                    <a:pt x="4012" y="1414"/>
                  </a:cubicBezTo>
                  <a:cubicBezTo>
                    <a:pt x="3800" y="1110"/>
                    <a:pt x="3769" y="715"/>
                    <a:pt x="3587" y="411"/>
                  </a:cubicBezTo>
                  <a:cubicBezTo>
                    <a:pt x="3382" y="138"/>
                    <a:pt x="3040" y="1"/>
                    <a:pt x="2689" y="1"/>
                  </a:cubicBezTo>
                  <a:close/>
                </a:path>
              </a:pathLst>
            </a:custGeom>
            <a:solidFill>
              <a:srgbClr val="8B82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5982150" y="3145475"/>
              <a:ext cx="180875" cy="216600"/>
            </a:xfrm>
            <a:custGeom>
              <a:rect b="b" l="l" r="r" t="t"/>
              <a:pathLst>
                <a:path extrusionOk="0" h="8664" w="7235">
                  <a:moveTo>
                    <a:pt x="2827" y="0"/>
                  </a:moveTo>
                  <a:cubicBezTo>
                    <a:pt x="2675" y="1551"/>
                    <a:pt x="2614" y="2918"/>
                    <a:pt x="1976" y="4377"/>
                  </a:cubicBezTo>
                  <a:cubicBezTo>
                    <a:pt x="1672" y="4469"/>
                    <a:pt x="882" y="4833"/>
                    <a:pt x="638" y="5107"/>
                  </a:cubicBezTo>
                  <a:cubicBezTo>
                    <a:pt x="0" y="5988"/>
                    <a:pt x="304" y="7417"/>
                    <a:pt x="1216" y="8086"/>
                  </a:cubicBezTo>
                  <a:cubicBezTo>
                    <a:pt x="1733" y="8482"/>
                    <a:pt x="2366" y="8663"/>
                    <a:pt x="3006" y="8663"/>
                  </a:cubicBezTo>
                  <a:cubicBezTo>
                    <a:pt x="3496" y="8663"/>
                    <a:pt x="3990" y="8557"/>
                    <a:pt x="4438" y="8359"/>
                  </a:cubicBezTo>
                  <a:cubicBezTo>
                    <a:pt x="5471" y="7934"/>
                    <a:pt x="6292" y="7083"/>
                    <a:pt x="6900" y="6110"/>
                  </a:cubicBezTo>
                  <a:cubicBezTo>
                    <a:pt x="7082" y="5806"/>
                    <a:pt x="7234" y="5502"/>
                    <a:pt x="7174" y="5198"/>
                  </a:cubicBezTo>
                  <a:cubicBezTo>
                    <a:pt x="7113" y="4985"/>
                    <a:pt x="6900" y="4803"/>
                    <a:pt x="6626" y="4681"/>
                  </a:cubicBezTo>
                  <a:lnTo>
                    <a:pt x="5958" y="244"/>
                  </a:lnTo>
                  <a:cubicBezTo>
                    <a:pt x="5605" y="272"/>
                    <a:pt x="5276" y="289"/>
                    <a:pt x="4957" y="289"/>
                  </a:cubicBezTo>
                  <a:cubicBezTo>
                    <a:pt x="4256" y="289"/>
                    <a:pt x="3599" y="209"/>
                    <a:pt x="2827" y="0"/>
                  </a:cubicBezTo>
                  <a:close/>
                </a:path>
              </a:pathLst>
            </a:custGeom>
            <a:solidFill>
              <a:srgbClr val="ADA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5991250" y="3271625"/>
              <a:ext cx="171000" cy="91275"/>
            </a:xfrm>
            <a:custGeom>
              <a:rect b="b" l="l" r="r" t="t"/>
              <a:pathLst>
                <a:path extrusionOk="0" h="3651" w="6840">
                  <a:moveTo>
                    <a:pt x="6749" y="0"/>
                  </a:moveTo>
                  <a:cubicBezTo>
                    <a:pt x="6169" y="1859"/>
                    <a:pt x="4535" y="3124"/>
                    <a:pt x="2684" y="3124"/>
                  </a:cubicBezTo>
                  <a:cubicBezTo>
                    <a:pt x="2205" y="3124"/>
                    <a:pt x="1711" y="3039"/>
                    <a:pt x="1217" y="2857"/>
                  </a:cubicBezTo>
                  <a:cubicBezTo>
                    <a:pt x="882" y="2857"/>
                    <a:pt x="366" y="2432"/>
                    <a:pt x="1" y="1915"/>
                  </a:cubicBezTo>
                  <a:lnTo>
                    <a:pt x="1" y="1915"/>
                  </a:lnTo>
                  <a:cubicBezTo>
                    <a:pt x="153" y="2371"/>
                    <a:pt x="426" y="2796"/>
                    <a:pt x="791" y="3100"/>
                  </a:cubicBezTo>
                  <a:cubicBezTo>
                    <a:pt x="1303" y="3476"/>
                    <a:pt x="1939" y="3650"/>
                    <a:pt x="2582" y="3650"/>
                  </a:cubicBezTo>
                  <a:cubicBezTo>
                    <a:pt x="3084" y="3650"/>
                    <a:pt x="3590" y="3544"/>
                    <a:pt x="4044" y="3344"/>
                  </a:cubicBezTo>
                  <a:cubicBezTo>
                    <a:pt x="5077" y="2888"/>
                    <a:pt x="5898" y="2037"/>
                    <a:pt x="6506" y="1125"/>
                  </a:cubicBezTo>
                  <a:cubicBezTo>
                    <a:pt x="6688" y="851"/>
                    <a:pt x="6840" y="547"/>
                    <a:pt x="6779" y="213"/>
                  </a:cubicBezTo>
                  <a:cubicBezTo>
                    <a:pt x="6810" y="122"/>
                    <a:pt x="6779" y="61"/>
                    <a:pt x="6749" y="0"/>
                  </a:cubicBezTo>
                  <a:close/>
                </a:path>
              </a:pathLst>
            </a:custGeom>
            <a:solidFill>
              <a:srgbClr val="8B82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5990500" y="3144725"/>
              <a:ext cx="133775" cy="155800"/>
            </a:xfrm>
            <a:custGeom>
              <a:rect b="b" l="l" r="r" t="t"/>
              <a:pathLst>
                <a:path extrusionOk="0" h="6232" w="5351">
                  <a:moveTo>
                    <a:pt x="2523" y="0"/>
                  </a:moveTo>
                  <a:cubicBezTo>
                    <a:pt x="2371" y="1550"/>
                    <a:pt x="2250" y="2918"/>
                    <a:pt x="1642" y="4377"/>
                  </a:cubicBezTo>
                  <a:cubicBezTo>
                    <a:pt x="1338" y="4499"/>
                    <a:pt x="548" y="4833"/>
                    <a:pt x="335" y="5076"/>
                  </a:cubicBezTo>
                  <a:cubicBezTo>
                    <a:pt x="122" y="5410"/>
                    <a:pt x="0" y="5806"/>
                    <a:pt x="0" y="6231"/>
                  </a:cubicBezTo>
                  <a:cubicBezTo>
                    <a:pt x="1307" y="5350"/>
                    <a:pt x="2918" y="4833"/>
                    <a:pt x="4347" y="4468"/>
                  </a:cubicBezTo>
                  <a:cubicBezTo>
                    <a:pt x="5320" y="4164"/>
                    <a:pt x="5137" y="2037"/>
                    <a:pt x="5350" y="274"/>
                  </a:cubicBezTo>
                  <a:lnTo>
                    <a:pt x="5350" y="274"/>
                  </a:lnTo>
                  <a:cubicBezTo>
                    <a:pt x="5126" y="288"/>
                    <a:pt x="4909" y="295"/>
                    <a:pt x="4695" y="295"/>
                  </a:cubicBezTo>
                  <a:cubicBezTo>
                    <a:pt x="3978" y="295"/>
                    <a:pt x="3296" y="211"/>
                    <a:pt x="2523" y="0"/>
                  </a:cubicBezTo>
                  <a:close/>
                </a:path>
              </a:pathLst>
            </a:custGeom>
            <a:solidFill>
              <a:srgbClr val="8B82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6042175" y="3144725"/>
              <a:ext cx="77525" cy="77525"/>
            </a:xfrm>
            <a:custGeom>
              <a:rect b="b" l="l" r="r" t="t"/>
              <a:pathLst>
                <a:path extrusionOk="0" h="3101" w="3101">
                  <a:moveTo>
                    <a:pt x="456" y="0"/>
                  </a:moveTo>
                  <a:cubicBezTo>
                    <a:pt x="335" y="1094"/>
                    <a:pt x="244" y="2128"/>
                    <a:pt x="0" y="3100"/>
                  </a:cubicBezTo>
                  <a:cubicBezTo>
                    <a:pt x="1672" y="2857"/>
                    <a:pt x="3040" y="2158"/>
                    <a:pt x="3101" y="274"/>
                  </a:cubicBezTo>
                  <a:lnTo>
                    <a:pt x="3101" y="274"/>
                  </a:lnTo>
                  <a:cubicBezTo>
                    <a:pt x="2891" y="288"/>
                    <a:pt x="2686" y="295"/>
                    <a:pt x="2483" y="295"/>
                  </a:cubicBezTo>
                  <a:cubicBezTo>
                    <a:pt x="1806" y="295"/>
                    <a:pt x="1158" y="211"/>
                    <a:pt x="456" y="0"/>
                  </a:cubicBezTo>
                  <a:close/>
                </a:path>
              </a:pathLst>
            </a:custGeom>
            <a:solidFill>
              <a:srgbClr val="4B4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5981375" y="2991500"/>
              <a:ext cx="183175" cy="213275"/>
            </a:xfrm>
            <a:custGeom>
              <a:rect b="b" l="l" r="r" t="t"/>
              <a:pathLst>
                <a:path extrusionOk="0" h="8531" w="7327">
                  <a:moveTo>
                    <a:pt x="3078" y="0"/>
                  </a:moveTo>
                  <a:cubicBezTo>
                    <a:pt x="2414" y="0"/>
                    <a:pt x="1748" y="153"/>
                    <a:pt x="1125" y="475"/>
                  </a:cubicBezTo>
                  <a:lnTo>
                    <a:pt x="852" y="1235"/>
                  </a:lnTo>
                  <a:cubicBezTo>
                    <a:pt x="700" y="1630"/>
                    <a:pt x="548" y="2330"/>
                    <a:pt x="578" y="2755"/>
                  </a:cubicBezTo>
                  <a:cubicBezTo>
                    <a:pt x="578" y="2937"/>
                    <a:pt x="578" y="3150"/>
                    <a:pt x="487" y="3302"/>
                  </a:cubicBezTo>
                  <a:cubicBezTo>
                    <a:pt x="305" y="3606"/>
                    <a:pt x="153" y="3910"/>
                    <a:pt x="153" y="4275"/>
                  </a:cubicBezTo>
                  <a:cubicBezTo>
                    <a:pt x="1" y="5521"/>
                    <a:pt x="244" y="6707"/>
                    <a:pt x="639" y="7831"/>
                  </a:cubicBezTo>
                  <a:cubicBezTo>
                    <a:pt x="791" y="8257"/>
                    <a:pt x="1156" y="8530"/>
                    <a:pt x="1581" y="8530"/>
                  </a:cubicBezTo>
                  <a:cubicBezTo>
                    <a:pt x="2159" y="8530"/>
                    <a:pt x="2736" y="8469"/>
                    <a:pt x="3253" y="8378"/>
                  </a:cubicBezTo>
                  <a:cubicBezTo>
                    <a:pt x="4013" y="8166"/>
                    <a:pt x="4803" y="7862"/>
                    <a:pt x="5381" y="7345"/>
                  </a:cubicBezTo>
                  <a:cubicBezTo>
                    <a:pt x="5989" y="6767"/>
                    <a:pt x="6384" y="5977"/>
                    <a:pt x="6718" y="5217"/>
                  </a:cubicBezTo>
                  <a:cubicBezTo>
                    <a:pt x="7022" y="4518"/>
                    <a:pt x="7326" y="3819"/>
                    <a:pt x="7235" y="3059"/>
                  </a:cubicBezTo>
                  <a:cubicBezTo>
                    <a:pt x="7174" y="2299"/>
                    <a:pt x="6688" y="1630"/>
                    <a:pt x="6110" y="1144"/>
                  </a:cubicBezTo>
                  <a:cubicBezTo>
                    <a:pt x="5242" y="408"/>
                    <a:pt x="4164" y="0"/>
                    <a:pt x="3078" y="0"/>
                  </a:cubicBezTo>
                  <a:close/>
                </a:path>
              </a:pathLst>
            </a:custGeom>
            <a:solidFill>
              <a:srgbClr val="ADA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6039900" y="2990675"/>
              <a:ext cx="124650" cy="172300"/>
            </a:xfrm>
            <a:custGeom>
              <a:rect b="b" l="l" r="r" t="t"/>
              <a:pathLst>
                <a:path extrusionOk="0" h="6892" w="4986">
                  <a:moveTo>
                    <a:pt x="796" y="1"/>
                  </a:moveTo>
                  <a:cubicBezTo>
                    <a:pt x="530" y="1"/>
                    <a:pt x="264" y="28"/>
                    <a:pt x="0" y="83"/>
                  </a:cubicBezTo>
                  <a:cubicBezTo>
                    <a:pt x="152" y="144"/>
                    <a:pt x="304" y="265"/>
                    <a:pt x="456" y="387"/>
                  </a:cubicBezTo>
                  <a:cubicBezTo>
                    <a:pt x="1459" y="1025"/>
                    <a:pt x="1307" y="2819"/>
                    <a:pt x="2432" y="3548"/>
                  </a:cubicBezTo>
                  <a:cubicBezTo>
                    <a:pt x="2827" y="3761"/>
                    <a:pt x="3040" y="4186"/>
                    <a:pt x="3009" y="4612"/>
                  </a:cubicBezTo>
                  <a:cubicBezTo>
                    <a:pt x="2979" y="5402"/>
                    <a:pt x="3070" y="6192"/>
                    <a:pt x="3465" y="6892"/>
                  </a:cubicBezTo>
                  <a:cubicBezTo>
                    <a:pt x="3830" y="6375"/>
                    <a:pt x="4104" y="5767"/>
                    <a:pt x="4377" y="5220"/>
                  </a:cubicBezTo>
                  <a:cubicBezTo>
                    <a:pt x="4681" y="4521"/>
                    <a:pt x="4985" y="3791"/>
                    <a:pt x="4894" y="3031"/>
                  </a:cubicBezTo>
                  <a:cubicBezTo>
                    <a:pt x="4833" y="2271"/>
                    <a:pt x="4347" y="1633"/>
                    <a:pt x="3769" y="1147"/>
                  </a:cubicBezTo>
                  <a:cubicBezTo>
                    <a:pt x="2896" y="419"/>
                    <a:pt x="1848" y="1"/>
                    <a:pt x="796" y="1"/>
                  </a:cubicBezTo>
                  <a:close/>
                </a:path>
              </a:pathLst>
            </a:custGeom>
            <a:solidFill>
              <a:srgbClr val="8B82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6025450" y="2972900"/>
              <a:ext cx="174800" cy="247825"/>
            </a:xfrm>
            <a:custGeom>
              <a:rect b="b" l="l" r="r" t="t"/>
              <a:pathLst>
                <a:path extrusionOk="0" h="9913" w="6992">
                  <a:moveTo>
                    <a:pt x="1598" y="0"/>
                  </a:moveTo>
                  <a:cubicBezTo>
                    <a:pt x="1397" y="0"/>
                    <a:pt x="1198" y="11"/>
                    <a:pt x="1004" y="34"/>
                  </a:cubicBezTo>
                  <a:lnTo>
                    <a:pt x="1" y="490"/>
                  </a:lnTo>
                  <a:cubicBezTo>
                    <a:pt x="57" y="474"/>
                    <a:pt x="129" y="466"/>
                    <a:pt x="210" y="466"/>
                  </a:cubicBezTo>
                  <a:cubicBezTo>
                    <a:pt x="741" y="466"/>
                    <a:pt x="1705" y="786"/>
                    <a:pt x="1916" y="1128"/>
                  </a:cubicBezTo>
                  <a:cubicBezTo>
                    <a:pt x="2098" y="1463"/>
                    <a:pt x="2098" y="1888"/>
                    <a:pt x="2220" y="2223"/>
                  </a:cubicBezTo>
                  <a:cubicBezTo>
                    <a:pt x="2372" y="2678"/>
                    <a:pt x="2706" y="3013"/>
                    <a:pt x="3131" y="3226"/>
                  </a:cubicBezTo>
                  <a:cubicBezTo>
                    <a:pt x="3466" y="3347"/>
                    <a:pt x="3861" y="3408"/>
                    <a:pt x="4043" y="3681"/>
                  </a:cubicBezTo>
                  <a:cubicBezTo>
                    <a:pt x="4226" y="3925"/>
                    <a:pt x="4104" y="4320"/>
                    <a:pt x="4043" y="4654"/>
                  </a:cubicBezTo>
                  <a:cubicBezTo>
                    <a:pt x="3922" y="5110"/>
                    <a:pt x="3861" y="5566"/>
                    <a:pt x="3922" y="6052"/>
                  </a:cubicBezTo>
                  <a:cubicBezTo>
                    <a:pt x="3952" y="6296"/>
                    <a:pt x="4043" y="6508"/>
                    <a:pt x="4165" y="6751"/>
                  </a:cubicBezTo>
                  <a:cubicBezTo>
                    <a:pt x="4195" y="7025"/>
                    <a:pt x="4408" y="7268"/>
                    <a:pt x="4651" y="7481"/>
                  </a:cubicBezTo>
                  <a:cubicBezTo>
                    <a:pt x="4955" y="7694"/>
                    <a:pt x="5320" y="7906"/>
                    <a:pt x="5472" y="8241"/>
                  </a:cubicBezTo>
                  <a:cubicBezTo>
                    <a:pt x="5685" y="8606"/>
                    <a:pt x="5593" y="9153"/>
                    <a:pt x="5867" y="9487"/>
                  </a:cubicBezTo>
                  <a:cubicBezTo>
                    <a:pt x="6141" y="9821"/>
                    <a:pt x="6597" y="9852"/>
                    <a:pt x="6992" y="9913"/>
                  </a:cubicBezTo>
                  <a:cubicBezTo>
                    <a:pt x="6597" y="9365"/>
                    <a:pt x="6505" y="8606"/>
                    <a:pt x="6597" y="7906"/>
                  </a:cubicBezTo>
                  <a:cubicBezTo>
                    <a:pt x="6657" y="7207"/>
                    <a:pt x="6901" y="6508"/>
                    <a:pt x="6840" y="5809"/>
                  </a:cubicBezTo>
                  <a:cubicBezTo>
                    <a:pt x="6809" y="5262"/>
                    <a:pt x="6657" y="4776"/>
                    <a:pt x="6353" y="4350"/>
                  </a:cubicBezTo>
                  <a:cubicBezTo>
                    <a:pt x="6293" y="4229"/>
                    <a:pt x="6201" y="4168"/>
                    <a:pt x="6141" y="4107"/>
                  </a:cubicBezTo>
                  <a:lnTo>
                    <a:pt x="6141" y="3864"/>
                  </a:lnTo>
                  <a:cubicBezTo>
                    <a:pt x="6171" y="3256"/>
                    <a:pt x="6141" y="2587"/>
                    <a:pt x="5867" y="2040"/>
                  </a:cubicBezTo>
                  <a:cubicBezTo>
                    <a:pt x="5533" y="1341"/>
                    <a:pt x="4864" y="855"/>
                    <a:pt x="4165" y="551"/>
                  </a:cubicBezTo>
                  <a:cubicBezTo>
                    <a:pt x="3375" y="205"/>
                    <a:pt x="2466" y="0"/>
                    <a:pt x="1598" y="0"/>
                  </a:cubicBezTo>
                  <a:close/>
                </a:path>
              </a:pathLst>
            </a:custGeom>
            <a:solidFill>
              <a:srgbClr val="DBD7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5937300" y="3061875"/>
              <a:ext cx="22075" cy="92750"/>
            </a:xfrm>
            <a:custGeom>
              <a:rect b="b" l="l" r="r" t="t"/>
              <a:pathLst>
                <a:path extrusionOk="0" h="3710" w="883">
                  <a:moveTo>
                    <a:pt x="700" y="1"/>
                  </a:moveTo>
                  <a:lnTo>
                    <a:pt x="700" y="1"/>
                  </a:lnTo>
                  <a:cubicBezTo>
                    <a:pt x="457" y="214"/>
                    <a:pt x="183" y="487"/>
                    <a:pt x="92" y="791"/>
                  </a:cubicBezTo>
                  <a:cubicBezTo>
                    <a:pt x="1" y="1095"/>
                    <a:pt x="1" y="1521"/>
                    <a:pt x="244" y="1794"/>
                  </a:cubicBezTo>
                  <a:cubicBezTo>
                    <a:pt x="335" y="1916"/>
                    <a:pt x="457" y="1977"/>
                    <a:pt x="487" y="2129"/>
                  </a:cubicBezTo>
                  <a:cubicBezTo>
                    <a:pt x="548" y="2311"/>
                    <a:pt x="426" y="2463"/>
                    <a:pt x="335" y="2615"/>
                  </a:cubicBezTo>
                  <a:cubicBezTo>
                    <a:pt x="183" y="3010"/>
                    <a:pt x="274" y="3466"/>
                    <a:pt x="578" y="3709"/>
                  </a:cubicBezTo>
                  <a:cubicBezTo>
                    <a:pt x="426" y="3344"/>
                    <a:pt x="457" y="2949"/>
                    <a:pt x="609" y="2585"/>
                  </a:cubicBezTo>
                  <a:cubicBezTo>
                    <a:pt x="730" y="2402"/>
                    <a:pt x="882" y="2159"/>
                    <a:pt x="791" y="1977"/>
                  </a:cubicBezTo>
                  <a:cubicBezTo>
                    <a:pt x="761" y="1673"/>
                    <a:pt x="396" y="1521"/>
                    <a:pt x="274" y="1247"/>
                  </a:cubicBezTo>
                  <a:cubicBezTo>
                    <a:pt x="183" y="1034"/>
                    <a:pt x="274" y="791"/>
                    <a:pt x="396" y="609"/>
                  </a:cubicBezTo>
                  <a:cubicBezTo>
                    <a:pt x="487" y="426"/>
                    <a:pt x="639" y="214"/>
                    <a:pt x="700" y="1"/>
                  </a:cubicBezTo>
                  <a:close/>
                </a:path>
              </a:pathLst>
            </a:custGeom>
            <a:solidFill>
              <a:srgbClr val="BEB8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5947950" y="3169025"/>
              <a:ext cx="14450" cy="60825"/>
            </a:xfrm>
            <a:custGeom>
              <a:rect b="b" l="l" r="r" t="t"/>
              <a:pathLst>
                <a:path extrusionOk="0" h="2433" w="578">
                  <a:moveTo>
                    <a:pt x="578" y="1"/>
                  </a:moveTo>
                  <a:cubicBezTo>
                    <a:pt x="335" y="396"/>
                    <a:pt x="152" y="821"/>
                    <a:pt x="61" y="1217"/>
                  </a:cubicBezTo>
                  <a:cubicBezTo>
                    <a:pt x="0" y="1642"/>
                    <a:pt x="122" y="2128"/>
                    <a:pt x="456" y="2432"/>
                  </a:cubicBezTo>
                  <a:cubicBezTo>
                    <a:pt x="213" y="1642"/>
                    <a:pt x="243" y="761"/>
                    <a:pt x="578" y="1"/>
                  </a:cubicBezTo>
                  <a:close/>
                </a:path>
              </a:pathLst>
            </a:custGeom>
            <a:solidFill>
              <a:srgbClr val="BEB8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6144000" y="3049725"/>
              <a:ext cx="51700" cy="155800"/>
            </a:xfrm>
            <a:custGeom>
              <a:rect b="b" l="l" r="r" t="t"/>
              <a:pathLst>
                <a:path extrusionOk="0" h="6232" w="2068">
                  <a:moveTo>
                    <a:pt x="0" y="1"/>
                  </a:moveTo>
                  <a:cubicBezTo>
                    <a:pt x="53" y="17"/>
                    <a:pt x="105" y="38"/>
                    <a:pt x="154" y="62"/>
                  </a:cubicBezTo>
                  <a:lnTo>
                    <a:pt x="154" y="62"/>
                  </a:lnTo>
                  <a:cubicBezTo>
                    <a:pt x="107" y="33"/>
                    <a:pt x="56" y="12"/>
                    <a:pt x="0" y="1"/>
                  </a:cubicBezTo>
                  <a:close/>
                  <a:moveTo>
                    <a:pt x="154" y="62"/>
                  </a:moveTo>
                  <a:cubicBezTo>
                    <a:pt x="365" y="191"/>
                    <a:pt x="487" y="476"/>
                    <a:pt x="487" y="700"/>
                  </a:cubicBezTo>
                  <a:cubicBezTo>
                    <a:pt x="487" y="1034"/>
                    <a:pt x="335" y="1338"/>
                    <a:pt x="244" y="1612"/>
                  </a:cubicBezTo>
                  <a:cubicBezTo>
                    <a:pt x="152" y="1916"/>
                    <a:pt x="122" y="2280"/>
                    <a:pt x="274" y="2523"/>
                  </a:cubicBezTo>
                  <a:cubicBezTo>
                    <a:pt x="426" y="2797"/>
                    <a:pt x="730" y="2919"/>
                    <a:pt x="1003" y="3071"/>
                  </a:cubicBezTo>
                  <a:cubicBezTo>
                    <a:pt x="1277" y="3223"/>
                    <a:pt x="1490" y="3496"/>
                    <a:pt x="1459" y="3800"/>
                  </a:cubicBezTo>
                  <a:cubicBezTo>
                    <a:pt x="1429" y="4013"/>
                    <a:pt x="1247" y="4165"/>
                    <a:pt x="1247" y="4408"/>
                  </a:cubicBezTo>
                  <a:cubicBezTo>
                    <a:pt x="1247" y="4560"/>
                    <a:pt x="1338" y="4712"/>
                    <a:pt x="1459" y="4803"/>
                  </a:cubicBezTo>
                  <a:cubicBezTo>
                    <a:pt x="1581" y="4925"/>
                    <a:pt x="1733" y="5016"/>
                    <a:pt x="1794" y="5168"/>
                  </a:cubicBezTo>
                  <a:cubicBezTo>
                    <a:pt x="1915" y="5320"/>
                    <a:pt x="1915" y="5502"/>
                    <a:pt x="1885" y="5685"/>
                  </a:cubicBezTo>
                  <a:cubicBezTo>
                    <a:pt x="1855" y="5867"/>
                    <a:pt x="1763" y="6019"/>
                    <a:pt x="1703" y="6232"/>
                  </a:cubicBezTo>
                  <a:cubicBezTo>
                    <a:pt x="1885" y="6080"/>
                    <a:pt x="2037" y="5867"/>
                    <a:pt x="2037" y="5624"/>
                  </a:cubicBezTo>
                  <a:cubicBezTo>
                    <a:pt x="2067" y="5381"/>
                    <a:pt x="2007" y="5107"/>
                    <a:pt x="1855" y="4955"/>
                  </a:cubicBezTo>
                  <a:cubicBezTo>
                    <a:pt x="1763" y="4864"/>
                    <a:pt x="1642" y="4773"/>
                    <a:pt x="1581" y="4651"/>
                  </a:cubicBezTo>
                  <a:cubicBezTo>
                    <a:pt x="1490" y="4469"/>
                    <a:pt x="1581" y="4256"/>
                    <a:pt x="1642" y="4043"/>
                  </a:cubicBezTo>
                  <a:cubicBezTo>
                    <a:pt x="1733" y="3861"/>
                    <a:pt x="1855" y="3678"/>
                    <a:pt x="1794" y="3435"/>
                  </a:cubicBezTo>
                  <a:cubicBezTo>
                    <a:pt x="1763" y="3192"/>
                    <a:pt x="1490" y="3040"/>
                    <a:pt x="1247" y="2888"/>
                  </a:cubicBezTo>
                  <a:cubicBezTo>
                    <a:pt x="1003" y="2767"/>
                    <a:pt x="700" y="2615"/>
                    <a:pt x="639" y="2341"/>
                  </a:cubicBezTo>
                  <a:cubicBezTo>
                    <a:pt x="517" y="2037"/>
                    <a:pt x="700" y="1733"/>
                    <a:pt x="760" y="1399"/>
                  </a:cubicBezTo>
                  <a:cubicBezTo>
                    <a:pt x="954" y="874"/>
                    <a:pt x="645" y="299"/>
                    <a:pt x="154" y="62"/>
                  </a:cubicBezTo>
                  <a:close/>
                </a:path>
              </a:pathLst>
            </a:custGeom>
            <a:solidFill>
              <a:srgbClr val="BEB8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6200225" y="3102150"/>
              <a:ext cx="25875" cy="127700"/>
            </a:xfrm>
            <a:custGeom>
              <a:rect b="b" l="l" r="r" t="t"/>
              <a:pathLst>
                <a:path extrusionOk="0" h="5108" w="1035">
                  <a:moveTo>
                    <a:pt x="396" y="1"/>
                  </a:moveTo>
                  <a:lnTo>
                    <a:pt x="396" y="1"/>
                  </a:lnTo>
                  <a:cubicBezTo>
                    <a:pt x="487" y="62"/>
                    <a:pt x="609" y="122"/>
                    <a:pt x="700" y="214"/>
                  </a:cubicBezTo>
                  <a:cubicBezTo>
                    <a:pt x="761" y="335"/>
                    <a:pt x="852" y="457"/>
                    <a:pt x="791" y="548"/>
                  </a:cubicBezTo>
                  <a:cubicBezTo>
                    <a:pt x="761" y="761"/>
                    <a:pt x="609" y="852"/>
                    <a:pt x="457" y="1004"/>
                  </a:cubicBezTo>
                  <a:cubicBezTo>
                    <a:pt x="122" y="1399"/>
                    <a:pt x="1" y="2007"/>
                    <a:pt x="244" y="2463"/>
                  </a:cubicBezTo>
                  <a:cubicBezTo>
                    <a:pt x="335" y="2676"/>
                    <a:pt x="578" y="2919"/>
                    <a:pt x="639" y="3132"/>
                  </a:cubicBezTo>
                  <a:cubicBezTo>
                    <a:pt x="791" y="3496"/>
                    <a:pt x="761" y="3861"/>
                    <a:pt x="609" y="4195"/>
                  </a:cubicBezTo>
                  <a:cubicBezTo>
                    <a:pt x="457" y="4560"/>
                    <a:pt x="274" y="4864"/>
                    <a:pt x="31" y="5107"/>
                  </a:cubicBezTo>
                  <a:cubicBezTo>
                    <a:pt x="305" y="4895"/>
                    <a:pt x="548" y="4682"/>
                    <a:pt x="730" y="4439"/>
                  </a:cubicBezTo>
                  <a:cubicBezTo>
                    <a:pt x="913" y="4165"/>
                    <a:pt x="1034" y="3831"/>
                    <a:pt x="1004" y="3496"/>
                  </a:cubicBezTo>
                  <a:cubicBezTo>
                    <a:pt x="913" y="3101"/>
                    <a:pt x="639" y="2797"/>
                    <a:pt x="487" y="2463"/>
                  </a:cubicBezTo>
                  <a:cubicBezTo>
                    <a:pt x="396" y="2129"/>
                    <a:pt x="426" y="1642"/>
                    <a:pt x="609" y="1308"/>
                  </a:cubicBezTo>
                  <a:cubicBezTo>
                    <a:pt x="730" y="1065"/>
                    <a:pt x="943" y="822"/>
                    <a:pt x="913" y="548"/>
                  </a:cubicBezTo>
                  <a:cubicBezTo>
                    <a:pt x="882" y="305"/>
                    <a:pt x="609" y="92"/>
                    <a:pt x="396" y="1"/>
                  </a:cubicBezTo>
                  <a:close/>
                </a:path>
              </a:pathLst>
            </a:custGeom>
            <a:solidFill>
              <a:srgbClr val="BEB8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6017100" y="2968500"/>
              <a:ext cx="67650" cy="21225"/>
            </a:xfrm>
            <a:custGeom>
              <a:rect b="b" l="l" r="r" t="t"/>
              <a:pathLst>
                <a:path extrusionOk="0" h="849" w="2706">
                  <a:moveTo>
                    <a:pt x="1200" y="1"/>
                  </a:moveTo>
                  <a:cubicBezTo>
                    <a:pt x="708" y="1"/>
                    <a:pt x="233" y="283"/>
                    <a:pt x="0" y="696"/>
                  </a:cubicBezTo>
                  <a:cubicBezTo>
                    <a:pt x="373" y="497"/>
                    <a:pt x="787" y="402"/>
                    <a:pt x="1200" y="402"/>
                  </a:cubicBezTo>
                  <a:cubicBezTo>
                    <a:pt x="1731" y="402"/>
                    <a:pt x="2261" y="558"/>
                    <a:pt x="2706" y="848"/>
                  </a:cubicBezTo>
                  <a:cubicBezTo>
                    <a:pt x="2310" y="484"/>
                    <a:pt x="1946" y="119"/>
                    <a:pt x="1459" y="28"/>
                  </a:cubicBezTo>
                  <a:cubicBezTo>
                    <a:pt x="1373" y="10"/>
                    <a:pt x="1286" y="1"/>
                    <a:pt x="1200" y="1"/>
                  </a:cubicBezTo>
                  <a:close/>
                </a:path>
              </a:pathLst>
            </a:custGeom>
            <a:solidFill>
              <a:srgbClr val="BEB8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6077125" y="2974400"/>
              <a:ext cx="38025" cy="41925"/>
            </a:xfrm>
            <a:custGeom>
              <a:rect b="b" l="l" r="r" t="t"/>
              <a:pathLst>
                <a:path extrusionOk="0" h="1677" w="1521">
                  <a:moveTo>
                    <a:pt x="57" y="1"/>
                  </a:moveTo>
                  <a:cubicBezTo>
                    <a:pt x="38" y="1"/>
                    <a:pt x="19" y="2"/>
                    <a:pt x="1" y="4"/>
                  </a:cubicBezTo>
                  <a:cubicBezTo>
                    <a:pt x="213" y="65"/>
                    <a:pt x="426" y="308"/>
                    <a:pt x="517" y="521"/>
                  </a:cubicBezTo>
                  <a:cubicBezTo>
                    <a:pt x="639" y="764"/>
                    <a:pt x="760" y="1038"/>
                    <a:pt x="882" y="1220"/>
                  </a:cubicBezTo>
                  <a:cubicBezTo>
                    <a:pt x="1064" y="1433"/>
                    <a:pt x="1277" y="1646"/>
                    <a:pt x="1520" y="1676"/>
                  </a:cubicBezTo>
                  <a:cubicBezTo>
                    <a:pt x="1338" y="1494"/>
                    <a:pt x="1216" y="1220"/>
                    <a:pt x="1095" y="1007"/>
                  </a:cubicBezTo>
                  <a:cubicBezTo>
                    <a:pt x="973" y="764"/>
                    <a:pt x="882" y="491"/>
                    <a:pt x="669" y="308"/>
                  </a:cubicBezTo>
                  <a:cubicBezTo>
                    <a:pt x="503" y="142"/>
                    <a:pt x="260" y="1"/>
                    <a:pt x="57" y="1"/>
                  </a:cubicBezTo>
                  <a:close/>
                </a:path>
              </a:pathLst>
            </a:custGeom>
            <a:solidFill>
              <a:srgbClr val="BEB8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6114350" y="2989700"/>
              <a:ext cx="13725" cy="15975"/>
            </a:xfrm>
            <a:custGeom>
              <a:rect b="b" l="l" r="r" t="t"/>
              <a:pathLst>
                <a:path extrusionOk="0" h="639" w="549">
                  <a:moveTo>
                    <a:pt x="1" y="0"/>
                  </a:moveTo>
                  <a:cubicBezTo>
                    <a:pt x="31" y="304"/>
                    <a:pt x="244" y="578"/>
                    <a:pt x="548" y="639"/>
                  </a:cubicBezTo>
                  <a:cubicBezTo>
                    <a:pt x="548" y="456"/>
                    <a:pt x="457" y="213"/>
                    <a:pt x="305" y="122"/>
                  </a:cubicBezTo>
                  <a:cubicBezTo>
                    <a:pt x="153" y="0"/>
                    <a:pt x="183" y="0"/>
                    <a:pt x="1" y="0"/>
                  </a:cubicBezTo>
                  <a:close/>
                </a:path>
              </a:pathLst>
            </a:custGeom>
            <a:solidFill>
              <a:srgbClr val="BEB8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6144000" y="3294225"/>
              <a:ext cx="168725" cy="472850"/>
            </a:xfrm>
            <a:custGeom>
              <a:rect b="b" l="l" r="r" t="t"/>
              <a:pathLst>
                <a:path extrusionOk="0" h="18914" w="6749">
                  <a:moveTo>
                    <a:pt x="3069" y="1"/>
                  </a:moveTo>
                  <a:cubicBezTo>
                    <a:pt x="3019" y="1"/>
                    <a:pt x="2969" y="3"/>
                    <a:pt x="2918" y="8"/>
                  </a:cubicBezTo>
                  <a:cubicBezTo>
                    <a:pt x="1946" y="99"/>
                    <a:pt x="1277" y="981"/>
                    <a:pt x="912" y="1832"/>
                  </a:cubicBezTo>
                  <a:cubicBezTo>
                    <a:pt x="0" y="4111"/>
                    <a:pt x="578" y="6695"/>
                    <a:pt x="973" y="9127"/>
                  </a:cubicBezTo>
                  <a:cubicBezTo>
                    <a:pt x="1490" y="12379"/>
                    <a:pt x="1672" y="15631"/>
                    <a:pt x="1490" y="18914"/>
                  </a:cubicBezTo>
                  <a:lnTo>
                    <a:pt x="5198" y="18397"/>
                  </a:lnTo>
                  <a:cubicBezTo>
                    <a:pt x="5988" y="16178"/>
                    <a:pt x="5958" y="13504"/>
                    <a:pt x="6171" y="11285"/>
                  </a:cubicBezTo>
                  <a:cubicBezTo>
                    <a:pt x="6475" y="7972"/>
                    <a:pt x="6748" y="5570"/>
                    <a:pt x="5563" y="2409"/>
                  </a:cubicBezTo>
                  <a:cubicBezTo>
                    <a:pt x="5320" y="1801"/>
                    <a:pt x="5076" y="1193"/>
                    <a:pt x="4621" y="737"/>
                  </a:cubicBezTo>
                  <a:cubicBezTo>
                    <a:pt x="4201" y="318"/>
                    <a:pt x="3652" y="1"/>
                    <a:pt x="3069" y="1"/>
                  </a:cubicBezTo>
                  <a:close/>
                </a:path>
              </a:pathLst>
            </a:custGeom>
            <a:solidFill>
              <a:srgbClr val="465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6146275" y="3355200"/>
              <a:ext cx="73725" cy="411875"/>
            </a:xfrm>
            <a:custGeom>
              <a:rect b="b" l="l" r="r" t="t"/>
              <a:pathLst>
                <a:path extrusionOk="0" h="16475" w="2949">
                  <a:moveTo>
                    <a:pt x="609" y="1"/>
                  </a:moveTo>
                  <a:lnTo>
                    <a:pt x="609" y="1"/>
                  </a:lnTo>
                  <a:cubicBezTo>
                    <a:pt x="1" y="2128"/>
                    <a:pt x="487" y="4438"/>
                    <a:pt x="882" y="6688"/>
                  </a:cubicBezTo>
                  <a:cubicBezTo>
                    <a:pt x="1399" y="9940"/>
                    <a:pt x="1551" y="13192"/>
                    <a:pt x="1399" y="16475"/>
                  </a:cubicBezTo>
                  <a:lnTo>
                    <a:pt x="2432" y="16323"/>
                  </a:lnTo>
                  <a:cubicBezTo>
                    <a:pt x="2949" y="10913"/>
                    <a:pt x="2128" y="5198"/>
                    <a:pt x="609" y="1"/>
                  </a:cubicBezTo>
                  <a:close/>
                </a:path>
              </a:pathLst>
            </a:custGeom>
            <a:solidFill>
              <a:srgbClr val="1827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6195675" y="3349875"/>
              <a:ext cx="11425" cy="11425"/>
            </a:xfrm>
            <a:custGeom>
              <a:rect b="b" l="l" r="r" t="t"/>
              <a:pathLst>
                <a:path extrusionOk="0" h="457" w="457">
                  <a:moveTo>
                    <a:pt x="213" y="1"/>
                  </a:moveTo>
                  <a:cubicBezTo>
                    <a:pt x="92" y="1"/>
                    <a:pt x="0" y="92"/>
                    <a:pt x="0" y="214"/>
                  </a:cubicBezTo>
                  <a:cubicBezTo>
                    <a:pt x="0" y="335"/>
                    <a:pt x="92" y="457"/>
                    <a:pt x="213" y="457"/>
                  </a:cubicBezTo>
                  <a:cubicBezTo>
                    <a:pt x="365" y="457"/>
                    <a:pt x="456" y="335"/>
                    <a:pt x="456" y="214"/>
                  </a:cubicBezTo>
                  <a:cubicBezTo>
                    <a:pt x="456" y="92"/>
                    <a:pt x="365" y="1"/>
                    <a:pt x="213" y="1"/>
                  </a:cubicBezTo>
                  <a:close/>
                </a:path>
              </a:pathLst>
            </a:custGeom>
            <a:solidFill>
              <a:srgbClr val="3C5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6259500" y="3395475"/>
              <a:ext cx="19025" cy="19025"/>
            </a:xfrm>
            <a:custGeom>
              <a:rect b="b" l="l" r="r" t="t"/>
              <a:pathLst>
                <a:path extrusionOk="0" h="761" w="761">
                  <a:moveTo>
                    <a:pt x="365" y="1"/>
                  </a:moveTo>
                  <a:cubicBezTo>
                    <a:pt x="153" y="1"/>
                    <a:pt x="1" y="153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3"/>
                    <a:pt x="578" y="1"/>
                    <a:pt x="365" y="1"/>
                  </a:cubicBezTo>
                  <a:close/>
                </a:path>
              </a:pathLst>
            </a:custGeom>
            <a:solidFill>
              <a:srgbClr val="3C5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6210875" y="3496550"/>
              <a:ext cx="15225" cy="15975"/>
            </a:xfrm>
            <a:custGeom>
              <a:rect b="b" l="l" r="r" t="t"/>
              <a:pathLst>
                <a:path extrusionOk="0" h="639" w="609">
                  <a:moveTo>
                    <a:pt x="304" y="0"/>
                  </a:moveTo>
                  <a:cubicBezTo>
                    <a:pt x="152" y="0"/>
                    <a:pt x="0" y="152"/>
                    <a:pt x="0" y="304"/>
                  </a:cubicBezTo>
                  <a:cubicBezTo>
                    <a:pt x="0" y="487"/>
                    <a:pt x="152" y="638"/>
                    <a:pt x="304" y="638"/>
                  </a:cubicBezTo>
                  <a:cubicBezTo>
                    <a:pt x="456" y="638"/>
                    <a:pt x="608" y="456"/>
                    <a:pt x="608" y="304"/>
                  </a:cubicBezTo>
                  <a:cubicBezTo>
                    <a:pt x="608" y="183"/>
                    <a:pt x="487" y="31"/>
                    <a:pt x="304" y="0"/>
                  </a:cubicBezTo>
                  <a:close/>
                </a:path>
              </a:pathLst>
            </a:custGeom>
            <a:solidFill>
              <a:srgbClr val="3C5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6276975" y="3499575"/>
              <a:ext cx="15225" cy="15225"/>
            </a:xfrm>
            <a:custGeom>
              <a:rect b="b" l="l" r="r" t="t"/>
              <a:pathLst>
                <a:path extrusionOk="0" h="609" w="609">
                  <a:moveTo>
                    <a:pt x="305" y="1"/>
                  </a:moveTo>
                  <a:cubicBezTo>
                    <a:pt x="153" y="1"/>
                    <a:pt x="1" y="153"/>
                    <a:pt x="1" y="305"/>
                  </a:cubicBezTo>
                  <a:cubicBezTo>
                    <a:pt x="1" y="487"/>
                    <a:pt x="153" y="609"/>
                    <a:pt x="305" y="609"/>
                  </a:cubicBezTo>
                  <a:cubicBezTo>
                    <a:pt x="487" y="609"/>
                    <a:pt x="609" y="487"/>
                    <a:pt x="609" y="305"/>
                  </a:cubicBezTo>
                  <a:cubicBezTo>
                    <a:pt x="609" y="153"/>
                    <a:pt x="487" y="1"/>
                    <a:pt x="305" y="1"/>
                  </a:cubicBezTo>
                  <a:close/>
                </a:path>
              </a:pathLst>
            </a:custGeom>
            <a:solidFill>
              <a:srgbClr val="3C5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6254175" y="3611275"/>
              <a:ext cx="13700" cy="12950"/>
            </a:xfrm>
            <a:custGeom>
              <a:rect b="b" l="l" r="r" t="t"/>
              <a:pathLst>
                <a:path extrusionOk="0" h="518" w="548">
                  <a:moveTo>
                    <a:pt x="274" y="1"/>
                  </a:moveTo>
                  <a:cubicBezTo>
                    <a:pt x="122" y="1"/>
                    <a:pt x="1" y="92"/>
                    <a:pt x="1" y="244"/>
                  </a:cubicBezTo>
                  <a:cubicBezTo>
                    <a:pt x="1" y="396"/>
                    <a:pt x="122" y="518"/>
                    <a:pt x="274" y="518"/>
                  </a:cubicBezTo>
                  <a:cubicBezTo>
                    <a:pt x="426" y="518"/>
                    <a:pt x="548" y="396"/>
                    <a:pt x="548" y="244"/>
                  </a:cubicBezTo>
                  <a:cubicBezTo>
                    <a:pt x="54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rgbClr val="3C5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6064975" y="3342925"/>
              <a:ext cx="114000" cy="206075"/>
            </a:xfrm>
            <a:custGeom>
              <a:rect b="b" l="l" r="r" t="t"/>
              <a:pathLst>
                <a:path extrusionOk="0" h="8243" w="4560">
                  <a:moveTo>
                    <a:pt x="1239" y="1"/>
                  </a:moveTo>
                  <a:cubicBezTo>
                    <a:pt x="1137" y="1"/>
                    <a:pt x="1064" y="106"/>
                    <a:pt x="1064" y="188"/>
                  </a:cubicBezTo>
                  <a:cubicBezTo>
                    <a:pt x="1064" y="309"/>
                    <a:pt x="1003" y="309"/>
                    <a:pt x="1064" y="492"/>
                  </a:cubicBezTo>
                  <a:cubicBezTo>
                    <a:pt x="1013" y="365"/>
                    <a:pt x="963" y="302"/>
                    <a:pt x="877" y="302"/>
                  </a:cubicBezTo>
                  <a:cubicBezTo>
                    <a:pt x="860" y="302"/>
                    <a:pt x="841" y="304"/>
                    <a:pt x="821" y="309"/>
                  </a:cubicBezTo>
                  <a:cubicBezTo>
                    <a:pt x="760" y="340"/>
                    <a:pt x="639" y="552"/>
                    <a:pt x="639" y="644"/>
                  </a:cubicBezTo>
                  <a:cubicBezTo>
                    <a:pt x="639" y="1069"/>
                    <a:pt x="760" y="1403"/>
                    <a:pt x="821" y="1829"/>
                  </a:cubicBezTo>
                  <a:cubicBezTo>
                    <a:pt x="851" y="2103"/>
                    <a:pt x="943" y="2407"/>
                    <a:pt x="943" y="2680"/>
                  </a:cubicBezTo>
                  <a:cubicBezTo>
                    <a:pt x="973" y="2923"/>
                    <a:pt x="1064" y="3166"/>
                    <a:pt x="912" y="3349"/>
                  </a:cubicBezTo>
                  <a:cubicBezTo>
                    <a:pt x="760" y="2437"/>
                    <a:pt x="608" y="1951"/>
                    <a:pt x="395" y="1251"/>
                  </a:cubicBezTo>
                  <a:cubicBezTo>
                    <a:pt x="365" y="1160"/>
                    <a:pt x="183" y="1008"/>
                    <a:pt x="61" y="1008"/>
                  </a:cubicBezTo>
                  <a:cubicBezTo>
                    <a:pt x="0" y="1100"/>
                    <a:pt x="31" y="1251"/>
                    <a:pt x="31" y="1403"/>
                  </a:cubicBezTo>
                  <a:cubicBezTo>
                    <a:pt x="152" y="2467"/>
                    <a:pt x="365" y="3531"/>
                    <a:pt x="365" y="4595"/>
                  </a:cubicBezTo>
                  <a:cubicBezTo>
                    <a:pt x="365" y="4990"/>
                    <a:pt x="335" y="5325"/>
                    <a:pt x="365" y="5720"/>
                  </a:cubicBezTo>
                  <a:cubicBezTo>
                    <a:pt x="395" y="6054"/>
                    <a:pt x="517" y="6419"/>
                    <a:pt x="791" y="6692"/>
                  </a:cubicBezTo>
                  <a:cubicBezTo>
                    <a:pt x="912" y="6814"/>
                    <a:pt x="1064" y="6875"/>
                    <a:pt x="1125" y="7027"/>
                  </a:cubicBezTo>
                  <a:cubicBezTo>
                    <a:pt x="1246" y="7148"/>
                    <a:pt x="1307" y="7391"/>
                    <a:pt x="1368" y="7543"/>
                  </a:cubicBezTo>
                  <a:lnTo>
                    <a:pt x="1429" y="8242"/>
                  </a:lnTo>
                  <a:cubicBezTo>
                    <a:pt x="2128" y="7999"/>
                    <a:pt x="2797" y="7999"/>
                    <a:pt x="3435" y="7331"/>
                  </a:cubicBezTo>
                  <a:cubicBezTo>
                    <a:pt x="3374" y="6935"/>
                    <a:pt x="3374" y="6540"/>
                    <a:pt x="3374" y="6176"/>
                  </a:cubicBezTo>
                  <a:cubicBezTo>
                    <a:pt x="3374" y="6084"/>
                    <a:pt x="3283" y="6054"/>
                    <a:pt x="3344" y="5963"/>
                  </a:cubicBezTo>
                  <a:cubicBezTo>
                    <a:pt x="3374" y="5750"/>
                    <a:pt x="3709" y="5568"/>
                    <a:pt x="3861" y="5355"/>
                  </a:cubicBezTo>
                  <a:cubicBezTo>
                    <a:pt x="4043" y="5142"/>
                    <a:pt x="4012" y="4808"/>
                    <a:pt x="4043" y="4534"/>
                  </a:cubicBezTo>
                  <a:cubicBezTo>
                    <a:pt x="4134" y="3987"/>
                    <a:pt x="4438" y="3531"/>
                    <a:pt x="4560" y="3014"/>
                  </a:cubicBezTo>
                  <a:cubicBezTo>
                    <a:pt x="4560" y="2923"/>
                    <a:pt x="4560" y="2862"/>
                    <a:pt x="4499" y="2832"/>
                  </a:cubicBezTo>
                  <a:cubicBezTo>
                    <a:pt x="4468" y="2771"/>
                    <a:pt x="4408" y="2771"/>
                    <a:pt x="4347" y="2771"/>
                  </a:cubicBezTo>
                  <a:cubicBezTo>
                    <a:pt x="4164" y="2832"/>
                    <a:pt x="4012" y="2984"/>
                    <a:pt x="3891" y="3166"/>
                  </a:cubicBezTo>
                  <a:cubicBezTo>
                    <a:pt x="3800" y="3349"/>
                    <a:pt x="3739" y="3531"/>
                    <a:pt x="3648" y="3744"/>
                  </a:cubicBezTo>
                  <a:cubicBezTo>
                    <a:pt x="3526" y="3926"/>
                    <a:pt x="3283" y="4078"/>
                    <a:pt x="3101" y="4200"/>
                  </a:cubicBezTo>
                  <a:cubicBezTo>
                    <a:pt x="2949" y="3774"/>
                    <a:pt x="3101" y="3349"/>
                    <a:pt x="3101" y="2893"/>
                  </a:cubicBezTo>
                  <a:cubicBezTo>
                    <a:pt x="3131" y="1829"/>
                    <a:pt x="2523" y="887"/>
                    <a:pt x="1915" y="5"/>
                  </a:cubicBezTo>
                  <a:cubicBezTo>
                    <a:pt x="1763" y="188"/>
                    <a:pt x="1763" y="492"/>
                    <a:pt x="1854" y="735"/>
                  </a:cubicBezTo>
                  <a:cubicBezTo>
                    <a:pt x="1885" y="1008"/>
                    <a:pt x="2037" y="1221"/>
                    <a:pt x="2128" y="1464"/>
                  </a:cubicBezTo>
                  <a:cubicBezTo>
                    <a:pt x="2310" y="1951"/>
                    <a:pt x="2341" y="2528"/>
                    <a:pt x="2219" y="3045"/>
                  </a:cubicBezTo>
                  <a:cubicBezTo>
                    <a:pt x="2280" y="2376"/>
                    <a:pt x="2280" y="2163"/>
                    <a:pt x="2158" y="1647"/>
                  </a:cubicBezTo>
                  <a:cubicBezTo>
                    <a:pt x="2037" y="1100"/>
                    <a:pt x="1611" y="431"/>
                    <a:pt x="1277" y="5"/>
                  </a:cubicBezTo>
                  <a:cubicBezTo>
                    <a:pt x="1264" y="2"/>
                    <a:pt x="1251" y="1"/>
                    <a:pt x="1239" y="1"/>
                  </a:cubicBezTo>
                  <a:close/>
                </a:path>
              </a:pathLst>
            </a:custGeom>
            <a:solidFill>
              <a:srgbClr val="ADA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6080175" y="3491225"/>
              <a:ext cx="70675" cy="57025"/>
            </a:xfrm>
            <a:custGeom>
              <a:rect b="b" l="l" r="r" t="t"/>
              <a:pathLst>
                <a:path extrusionOk="0" h="2281" w="2827">
                  <a:moveTo>
                    <a:pt x="2705" y="0"/>
                  </a:moveTo>
                  <a:lnTo>
                    <a:pt x="2705" y="0"/>
                  </a:lnTo>
                  <a:cubicBezTo>
                    <a:pt x="2008" y="349"/>
                    <a:pt x="1270" y="473"/>
                    <a:pt x="507" y="473"/>
                  </a:cubicBezTo>
                  <a:cubicBezTo>
                    <a:pt x="339" y="473"/>
                    <a:pt x="170" y="467"/>
                    <a:pt x="0" y="456"/>
                  </a:cubicBezTo>
                  <a:lnTo>
                    <a:pt x="0" y="456"/>
                  </a:lnTo>
                  <a:cubicBezTo>
                    <a:pt x="31" y="517"/>
                    <a:pt x="91" y="639"/>
                    <a:pt x="183" y="730"/>
                  </a:cubicBezTo>
                  <a:cubicBezTo>
                    <a:pt x="274" y="851"/>
                    <a:pt x="456" y="943"/>
                    <a:pt x="517" y="1064"/>
                  </a:cubicBezTo>
                  <a:cubicBezTo>
                    <a:pt x="608" y="1216"/>
                    <a:pt x="699" y="1399"/>
                    <a:pt x="760" y="1551"/>
                  </a:cubicBezTo>
                  <a:lnTo>
                    <a:pt x="821" y="2280"/>
                  </a:lnTo>
                  <a:cubicBezTo>
                    <a:pt x="1520" y="2007"/>
                    <a:pt x="2189" y="2007"/>
                    <a:pt x="2827" y="1368"/>
                  </a:cubicBezTo>
                  <a:cubicBezTo>
                    <a:pt x="2797" y="973"/>
                    <a:pt x="2766" y="608"/>
                    <a:pt x="2766" y="183"/>
                  </a:cubicBezTo>
                  <a:cubicBezTo>
                    <a:pt x="2766" y="122"/>
                    <a:pt x="2675" y="61"/>
                    <a:pt x="2705" y="0"/>
                  </a:cubicBezTo>
                  <a:close/>
                </a:path>
              </a:pathLst>
            </a:custGeom>
            <a:solidFill>
              <a:srgbClr val="8B82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6064200" y="3342900"/>
              <a:ext cx="114775" cy="162075"/>
            </a:xfrm>
            <a:custGeom>
              <a:rect b="b" l="l" r="r" t="t"/>
              <a:pathLst>
                <a:path extrusionOk="0" h="6483" w="4591">
                  <a:moveTo>
                    <a:pt x="2133" y="1446"/>
                  </a:moveTo>
                  <a:lnTo>
                    <a:pt x="2133" y="1446"/>
                  </a:lnTo>
                  <a:cubicBezTo>
                    <a:pt x="2342" y="1959"/>
                    <a:pt x="2371" y="2503"/>
                    <a:pt x="2250" y="3046"/>
                  </a:cubicBezTo>
                  <a:cubicBezTo>
                    <a:pt x="2281" y="2347"/>
                    <a:pt x="2281" y="2164"/>
                    <a:pt x="2189" y="1648"/>
                  </a:cubicBezTo>
                  <a:cubicBezTo>
                    <a:pt x="2175" y="1582"/>
                    <a:pt x="2156" y="1515"/>
                    <a:pt x="2133" y="1446"/>
                  </a:cubicBezTo>
                  <a:close/>
                  <a:moveTo>
                    <a:pt x="1260" y="0"/>
                  </a:moveTo>
                  <a:cubicBezTo>
                    <a:pt x="1156" y="0"/>
                    <a:pt x="1065" y="83"/>
                    <a:pt x="1065" y="189"/>
                  </a:cubicBezTo>
                  <a:cubicBezTo>
                    <a:pt x="1065" y="310"/>
                    <a:pt x="1034" y="310"/>
                    <a:pt x="1065" y="493"/>
                  </a:cubicBezTo>
                  <a:cubicBezTo>
                    <a:pt x="1038" y="387"/>
                    <a:pt x="1012" y="304"/>
                    <a:pt x="906" y="304"/>
                  </a:cubicBezTo>
                  <a:cubicBezTo>
                    <a:pt x="890" y="304"/>
                    <a:pt x="872" y="306"/>
                    <a:pt x="852" y="310"/>
                  </a:cubicBezTo>
                  <a:cubicBezTo>
                    <a:pt x="761" y="341"/>
                    <a:pt x="670" y="584"/>
                    <a:pt x="670" y="645"/>
                  </a:cubicBezTo>
                  <a:cubicBezTo>
                    <a:pt x="670" y="1070"/>
                    <a:pt x="730" y="1404"/>
                    <a:pt x="852" y="1830"/>
                  </a:cubicBezTo>
                  <a:cubicBezTo>
                    <a:pt x="882" y="2043"/>
                    <a:pt x="974" y="2408"/>
                    <a:pt x="974" y="2651"/>
                  </a:cubicBezTo>
                  <a:cubicBezTo>
                    <a:pt x="974" y="2924"/>
                    <a:pt x="1065" y="3107"/>
                    <a:pt x="913" y="3350"/>
                  </a:cubicBezTo>
                  <a:cubicBezTo>
                    <a:pt x="822" y="2438"/>
                    <a:pt x="670" y="1952"/>
                    <a:pt x="426" y="1252"/>
                  </a:cubicBezTo>
                  <a:cubicBezTo>
                    <a:pt x="398" y="1140"/>
                    <a:pt x="266" y="976"/>
                    <a:pt x="126" y="976"/>
                  </a:cubicBezTo>
                  <a:cubicBezTo>
                    <a:pt x="115" y="976"/>
                    <a:pt x="103" y="977"/>
                    <a:pt x="92" y="979"/>
                  </a:cubicBezTo>
                  <a:cubicBezTo>
                    <a:pt x="1" y="1101"/>
                    <a:pt x="1" y="1252"/>
                    <a:pt x="62" y="1404"/>
                  </a:cubicBezTo>
                  <a:cubicBezTo>
                    <a:pt x="153" y="2468"/>
                    <a:pt x="396" y="3532"/>
                    <a:pt x="396" y="4596"/>
                  </a:cubicBezTo>
                  <a:cubicBezTo>
                    <a:pt x="396" y="4991"/>
                    <a:pt x="366" y="5326"/>
                    <a:pt x="396" y="5690"/>
                  </a:cubicBezTo>
                  <a:cubicBezTo>
                    <a:pt x="426" y="5964"/>
                    <a:pt x="518" y="6237"/>
                    <a:pt x="609" y="6450"/>
                  </a:cubicBezTo>
                  <a:cubicBezTo>
                    <a:pt x="834" y="6471"/>
                    <a:pt x="1054" y="6483"/>
                    <a:pt x="1269" y="6483"/>
                  </a:cubicBezTo>
                  <a:cubicBezTo>
                    <a:pt x="1980" y="6483"/>
                    <a:pt x="2644" y="6358"/>
                    <a:pt x="3344" y="6055"/>
                  </a:cubicBezTo>
                  <a:cubicBezTo>
                    <a:pt x="3436" y="5690"/>
                    <a:pt x="3770" y="5569"/>
                    <a:pt x="3892" y="5356"/>
                  </a:cubicBezTo>
                  <a:cubicBezTo>
                    <a:pt x="4043" y="5143"/>
                    <a:pt x="4043" y="4839"/>
                    <a:pt x="4074" y="4535"/>
                  </a:cubicBezTo>
                  <a:cubicBezTo>
                    <a:pt x="4165" y="3988"/>
                    <a:pt x="4469" y="3532"/>
                    <a:pt x="4591" y="3015"/>
                  </a:cubicBezTo>
                  <a:cubicBezTo>
                    <a:pt x="4591" y="2924"/>
                    <a:pt x="4591" y="2894"/>
                    <a:pt x="4530" y="2833"/>
                  </a:cubicBezTo>
                  <a:cubicBezTo>
                    <a:pt x="4499" y="2772"/>
                    <a:pt x="4469" y="2772"/>
                    <a:pt x="4378" y="2772"/>
                  </a:cubicBezTo>
                  <a:cubicBezTo>
                    <a:pt x="4195" y="2772"/>
                    <a:pt x="4013" y="2985"/>
                    <a:pt x="3922" y="3167"/>
                  </a:cubicBezTo>
                  <a:cubicBezTo>
                    <a:pt x="3831" y="3350"/>
                    <a:pt x="3770" y="3532"/>
                    <a:pt x="3648" y="3745"/>
                  </a:cubicBezTo>
                  <a:cubicBezTo>
                    <a:pt x="3496" y="3927"/>
                    <a:pt x="3314" y="4079"/>
                    <a:pt x="3132" y="4170"/>
                  </a:cubicBezTo>
                  <a:cubicBezTo>
                    <a:pt x="3010" y="3775"/>
                    <a:pt x="3132" y="3319"/>
                    <a:pt x="3132" y="2894"/>
                  </a:cubicBezTo>
                  <a:cubicBezTo>
                    <a:pt x="3162" y="1830"/>
                    <a:pt x="2524" y="888"/>
                    <a:pt x="1946" y="6"/>
                  </a:cubicBezTo>
                  <a:cubicBezTo>
                    <a:pt x="1794" y="189"/>
                    <a:pt x="1794" y="493"/>
                    <a:pt x="1885" y="736"/>
                  </a:cubicBezTo>
                  <a:cubicBezTo>
                    <a:pt x="1945" y="946"/>
                    <a:pt x="2064" y="1185"/>
                    <a:pt x="2126" y="1425"/>
                  </a:cubicBezTo>
                  <a:lnTo>
                    <a:pt x="2126" y="1425"/>
                  </a:lnTo>
                  <a:cubicBezTo>
                    <a:pt x="1957" y="928"/>
                    <a:pt x="1598" y="376"/>
                    <a:pt x="1308" y="6"/>
                  </a:cubicBezTo>
                  <a:cubicBezTo>
                    <a:pt x="1292" y="2"/>
                    <a:pt x="1276" y="0"/>
                    <a:pt x="1260" y="0"/>
                  </a:cubicBezTo>
                  <a:close/>
                </a:path>
              </a:pathLst>
            </a:custGeom>
            <a:solidFill>
              <a:srgbClr val="ADA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6086250" y="3349875"/>
              <a:ext cx="22825" cy="72975"/>
            </a:xfrm>
            <a:custGeom>
              <a:rect b="b" l="l" r="r" t="t"/>
              <a:pathLst>
                <a:path extrusionOk="0" h="2919" w="913">
                  <a:moveTo>
                    <a:pt x="152" y="1"/>
                  </a:moveTo>
                  <a:lnTo>
                    <a:pt x="0" y="122"/>
                  </a:lnTo>
                  <a:cubicBezTo>
                    <a:pt x="517" y="973"/>
                    <a:pt x="730" y="1946"/>
                    <a:pt x="730" y="2919"/>
                  </a:cubicBezTo>
                  <a:lnTo>
                    <a:pt x="912" y="2919"/>
                  </a:lnTo>
                  <a:cubicBezTo>
                    <a:pt x="912" y="1885"/>
                    <a:pt x="669" y="913"/>
                    <a:pt x="152" y="1"/>
                  </a:cubicBezTo>
                  <a:close/>
                </a:path>
              </a:pathLst>
            </a:custGeom>
            <a:solidFill>
              <a:srgbClr val="4B4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6090050" y="3486675"/>
              <a:ext cx="192275" cy="308725"/>
            </a:xfrm>
            <a:custGeom>
              <a:rect b="b" l="l" r="r" t="t"/>
              <a:pathLst>
                <a:path extrusionOk="0" h="12349" w="7691">
                  <a:moveTo>
                    <a:pt x="2706" y="0"/>
                  </a:moveTo>
                  <a:cubicBezTo>
                    <a:pt x="2219" y="790"/>
                    <a:pt x="973" y="1307"/>
                    <a:pt x="0" y="1368"/>
                  </a:cubicBezTo>
                  <a:cubicBezTo>
                    <a:pt x="730" y="3860"/>
                    <a:pt x="1429" y="6444"/>
                    <a:pt x="2128" y="8967"/>
                  </a:cubicBezTo>
                  <a:cubicBezTo>
                    <a:pt x="2371" y="9787"/>
                    <a:pt x="2858" y="10790"/>
                    <a:pt x="3405" y="11459"/>
                  </a:cubicBezTo>
                  <a:cubicBezTo>
                    <a:pt x="3809" y="12040"/>
                    <a:pt x="4613" y="12349"/>
                    <a:pt x="5344" y="12349"/>
                  </a:cubicBezTo>
                  <a:cubicBezTo>
                    <a:pt x="5492" y="12349"/>
                    <a:pt x="5637" y="12336"/>
                    <a:pt x="5775" y="12310"/>
                  </a:cubicBezTo>
                  <a:cubicBezTo>
                    <a:pt x="7052" y="12128"/>
                    <a:pt x="7690" y="10547"/>
                    <a:pt x="7508" y="9301"/>
                  </a:cubicBezTo>
                  <a:cubicBezTo>
                    <a:pt x="7265" y="8055"/>
                    <a:pt x="6444" y="6991"/>
                    <a:pt x="5715" y="5927"/>
                  </a:cubicBezTo>
                  <a:cubicBezTo>
                    <a:pt x="4499" y="4043"/>
                    <a:pt x="3557" y="2037"/>
                    <a:pt x="2706" y="0"/>
                  </a:cubicBezTo>
                  <a:close/>
                </a:path>
              </a:pathLst>
            </a:custGeom>
            <a:solidFill>
              <a:srgbClr val="465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6154625" y="3488950"/>
              <a:ext cx="99575" cy="217350"/>
            </a:xfrm>
            <a:custGeom>
              <a:rect b="b" l="l" r="r" t="t"/>
              <a:pathLst>
                <a:path extrusionOk="0" h="8694" w="3983">
                  <a:moveTo>
                    <a:pt x="214" y="0"/>
                  </a:moveTo>
                  <a:lnTo>
                    <a:pt x="1" y="61"/>
                  </a:lnTo>
                  <a:cubicBezTo>
                    <a:pt x="335" y="1246"/>
                    <a:pt x="913" y="2098"/>
                    <a:pt x="1521" y="3009"/>
                  </a:cubicBezTo>
                  <a:cubicBezTo>
                    <a:pt x="1764" y="3374"/>
                    <a:pt x="1977" y="3708"/>
                    <a:pt x="2220" y="4073"/>
                  </a:cubicBezTo>
                  <a:cubicBezTo>
                    <a:pt x="3010" y="5411"/>
                    <a:pt x="3800" y="6961"/>
                    <a:pt x="3800" y="8633"/>
                  </a:cubicBezTo>
                  <a:lnTo>
                    <a:pt x="3983" y="8693"/>
                  </a:lnTo>
                  <a:cubicBezTo>
                    <a:pt x="3952" y="6930"/>
                    <a:pt x="3162" y="5319"/>
                    <a:pt x="2372" y="4012"/>
                  </a:cubicBezTo>
                  <a:cubicBezTo>
                    <a:pt x="2129" y="3587"/>
                    <a:pt x="1916" y="3253"/>
                    <a:pt x="1673" y="2888"/>
                  </a:cubicBezTo>
                  <a:cubicBezTo>
                    <a:pt x="1095" y="2037"/>
                    <a:pt x="548" y="1155"/>
                    <a:pt x="214" y="0"/>
                  </a:cubicBezTo>
                  <a:close/>
                </a:path>
              </a:pathLst>
            </a:custGeom>
            <a:solidFill>
              <a:srgbClr val="4B4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6187300" y="3712350"/>
              <a:ext cx="15225" cy="15225"/>
            </a:xfrm>
            <a:custGeom>
              <a:rect b="b" l="l" r="r" t="t"/>
              <a:pathLst>
                <a:path extrusionOk="0" h="609" w="609">
                  <a:moveTo>
                    <a:pt x="305" y="1"/>
                  </a:moveTo>
                  <a:cubicBezTo>
                    <a:pt x="123" y="1"/>
                    <a:pt x="1" y="153"/>
                    <a:pt x="1" y="304"/>
                  </a:cubicBezTo>
                  <a:cubicBezTo>
                    <a:pt x="1" y="487"/>
                    <a:pt x="123" y="608"/>
                    <a:pt x="305" y="608"/>
                  </a:cubicBezTo>
                  <a:cubicBezTo>
                    <a:pt x="457" y="608"/>
                    <a:pt x="609" y="487"/>
                    <a:pt x="609" y="304"/>
                  </a:cubicBezTo>
                  <a:cubicBezTo>
                    <a:pt x="609" y="153"/>
                    <a:pt x="457" y="1"/>
                    <a:pt x="305" y="1"/>
                  </a:cubicBezTo>
                  <a:close/>
                </a:path>
              </a:pathLst>
            </a:custGeom>
            <a:solidFill>
              <a:srgbClr val="3C5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6203275" y="3634075"/>
              <a:ext cx="11425" cy="11425"/>
            </a:xfrm>
            <a:custGeom>
              <a:rect b="b" l="l" r="r" t="t"/>
              <a:pathLst>
                <a:path extrusionOk="0" h="457" w="457">
                  <a:moveTo>
                    <a:pt x="213" y="1"/>
                  </a:moveTo>
                  <a:cubicBezTo>
                    <a:pt x="91" y="1"/>
                    <a:pt x="0" y="92"/>
                    <a:pt x="0" y="214"/>
                  </a:cubicBezTo>
                  <a:cubicBezTo>
                    <a:pt x="0" y="335"/>
                    <a:pt x="91" y="457"/>
                    <a:pt x="213" y="457"/>
                  </a:cubicBezTo>
                  <a:cubicBezTo>
                    <a:pt x="365" y="457"/>
                    <a:pt x="456" y="335"/>
                    <a:pt x="456" y="214"/>
                  </a:cubicBezTo>
                  <a:cubicBezTo>
                    <a:pt x="456" y="92"/>
                    <a:pt x="365" y="1"/>
                    <a:pt x="213" y="1"/>
                  </a:cubicBezTo>
                  <a:close/>
                </a:path>
              </a:pathLst>
            </a:custGeom>
            <a:solidFill>
              <a:srgbClr val="3C5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6137925" y="3599875"/>
              <a:ext cx="11425" cy="11425"/>
            </a:xfrm>
            <a:custGeom>
              <a:rect b="b" l="l" r="r" t="t"/>
              <a:pathLst>
                <a:path extrusionOk="0" h="457" w="457">
                  <a:moveTo>
                    <a:pt x="213" y="1"/>
                  </a:moveTo>
                  <a:cubicBezTo>
                    <a:pt x="91" y="1"/>
                    <a:pt x="0" y="92"/>
                    <a:pt x="0" y="214"/>
                  </a:cubicBezTo>
                  <a:cubicBezTo>
                    <a:pt x="0" y="335"/>
                    <a:pt x="122" y="457"/>
                    <a:pt x="213" y="457"/>
                  </a:cubicBezTo>
                  <a:cubicBezTo>
                    <a:pt x="335" y="457"/>
                    <a:pt x="456" y="335"/>
                    <a:pt x="456" y="214"/>
                  </a:cubicBezTo>
                  <a:cubicBezTo>
                    <a:pt x="456" y="92"/>
                    <a:pt x="365" y="31"/>
                    <a:pt x="213" y="1"/>
                  </a:cubicBezTo>
                  <a:close/>
                </a:path>
              </a:pathLst>
            </a:custGeom>
            <a:solidFill>
              <a:srgbClr val="3C5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6150075" y="3544425"/>
              <a:ext cx="11425" cy="11425"/>
            </a:xfrm>
            <a:custGeom>
              <a:rect b="b" l="l" r="r" t="t"/>
              <a:pathLst>
                <a:path extrusionOk="0" h="457" w="457">
                  <a:moveTo>
                    <a:pt x="244" y="0"/>
                  </a:moveTo>
                  <a:cubicBezTo>
                    <a:pt x="122" y="0"/>
                    <a:pt x="1" y="122"/>
                    <a:pt x="1" y="243"/>
                  </a:cubicBezTo>
                  <a:cubicBezTo>
                    <a:pt x="1" y="334"/>
                    <a:pt x="122" y="456"/>
                    <a:pt x="244" y="456"/>
                  </a:cubicBezTo>
                  <a:cubicBezTo>
                    <a:pt x="335" y="456"/>
                    <a:pt x="457" y="334"/>
                    <a:pt x="457" y="243"/>
                  </a:cubicBezTo>
                  <a:cubicBezTo>
                    <a:pt x="457" y="122"/>
                    <a:pt x="335" y="0"/>
                    <a:pt x="244" y="0"/>
                  </a:cubicBezTo>
                  <a:close/>
                </a:path>
              </a:pathLst>
            </a:custGeom>
            <a:solidFill>
              <a:srgbClr val="3C5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5552800" y="3841525"/>
              <a:ext cx="324500" cy="583625"/>
            </a:xfrm>
            <a:custGeom>
              <a:rect b="b" l="l" r="r" t="t"/>
              <a:pathLst>
                <a:path extrusionOk="0" h="23345" w="12980">
                  <a:moveTo>
                    <a:pt x="12888" y="1"/>
                  </a:moveTo>
                  <a:cubicBezTo>
                    <a:pt x="11460" y="1369"/>
                    <a:pt x="9454" y="2128"/>
                    <a:pt x="7356" y="2980"/>
                  </a:cubicBezTo>
                  <a:cubicBezTo>
                    <a:pt x="5654" y="3618"/>
                    <a:pt x="3922" y="4317"/>
                    <a:pt x="2432" y="5320"/>
                  </a:cubicBezTo>
                  <a:cubicBezTo>
                    <a:pt x="1642" y="5867"/>
                    <a:pt x="1095" y="6749"/>
                    <a:pt x="639" y="7569"/>
                  </a:cubicBezTo>
                  <a:cubicBezTo>
                    <a:pt x="1" y="8785"/>
                    <a:pt x="213" y="10487"/>
                    <a:pt x="426" y="11855"/>
                  </a:cubicBezTo>
                  <a:lnTo>
                    <a:pt x="1794" y="22159"/>
                  </a:lnTo>
                  <a:cubicBezTo>
                    <a:pt x="1855" y="22858"/>
                    <a:pt x="2432" y="23345"/>
                    <a:pt x="3101" y="23345"/>
                  </a:cubicBezTo>
                  <a:lnTo>
                    <a:pt x="3101" y="23132"/>
                  </a:lnTo>
                  <a:cubicBezTo>
                    <a:pt x="2554" y="23132"/>
                    <a:pt x="2037" y="22737"/>
                    <a:pt x="1976" y="22159"/>
                  </a:cubicBezTo>
                  <a:lnTo>
                    <a:pt x="639" y="12159"/>
                  </a:lnTo>
                  <a:lnTo>
                    <a:pt x="608" y="11885"/>
                  </a:lnTo>
                  <a:cubicBezTo>
                    <a:pt x="426" y="10518"/>
                    <a:pt x="183" y="8846"/>
                    <a:pt x="821" y="7721"/>
                  </a:cubicBezTo>
                  <a:cubicBezTo>
                    <a:pt x="1277" y="6870"/>
                    <a:pt x="1794" y="6049"/>
                    <a:pt x="2554" y="5502"/>
                  </a:cubicBezTo>
                  <a:cubicBezTo>
                    <a:pt x="4013" y="4499"/>
                    <a:pt x="5776" y="3800"/>
                    <a:pt x="7447" y="3162"/>
                  </a:cubicBezTo>
                  <a:cubicBezTo>
                    <a:pt x="9575" y="2311"/>
                    <a:pt x="11581" y="1521"/>
                    <a:pt x="12980" y="153"/>
                  </a:cubicBezTo>
                  <a:lnTo>
                    <a:pt x="12888" y="1"/>
                  </a:lnTo>
                  <a:close/>
                </a:path>
              </a:pathLst>
            </a:custGeom>
            <a:solidFill>
              <a:srgbClr val="4B4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3160650" y="2697575"/>
              <a:ext cx="180900" cy="216925"/>
            </a:xfrm>
            <a:custGeom>
              <a:rect b="b" l="l" r="r" t="t"/>
              <a:pathLst>
                <a:path extrusionOk="0" h="8677" w="7236">
                  <a:moveTo>
                    <a:pt x="4190" y="1"/>
                  </a:moveTo>
                  <a:cubicBezTo>
                    <a:pt x="3873" y="1"/>
                    <a:pt x="3554" y="48"/>
                    <a:pt x="3253" y="135"/>
                  </a:cubicBezTo>
                  <a:cubicBezTo>
                    <a:pt x="1521" y="682"/>
                    <a:pt x="244" y="2384"/>
                    <a:pt x="122" y="4238"/>
                  </a:cubicBezTo>
                  <a:cubicBezTo>
                    <a:pt x="1" y="6093"/>
                    <a:pt x="1156" y="7977"/>
                    <a:pt x="2797" y="8676"/>
                  </a:cubicBezTo>
                  <a:cubicBezTo>
                    <a:pt x="4530" y="8311"/>
                    <a:pt x="6019" y="6761"/>
                    <a:pt x="6384" y="4938"/>
                  </a:cubicBezTo>
                  <a:cubicBezTo>
                    <a:pt x="6961" y="4178"/>
                    <a:pt x="7235" y="3144"/>
                    <a:pt x="7083" y="2141"/>
                  </a:cubicBezTo>
                  <a:lnTo>
                    <a:pt x="6019" y="713"/>
                  </a:lnTo>
                  <a:cubicBezTo>
                    <a:pt x="5543" y="216"/>
                    <a:pt x="4869" y="1"/>
                    <a:pt x="4190" y="1"/>
                  </a:cubicBezTo>
                  <a:close/>
                </a:path>
              </a:pathLst>
            </a:custGeom>
            <a:solidFill>
              <a:srgbClr val="ADA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3160650" y="2697900"/>
              <a:ext cx="108700" cy="218100"/>
            </a:xfrm>
            <a:custGeom>
              <a:rect b="b" l="l" r="r" t="t"/>
              <a:pathLst>
                <a:path extrusionOk="0" h="8724" w="4348">
                  <a:moveTo>
                    <a:pt x="4347" y="0"/>
                  </a:moveTo>
                  <a:cubicBezTo>
                    <a:pt x="3952" y="0"/>
                    <a:pt x="3588" y="61"/>
                    <a:pt x="3253" y="152"/>
                  </a:cubicBezTo>
                  <a:cubicBezTo>
                    <a:pt x="1521" y="669"/>
                    <a:pt x="214" y="2402"/>
                    <a:pt x="122" y="4256"/>
                  </a:cubicBezTo>
                  <a:cubicBezTo>
                    <a:pt x="1" y="6140"/>
                    <a:pt x="1156" y="7994"/>
                    <a:pt x="2797" y="8724"/>
                  </a:cubicBezTo>
                  <a:cubicBezTo>
                    <a:pt x="2949" y="8663"/>
                    <a:pt x="3132" y="8633"/>
                    <a:pt x="3284" y="8572"/>
                  </a:cubicBezTo>
                  <a:cubicBezTo>
                    <a:pt x="2676" y="5593"/>
                    <a:pt x="2645" y="2402"/>
                    <a:pt x="4347" y="0"/>
                  </a:cubicBezTo>
                  <a:close/>
                </a:path>
              </a:pathLst>
            </a:custGeom>
            <a:solidFill>
              <a:srgbClr val="8B82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3064150" y="2775400"/>
              <a:ext cx="180125" cy="212800"/>
            </a:xfrm>
            <a:custGeom>
              <a:rect b="b" l="l" r="r" t="t"/>
              <a:pathLst>
                <a:path extrusionOk="0" h="8512" w="7205">
                  <a:moveTo>
                    <a:pt x="2979" y="1"/>
                  </a:moveTo>
                  <a:cubicBezTo>
                    <a:pt x="2645" y="2220"/>
                    <a:pt x="1703" y="4195"/>
                    <a:pt x="335" y="6019"/>
                  </a:cubicBezTo>
                  <a:cubicBezTo>
                    <a:pt x="183" y="6262"/>
                    <a:pt x="1" y="6566"/>
                    <a:pt x="183" y="6779"/>
                  </a:cubicBezTo>
                  <a:cubicBezTo>
                    <a:pt x="274" y="6870"/>
                    <a:pt x="365" y="6901"/>
                    <a:pt x="487" y="6931"/>
                  </a:cubicBezTo>
                  <a:cubicBezTo>
                    <a:pt x="2311" y="7478"/>
                    <a:pt x="4104" y="7964"/>
                    <a:pt x="5928" y="8512"/>
                  </a:cubicBezTo>
                  <a:cubicBezTo>
                    <a:pt x="6141" y="5989"/>
                    <a:pt x="6596" y="3496"/>
                    <a:pt x="7204" y="1065"/>
                  </a:cubicBezTo>
                  <a:cubicBezTo>
                    <a:pt x="5715" y="821"/>
                    <a:pt x="4378" y="548"/>
                    <a:pt x="2979" y="1"/>
                  </a:cubicBezTo>
                  <a:close/>
                </a:path>
              </a:pathLst>
            </a:custGeom>
            <a:solidFill>
              <a:srgbClr val="ADA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3120375" y="2634850"/>
              <a:ext cx="287275" cy="200000"/>
            </a:xfrm>
            <a:custGeom>
              <a:rect b="b" l="l" r="r" t="t"/>
              <a:pathLst>
                <a:path extrusionOk="0" h="8000" w="11491">
                  <a:moveTo>
                    <a:pt x="4876" y="1"/>
                  </a:moveTo>
                  <a:cubicBezTo>
                    <a:pt x="4760" y="1"/>
                    <a:pt x="4645" y="10"/>
                    <a:pt x="4530" y="30"/>
                  </a:cubicBezTo>
                  <a:cubicBezTo>
                    <a:pt x="4469" y="30"/>
                    <a:pt x="4408" y="60"/>
                    <a:pt x="4287" y="91"/>
                  </a:cubicBezTo>
                  <a:cubicBezTo>
                    <a:pt x="4145" y="81"/>
                    <a:pt x="4003" y="74"/>
                    <a:pt x="3863" y="74"/>
                  </a:cubicBezTo>
                  <a:cubicBezTo>
                    <a:pt x="3584" y="74"/>
                    <a:pt x="3314" y="101"/>
                    <a:pt x="3071" y="182"/>
                  </a:cubicBezTo>
                  <a:cubicBezTo>
                    <a:pt x="1703" y="516"/>
                    <a:pt x="730" y="1793"/>
                    <a:pt x="457" y="3161"/>
                  </a:cubicBezTo>
                  <a:cubicBezTo>
                    <a:pt x="153" y="4529"/>
                    <a:pt x="1" y="6140"/>
                    <a:pt x="366" y="7507"/>
                  </a:cubicBezTo>
                  <a:cubicBezTo>
                    <a:pt x="1099" y="7849"/>
                    <a:pt x="2033" y="7999"/>
                    <a:pt x="2962" y="7999"/>
                  </a:cubicBezTo>
                  <a:cubicBezTo>
                    <a:pt x="3766" y="7999"/>
                    <a:pt x="4566" y="7887"/>
                    <a:pt x="5229" y="7690"/>
                  </a:cubicBezTo>
                  <a:cubicBezTo>
                    <a:pt x="5411" y="7629"/>
                    <a:pt x="5655" y="7538"/>
                    <a:pt x="5837" y="7477"/>
                  </a:cubicBezTo>
                  <a:cubicBezTo>
                    <a:pt x="5928" y="7203"/>
                    <a:pt x="5958" y="6899"/>
                    <a:pt x="5989" y="6626"/>
                  </a:cubicBezTo>
                  <a:cubicBezTo>
                    <a:pt x="6019" y="6291"/>
                    <a:pt x="6141" y="5988"/>
                    <a:pt x="6384" y="5714"/>
                  </a:cubicBezTo>
                  <a:cubicBezTo>
                    <a:pt x="6524" y="5574"/>
                    <a:pt x="6744" y="5473"/>
                    <a:pt x="6964" y="5473"/>
                  </a:cubicBezTo>
                  <a:cubicBezTo>
                    <a:pt x="7078" y="5473"/>
                    <a:pt x="7192" y="5500"/>
                    <a:pt x="7296" y="5562"/>
                  </a:cubicBezTo>
                  <a:cubicBezTo>
                    <a:pt x="7478" y="5684"/>
                    <a:pt x="7539" y="5896"/>
                    <a:pt x="7539" y="6140"/>
                  </a:cubicBezTo>
                  <a:cubicBezTo>
                    <a:pt x="7539" y="6261"/>
                    <a:pt x="7539" y="6322"/>
                    <a:pt x="7509" y="6443"/>
                  </a:cubicBezTo>
                  <a:cubicBezTo>
                    <a:pt x="7813" y="6231"/>
                    <a:pt x="8086" y="5896"/>
                    <a:pt x="8299" y="5653"/>
                  </a:cubicBezTo>
                  <a:cubicBezTo>
                    <a:pt x="8355" y="5657"/>
                    <a:pt x="8412" y="5658"/>
                    <a:pt x="8468" y="5658"/>
                  </a:cubicBezTo>
                  <a:cubicBezTo>
                    <a:pt x="9416" y="5658"/>
                    <a:pt x="10364" y="5180"/>
                    <a:pt x="10852" y="4377"/>
                  </a:cubicBezTo>
                  <a:lnTo>
                    <a:pt x="10852" y="4377"/>
                  </a:lnTo>
                  <a:cubicBezTo>
                    <a:pt x="10548" y="4468"/>
                    <a:pt x="10214" y="4468"/>
                    <a:pt x="9910" y="4468"/>
                  </a:cubicBezTo>
                  <a:cubicBezTo>
                    <a:pt x="10700" y="4194"/>
                    <a:pt x="11339" y="3495"/>
                    <a:pt x="11490" y="2644"/>
                  </a:cubicBezTo>
                  <a:lnTo>
                    <a:pt x="11490" y="2644"/>
                  </a:lnTo>
                  <a:cubicBezTo>
                    <a:pt x="11153" y="2843"/>
                    <a:pt x="10763" y="2950"/>
                    <a:pt x="10364" y="2950"/>
                  </a:cubicBezTo>
                  <a:cubicBezTo>
                    <a:pt x="10153" y="2950"/>
                    <a:pt x="9938" y="2920"/>
                    <a:pt x="9728" y="2857"/>
                  </a:cubicBezTo>
                  <a:cubicBezTo>
                    <a:pt x="9910" y="2857"/>
                    <a:pt x="10062" y="2796"/>
                    <a:pt x="10183" y="2674"/>
                  </a:cubicBezTo>
                  <a:cubicBezTo>
                    <a:pt x="9454" y="2644"/>
                    <a:pt x="8785" y="2279"/>
                    <a:pt x="8238" y="1854"/>
                  </a:cubicBezTo>
                  <a:cubicBezTo>
                    <a:pt x="7661" y="1428"/>
                    <a:pt x="7144" y="942"/>
                    <a:pt x="6566" y="547"/>
                  </a:cubicBezTo>
                  <a:cubicBezTo>
                    <a:pt x="6058" y="242"/>
                    <a:pt x="5465" y="1"/>
                    <a:pt x="4876" y="1"/>
                  </a:cubicBezTo>
                  <a:close/>
                </a:path>
              </a:pathLst>
            </a:custGeom>
            <a:solidFill>
              <a:srgbClr val="8899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3276925" y="2779775"/>
              <a:ext cx="25850" cy="46575"/>
            </a:xfrm>
            <a:custGeom>
              <a:rect b="b" l="l" r="r" t="t"/>
              <a:pathLst>
                <a:path extrusionOk="0" h="1863" w="1034">
                  <a:moveTo>
                    <a:pt x="618" y="1"/>
                  </a:moveTo>
                  <a:cubicBezTo>
                    <a:pt x="585" y="1"/>
                    <a:pt x="552" y="3"/>
                    <a:pt x="517" y="8"/>
                  </a:cubicBezTo>
                  <a:cubicBezTo>
                    <a:pt x="365" y="69"/>
                    <a:pt x="274" y="282"/>
                    <a:pt x="274" y="464"/>
                  </a:cubicBezTo>
                  <a:cubicBezTo>
                    <a:pt x="274" y="646"/>
                    <a:pt x="335" y="829"/>
                    <a:pt x="365" y="1042"/>
                  </a:cubicBezTo>
                  <a:cubicBezTo>
                    <a:pt x="335" y="996"/>
                    <a:pt x="289" y="973"/>
                    <a:pt x="244" y="973"/>
                  </a:cubicBezTo>
                  <a:cubicBezTo>
                    <a:pt x="198" y="973"/>
                    <a:pt x="152" y="996"/>
                    <a:pt x="122" y="1042"/>
                  </a:cubicBezTo>
                  <a:cubicBezTo>
                    <a:pt x="31" y="1102"/>
                    <a:pt x="0" y="1194"/>
                    <a:pt x="31" y="1285"/>
                  </a:cubicBezTo>
                  <a:cubicBezTo>
                    <a:pt x="61" y="1376"/>
                    <a:pt x="122" y="1406"/>
                    <a:pt x="152" y="1437"/>
                  </a:cubicBezTo>
                  <a:cubicBezTo>
                    <a:pt x="183" y="1467"/>
                    <a:pt x="213" y="1558"/>
                    <a:pt x="183" y="1619"/>
                  </a:cubicBezTo>
                  <a:cubicBezTo>
                    <a:pt x="183" y="1680"/>
                    <a:pt x="152" y="1710"/>
                    <a:pt x="122" y="1741"/>
                  </a:cubicBezTo>
                  <a:cubicBezTo>
                    <a:pt x="61" y="1801"/>
                    <a:pt x="122" y="1832"/>
                    <a:pt x="152" y="1862"/>
                  </a:cubicBezTo>
                  <a:cubicBezTo>
                    <a:pt x="183" y="1862"/>
                    <a:pt x="183" y="1862"/>
                    <a:pt x="213" y="1832"/>
                  </a:cubicBezTo>
                  <a:cubicBezTo>
                    <a:pt x="426" y="1710"/>
                    <a:pt x="517" y="1498"/>
                    <a:pt x="578" y="1285"/>
                  </a:cubicBezTo>
                  <a:cubicBezTo>
                    <a:pt x="548" y="1102"/>
                    <a:pt x="548" y="950"/>
                    <a:pt x="639" y="890"/>
                  </a:cubicBezTo>
                  <a:cubicBezTo>
                    <a:pt x="669" y="798"/>
                    <a:pt x="760" y="768"/>
                    <a:pt x="821" y="738"/>
                  </a:cubicBezTo>
                  <a:cubicBezTo>
                    <a:pt x="973" y="616"/>
                    <a:pt x="1034" y="373"/>
                    <a:pt x="973" y="221"/>
                  </a:cubicBezTo>
                  <a:cubicBezTo>
                    <a:pt x="922" y="68"/>
                    <a:pt x="786" y="1"/>
                    <a:pt x="618" y="1"/>
                  </a:cubicBezTo>
                  <a:close/>
                </a:path>
              </a:pathLst>
            </a:custGeom>
            <a:solidFill>
              <a:srgbClr val="8B82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3245000" y="2655350"/>
              <a:ext cx="109450" cy="80575"/>
            </a:xfrm>
            <a:custGeom>
              <a:rect b="b" l="l" r="r" t="t"/>
              <a:pathLst>
                <a:path extrusionOk="0" h="3223" w="4378">
                  <a:moveTo>
                    <a:pt x="1" y="0"/>
                  </a:moveTo>
                  <a:lnTo>
                    <a:pt x="1" y="0"/>
                  </a:lnTo>
                  <a:cubicBezTo>
                    <a:pt x="92" y="335"/>
                    <a:pt x="153" y="730"/>
                    <a:pt x="244" y="1064"/>
                  </a:cubicBezTo>
                  <a:cubicBezTo>
                    <a:pt x="244" y="1155"/>
                    <a:pt x="274" y="1216"/>
                    <a:pt x="305" y="1246"/>
                  </a:cubicBezTo>
                  <a:cubicBezTo>
                    <a:pt x="358" y="1300"/>
                    <a:pt x="429" y="1324"/>
                    <a:pt x="502" y="1324"/>
                  </a:cubicBezTo>
                  <a:cubicBezTo>
                    <a:pt x="595" y="1324"/>
                    <a:pt x="692" y="1284"/>
                    <a:pt x="761" y="1216"/>
                  </a:cubicBezTo>
                  <a:cubicBezTo>
                    <a:pt x="850" y="1194"/>
                    <a:pt x="973" y="1122"/>
                    <a:pt x="1104" y="1122"/>
                  </a:cubicBezTo>
                  <a:cubicBezTo>
                    <a:pt x="1151" y="1122"/>
                    <a:pt x="1199" y="1131"/>
                    <a:pt x="1247" y="1155"/>
                  </a:cubicBezTo>
                  <a:cubicBezTo>
                    <a:pt x="1399" y="1246"/>
                    <a:pt x="1399" y="1490"/>
                    <a:pt x="1490" y="1642"/>
                  </a:cubicBezTo>
                  <a:cubicBezTo>
                    <a:pt x="1599" y="1750"/>
                    <a:pt x="1769" y="1766"/>
                    <a:pt x="1947" y="1766"/>
                  </a:cubicBezTo>
                  <a:cubicBezTo>
                    <a:pt x="2017" y="1766"/>
                    <a:pt x="2089" y="1763"/>
                    <a:pt x="2159" y="1763"/>
                  </a:cubicBezTo>
                  <a:cubicBezTo>
                    <a:pt x="2554" y="1763"/>
                    <a:pt x="2949" y="1976"/>
                    <a:pt x="3253" y="2250"/>
                  </a:cubicBezTo>
                  <a:cubicBezTo>
                    <a:pt x="3557" y="2523"/>
                    <a:pt x="3739" y="2888"/>
                    <a:pt x="3952" y="3222"/>
                  </a:cubicBezTo>
                  <a:cubicBezTo>
                    <a:pt x="4104" y="3009"/>
                    <a:pt x="4256" y="2766"/>
                    <a:pt x="4378" y="2554"/>
                  </a:cubicBezTo>
                  <a:cubicBezTo>
                    <a:pt x="2949" y="1702"/>
                    <a:pt x="1460" y="851"/>
                    <a:pt x="1" y="0"/>
                  </a:cubicBezTo>
                  <a:close/>
                </a:path>
              </a:pathLst>
            </a:custGeom>
            <a:solidFill>
              <a:srgbClr val="7D7A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707000" y="4567225"/>
              <a:ext cx="168725" cy="115225"/>
            </a:xfrm>
            <a:custGeom>
              <a:rect b="b" l="l" r="r" t="t"/>
              <a:pathLst>
                <a:path extrusionOk="0" h="4609" w="6749">
                  <a:moveTo>
                    <a:pt x="791" y="1"/>
                  </a:moveTo>
                  <a:cubicBezTo>
                    <a:pt x="791" y="730"/>
                    <a:pt x="335" y="1368"/>
                    <a:pt x="122" y="2067"/>
                  </a:cubicBezTo>
                  <a:cubicBezTo>
                    <a:pt x="61" y="2219"/>
                    <a:pt x="61" y="2432"/>
                    <a:pt x="61" y="2645"/>
                  </a:cubicBezTo>
                  <a:cubicBezTo>
                    <a:pt x="1" y="3101"/>
                    <a:pt x="1" y="3587"/>
                    <a:pt x="153" y="4043"/>
                  </a:cubicBezTo>
                  <a:cubicBezTo>
                    <a:pt x="796" y="4401"/>
                    <a:pt x="1514" y="4609"/>
                    <a:pt x="2263" y="4609"/>
                  </a:cubicBezTo>
                  <a:cubicBezTo>
                    <a:pt x="2469" y="4609"/>
                    <a:pt x="2678" y="4593"/>
                    <a:pt x="2888" y="4560"/>
                  </a:cubicBezTo>
                  <a:lnTo>
                    <a:pt x="2979" y="4104"/>
                  </a:lnTo>
                  <a:cubicBezTo>
                    <a:pt x="3358" y="4015"/>
                    <a:pt x="3655" y="3959"/>
                    <a:pt x="3965" y="3959"/>
                  </a:cubicBezTo>
                  <a:cubicBezTo>
                    <a:pt x="4079" y="3959"/>
                    <a:pt x="4195" y="3966"/>
                    <a:pt x="4317" y="3982"/>
                  </a:cubicBezTo>
                  <a:cubicBezTo>
                    <a:pt x="4712" y="4056"/>
                    <a:pt x="4927" y="4151"/>
                    <a:pt x="5156" y="4151"/>
                  </a:cubicBezTo>
                  <a:cubicBezTo>
                    <a:pt x="5209" y="4151"/>
                    <a:pt x="5263" y="4146"/>
                    <a:pt x="5320" y="4134"/>
                  </a:cubicBezTo>
                  <a:cubicBezTo>
                    <a:pt x="5563" y="4104"/>
                    <a:pt x="5745" y="3982"/>
                    <a:pt x="5989" y="3891"/>
                  </a:cubicBezTo>
                  <a:cubicBezTo>
                    <a:pt x="6262" y="3770"/>
                    <a:pt x="6566" y="3466"/>
                    <a:pt x="6627" y="3192"/>
                  </a:cubicBezTo>
                  <a:cubicBezTo>
                    <a:pt x="6748" y="2827"/>
                    <a:pt x="6566" y="2675"/>
                    <a:pt x="6232" y="2493"/>
                  </a:cubicBezTo>
                  <a:cubicBezTo>
                    <a:pt x="5897" y="2280"/>
                    <a:pt x="5350" y="2219"/>
                    <a:pt x="4986" y="2189"/>
                  </a:cubicBezTo>
                  <a:cubicBezTo>
                    <a:pt x="4590" y="2128"/>
                    <a:pt x="4256" y="2037"/>
                    <a:pt x="3922" y="1824"/>
                  </a:cubicBezTo>
                  <a:cubicBezTo>
                    <a:pt x="3557" y="1642"/>
                    <a:pt x="3283" y="1277"/>
                    <a:pt x="3405" y="882"/>
                  </a:cubicBezTo>
                  <a:cubicBezTo>
                    <a:pt x="2432" y="821"/>
                    <a:pt x="1672" y="456"/>
                    <a:pt x="791" y="1"/>
                  </a:cubicBezTo>
                  <a:close/>
                </a:path>
              </a:pathLst>
            </a:custGeom>
            <a:solidFill>
              <a:srgbClr val="4B4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722950" y="4582425"/>
              <a:ext cx="64625" cy="34575"/>
            </a:xfrm>
            <a:custGeom>
              <a:rect b="b" l="l" r="r" t="t"/>
              <a:pathLst>
                <a:path extrusionOk="0" h="1383" w="2585">
                  <a:moveTo>
                    <a:pt x="305" y="0"/>
                  </a:moveTo>
                  <a:cubicBezTo>
                    <a:pt x="183" y="152"/>
                    <a:pt x="123" y="304"/>
                    <a:pt x="31" y="517"/>
                  </a:cubicBezTo>
                  <a:cubicBezTo>
                    <a:pt x="1" y="700"/>
                    <a:pt x="1" y="882"/>
                    <a:pt x="123" y="1034"/>
                  </a:cubicBezTo>
                  <a:cubicBezTo>
                    <a:pt x="244" y="1186"/>
                    <a:pt x="366" y="1277"/>
                    <a:pt x="578" y="1307"/>
                  </a:cubicBezTo>
                  <a:cubicBezTo>
                    <a:pt x="763" y="1358"/>
                    <a:pt x="955" y="1383"/>
                    <a:pt x="1148" y="1383"/>
                  </a:cubicBezTo>
                  <a:cubicBezTo>
                    <a:pt x="1653" y="1383"/>
                    <a:pt x="2167" y="1212"/>
                    <a:pt x="2585" y="882"/>
                  </a:cubicBezTo>
                  <a:cubicBezTo>
                    <a:pt x="1855" y="548"/>
                    <a:pt x="1095" y="213"/>
                    <a:pt x="305" y="0"/>
                  </a:cubicBezTo>
                  <a:close/>
                </a:path>
              </a:pathLst>
            </a:custGeom>
            <a:solidFill>
              <a:srgbClr val="3C5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703200" y="3514775"/>
              <a:ext cx="395175" cy="1095950"/>
            </a:xfrm>
            <a:custGeom>
              <a:rect b="b" l="l" r="r" t="t"/>
              <a:pathLst>
                <a:path extrusionOk="0" h="43838" w="15807">
                  <a:moveTo>
                    <a:pt x="4256" y="1"/>
                  </a:moveTo>
                  <a:cubicBezTo>
                    <a:pt x="669" y="8511"/>
                    <a:pt x="3040" y="11065"/>
                    <a:pt x="3375" y="17296"/>
                  </a:cubicBezTo>
                  <a:cubicBezTo>
                    <a:pt x="3709" y="23496"/>
                    <a:pt x="4378" y="28876"/>
                    <a:pt x="2098" y="34712"/>
                  </a:cubicBezTo>
                  <a:cubicBezTo>
                    <a:pt x="1703" y="35624"/>
                    <a:pt x="1216" y="38968"/>
                    <a:pt x="761" y="40184"/>
                  </a:cubicBezTo>
                  <a:cubicBezTo>
                    <a:pt x="365" y="41095"/>
                    <a:pt x="1" y="41582"/>
                    <a:pt x="578" y="42403"/>
                  </a:cubicBezTo>
                  <a:cubicBezTo>
                    <a:pt x="1033" y="43109"/>
                    <a:pt x="2326" y="43837"/>
                    <a:pt x="3273" y="43837"/>
                  </a:cubicBezTo>
                  <a:cubicBezTo>
                    <a:pt x="3467" y="43837"/>
                    <a:pt x="3646" y="43807"/>
                    <a:pt x="3800" y="43740"/>
                  </a:cubicBezTo>
                  <a:cubicBezTo>
                    <a:pt x="6353" y="37205"/>
                    <a:pt x="9332" y="30822"/>
                    <a:pt x="11703" y="24226"/>
                  </a:cubicBezTo>
                  <a:cubicBezTo>
                    <a:pt x="14043" y="17600"/>
                    <a:pt x="15806" y="10639"/>
                    <a:pt x="15654" y="3618"/>
                  </a:cubicBezTo>
                  <a:cubicBezTo>
                    <a:pt x="11855" y="2402"/>
                    <a:pt x="8056" y="1217"/>
                    <a:pt x="4256" y="1"/>
                  </a:cubicBezTo>
                  <a:close/>
                </a:path>
              </a:pathLst>
            </a:custGeom>
            <a:solidFill>
              <a:srgbClr val="7D7A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764750" y="3539100"/>
              <a:ext cx="333625" cy="1071675"/>
            </a:xfrm>
            <a:custGeom>
              <a:rect b="b" l="l" r="r" t="t"/>
              <a:pathLst>
                <a:path extrusionOk="0" h="42867" w="13345">
                  <a:moveTo>
                    <a:pt x="4834" y="0"/>
                  </a:moveTo>
                  <a:cubicBezTo>
                    <a:pt x="1034" y="8450"/>
                    <a:pt x="4530" y="17964"/>
                    <a:pt x="3800" y="26748"/>
                  </a:cubicBezTo>
                  <a:cubicBezTo>
                    <a:pt x="3314" y="32372"/>
                    <a:pt x="1946" y="37630"/>
                    <a:pt x="1" y="42737"/>
                  </a:cubicBezTo>
                  <a:cubicBezTo>
                    <a:pt x="268" y="42820"/>
                    <a:pt x="544" y="42867"/>
                    <a:pt x="800" y="42867"/>
                  </a:cubicBezTo>
                  <a:cubicBezTo>
                    <a:pt x="1009" y="42867"/>
                    <a:pt x="1204" y="42835"/>
                    <a:pt x="1369" y="42767"/>
                  </a:cubicBezTo>
                  <a:cubicBezTo>
                    <a:pt x="3922" y="36232"/>
                    <a:pt x="6931" y="29849"/>
                    <a:pt x="9271" y="23253"/>
                  </a:cubicBezTo>
                  <a:cubicBezTo>
                    <a:pt x="11581" y="16596"/>
                    <a:pt x="13344" y="9636"/>
                    <a:pt x="13192" y="2645"/>
                  </a:cubicBezTo>
                  <a:cubicBezTo>
                    <a:pt x="10396" y="1763"/>
                    <a:pt x="7600" y="851"/>
                    <a:pt x="4834" y="0"/>
                  </a:cubicBezTo>
                  <a:close/>
                </a:path>
              </a:pathLst>
            </a:custGeom>
            <a:solidFill>
              <a:srgbClr val="7471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738925" y="3536825"/>
              <a:ext cx="357925" cy="902775"/>
            </a:xfrm>
            <a:custGeom>
              <a:rect b="b" l="l" r="r" t="t"/>
              <a:pathLst>
                <a:path extrusionOk="0" h="36111" w="14317">
                  <a:moveTo>
                    <a:pt x="5563" y="0"/>
                  </a:moveTo>
                  <a:lnTo>
                    <a:pt x="5563" y="0"/>
                  </a:lnTo>
                  <a:cubicBezTo>
                    <a:pt x="0" y="10274"/>
                    <a:pt x="8116" y="20608"/>
                    <a:pt x="5775" y="31460"/>
                  </a:cubicBezTo>
                  <a:cubicBezTo>
                    <a:pt x="5563" y="32949"/>
                    <a:pt x="5411" y="34530"/>
                    <a:pt x="5107" y="36110"/>
                  </a:cubicBezTo>
                  <a:cubicBezTo>
                    <a:pt x="6870" y="31855"/>
                    <a:pt x="8663" y="27660"/>
                    <a:pt x="10244" y="23344"/>
                  </a:cubicBezTo>
                  <a:cubicBezTo>
                    <a:pt x="12584" y="16718"/>
                    <a:pt x="14317" y="9757"/>
                    <a:pt x="14165" y="2736"/>
                  </a:cubicBezTo>
                  <a:cubicBezTo>
                    <a:pt x="11338" y="1824"/>
                    <a:pt x="8450" y="912"/>
                    <a:pt x="5563" y="0"/>
                  </a:cubicBezTo>
                  <a:close/>
                </a:path>
              </a:pathLst>
            </a:custGeom>
            <a:solidFill>
              <a:srgbClr val="4B4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957000" y="4691575"/>
              <a:ext cx="205200" cy="125750"/>
            </a:xfrm>
            <a:custGeom>
              <a:rect b="b" l="l" r="r" t="t"/>
              <a:pathLst>
                <a:path extrusionOk="0" h="5030" w="8208">
                  <a:moveTo>
                    <a:pt x="724" y="1"/>
                  </a:moveTo>
                  <a:cubicBezTo>
                    <a:pt x="514" y="1"/>
                    <a:pt x="303" y="13"/>
                    <a:pt x="92" y="42"/>
                  </a:cubicBezTo>
                  <a:cubicBezTo>
                    <a:pt x="92" y="802"/>
                    <a:pt x="1" y="1622"/>
                    <a:pt x="62" y="2382"/>
                  </a:cubicBezTo>
                  <a:cubicBezTo>
                    <a:pt x="62" y="2534"/>
                    <a:pt x="92" y="2625"/>
                    <a:pt x="122" y="2777"/>
                  </a:cubicBezTo>
                  <a:cubicBezTo>
                    <a:pt x="122" y="3173"/>
                    <a:pt x="214" y="3598"/>
                    <a:pt x="274" y="3963"/>
                  </a:cubicBezTo>
                  <a:cubicBezTo>
                    <a:pt x="335" y="4145"/>
                    <a:pt x="366" y="4388"/>
                    <a:pt x="487" y="4540"/>
                  </a:cubicBezTo>
                  <a:cubicBezTo>
                    <a:pt x="639" y="4753"/>
                    <a:pt x="882" y="4844"/>
                    <a:pt x="1156" y="4905"/>
                  </a:cubicBezTo>
                  <a:cubicBezTo>
                    <a:pt x="1463" y="4989"/>
                    <a:pt x="1776" y="5030"/>
                    <a:pt x="2086" y="5030"/>
                  </a:cubicBezTo>
                  <a:cubicBezTo>
                    <a:pt x="2788" y="5030"/>
                    <a:pt x="3474" y="4819"/>
                    <a:pt x="4043" y="4419"/>
                  </a:cubicBezTo>
                  <a:cubicBezTo>
                    <a:pt x="4165" y="4358"/>
                    <a:pt x="4226" y="4267"/>
                    <a:pt x="4317" y="4145"/>
                  </a:cubicBezTo>
                  <a:cubicBezTo>
                    <a:pt x="4347" y="4084"/>
                    <a:pt x="4347" y="3993"/>
                    <a:pt x="4347" y="3902"/>
                  </a:cubicBezTo>
                  <a:cubicBezTo>
                    <a:pt x="4621" y="3780"/>
                    <a:pt x="4895" y="3659"/>
                    <a:pt x="5198" y="3598"/>
                  </a:cubicBezTo>
                  <a:cubicBezTo>
                    <a:pt x="5837" y="3385"/>
                    <a:pt x="6110" y="3325"/>
                    <a:pt x="6718" y="3021"/>
                  </a:cubicBezTo>
                  <a:cubicBezTo>
                    <a:pt x="7326" y="2747"/>
                    <a:pt x="8208" y="2078"/>
                    <a:pt x="7934" y="1410"/>
                  </a:cubicBezTo>
                  <a:cubicBezTo>
                    <a:pt x="7752" y="1014"/>
                    <a:pt x="7296" y="771"/>
                    <a:pt x="6840" y="711"/>
                  </a:cubicBezTo>
                  <a:cubicBezTo>
                    <a:pt x="6688" y="680"/>
                    <a:pt x="6536" y="670"/>
                    <a:pt x="6384" y="670"/>
                  </a:cubicBezTo>
                  <a:cubicBezTo>
                    <a:pt x="6080" y="670"/>
                    <a:pt x="5776" y="711"/>
                    <a:pt x="5472" y="711"/>
                  </a:cubicBezTo>
                  <a:cubicBezTo>
                    <a:pt x="3863" y="711"/>
                    <a:pt x="2301" y="1"/>
                    <a:pt x="724" y="1"/>
                  </a:cubicBezTo>
                  <a:close/>
                </a:path>
              </a:pathLst>
            </a:custGeom>
            <a:solidFill>
              <a:srgbClr val="4B4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958525" y="4695650"/>
              <a:ext cx="120100" cy="50175"/>
            </a:xfrm>
            <a:custGeom>
              <a:rect b="b" l="l" r="r" t="t"/>
              <a:pathLst>
                <a:path extrusionOk="0" h="2007" w="4804">
                  <a:moveTo>
                    <a:pt x="609" y="0"/>
                  </a:moveTo>
                  <a:cubicBezTo>
                    <a:pt x="244" y="122"/>
                    <a:pt x="1" y="608"/>
                    <a:pt x="122" y="1003"/>
                  </a:cubicBezTo>
                  <a:cubicBezTo>
                    <a:pt x="244" y="1368"/>
                    <a:pt x="578" y="1672"/>
                    <a:pt x="943" y="1824"/>
                  </a:cubicBezTo>
                  <a:cubicBezTo>
                    <a:pt x="1338" y="1976"/>
                    <a:pt x="1733" y="2007"/>
                    <a:pt x="2159" y="2007"/>
                  </a:cubicBezTo>
                  <a:cubicBezTo>
                    <a:pt x="2858" y="2007"/>
                    <a:pt x="3527" y="1976"/>
                    <a:pt x="4165" y="1794"/>
                  </a:cubicBezTo>
                  <a:cubicBezTo>
                    <a:pt x="4347" y="1763"/>
                    <a:pt x="4499" y="1703"/>
                    <a:pt x="4590" y="1611"/>
                  </a:cubicBezTo>
                  <a:cubicBezTo>
                    <a:pt x="4712" y="1490"/>
                    <a:pt x="4803" y="1338"/>
                    <a:pt x="4742" y="1186"/>
                  </a:cubicBezTo>
                  <a:cubicBezTo>
                    <a:pt x="4715" y="1050"/>
                    <a:pt x="4590" y="938"/>
                    <a:pt x="4455" y="938"/>
                  </a:cubicBezTo>
                  <a:cubicBezTo>
                    <a:pt x="4440" y="938"/>
                    <a:pt x="4424" y="939"/>
                    <a:pt x="4408" y="943"/>
                  </a:cubicBezTo>
                  <a:lnTo>
                    <a:pt x="609" y="0"/>
                  </a:lnTo>
                  <a:close/>
                </a:path>
              </a:pathLst>
            </a:custGeom>
            <a:solidFill>
              <a:srgbClr val="3C5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783000" y="3490475"/>
              <a:ext cx="354125" cy="1244900"/>
            </a:xfrm>
            <a:custGeom>
              <a:rect b="b" l="l" r="r" t="t"/>
              <a:pathLst>
                <a:path extrusionOk="0" h="49796" w="14165">
                  <a:moveTo>
                    <a:pt x="1976" y="0"/>
                  </a:moveTo>
                  <a:lnTo>
                    <a:pt x="1733" y="2553"/>
                  </a:lnTo>
                  <a:cubicBezTo>
                    <a:pt x="0" y="12584"/>
                    <a:pt x="2462" y="13860"/>
                    <a:pt x="5137" y="22402"/>
                  </a:cubicBezTo>
                  <a:cubicBezTo>
                    <a:pt x="5958" y="25107"/>
                    <a:pt x="7295" y="32037"/>
                    <a:pt x="6900" y="34803"/>
                  </a:cubicBezTo>
                  <a:cubicBezTo>
                    <a:pt x="6535" y="37599"/>
                    <a:pt x="6900" y="42554"/>
                    <a:pt x="6991" y="48907"/>
                  </a:cubicBezTo>
                  <a:cubicBezTo>
                    <a:pt x="7897" y="49564"/>
                    <a:pt x="8679" y="49796"/>
                    <a:pt x="9512" y="49796"/>
                  </a:cubicBezTo>
                  <a:cubicBezTo>
                    <a:pt x="10104" y="49796"/>
                    <a:pt x="10722" y="49679"/>
                    <a:pt x="11429" y="49514"/>
                  </a:cubicBezTo>
                  <a:cubicBezTo>
                    <a:pt x="12462" y="41976"/>
                    <a:pt x="13709" y="34317"/>
                    <a:pt x="13952" y="27174"/>
                  </a:cubicBezTo>
                  <a:cubicBezTo>
                    <a:pt x="14165" y="19453"/>
                    <a:pt x="13374" y="12341"/>
                    <a:pt x="13374" y="3951"/>
                  </a:cubicBezTo>
                  <a:cubicBezTo>
                    <a:pt x="9544" y="3344"/>
                    <a:pt x="5502" y="1581"/>
                    <a:pt x="1976" y="0"/>
                  </a:cubicBezTo>
                  <a:close/>
                </a:path>
              </a:pathLst>
            </a:custGeom>
            <a:solidFill>
              <a:srgbClr val="7D7A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783000" y="3490475"/>
              <a:ext cx="253825" cy="1243200"/>
            </a:xfrm>
            <a:custGeom>
              <a:rect b="b" l="l" r="r" t="t"/>
              <a:pathLst>
                <a:path extrusionOk="0" h="49728" w="10153">
                  <a:moveTo>
                    <a:pt x="1976" y="0"/>
                  </a:moveTo>
                  <a:lnTo>
                    <a:pt x="1733" y="2523"/>
                  </a:lnTo>
                  <a:cubicBezTo>
                    <a:pt x="0" y="12553"/>
                    <a:pt x="2462" y="13860"/>
                    <a:pt x="5076" y="22371"/>
                  </a:cubicBezTo>
                  <a:cubicBezTo>
                    <a:pt x="5927" y="25107"/>
                    <a:pt x="7234" y="31976"/>
                    <a:pt x="6870" y="34773"/>
                  </a:cubicBezTo>
                  <a:cubicBezTo>
                    <a:pt x="6474" y="37569"/>
                    <a:pt x="6870" y="42493"/>
                    <a:pt x="6930" y="48846"/>
                  </a:cubicBezTo>
                  <a:cubicBezTo>
                    <a:pt x="7660" y="49393"/>
                    <a:pt x="8298" y="49666"/>
                    <a:pt x="8997" y="49727"/>
                  </a:cubicBezTo>
                  <a:cubicBezTo>
                    <a:pt x="9636" y="41855"/>
                    <a:pt x="10152" y="33952"/>
                    <a:pt x="9484" y="26019"/>
                  </a:cubicBezTo>
                  <a:cubicBezTo>
                    <a:pt x="8815" y="18359"/>
                    <a:pt x="5198" y="10031"/>
                    <a:pt x="7295" y="2219"/>
                  </a:cubicBezTo>
                  <a:cubicBezTo>
                    <a:pt x="5471" y="1550"/>
                    <a:pt x="3648" y="760"/>
                    <a:pt x="1976" y="0"/>
                  </a:cubicBezTo>
                  <a:close/>
                </a:path>
              </a:pathLst>
            </a:custGeom>
            <a:solidFill>
              <a:srgbClr val="7471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3045925" y="3650800"/>
              <a:ext cx="75250" cy="1070700"/>
            </a:xfrm>
            <a:custGeom>
              <a:rect b="b" l="l" r="r" t="t"/>
              <a:pathLst>
                <a:path extrusionOk="0" h="42828" w="3010">
                  <a:moveTo>
                    <a:pt x="851" y="0"/>
                  </a:moveTo>
                  <a:lnTo>
                    <a:pt x="547" y="31"/>
                  </a:lnTo>
                  <a:cubicBezTo>
                    <a:pt x="1854" y="13922"/>
                    <a:pt x="2857" y="28694"/>
                    <a:pt x="0" y="42828"/>
                  </a:cubicBezTo>
                  <a:cubicBezTo>
                    <a:pt x="122" y="42828"/>
                    <a:pt x="122" y="42797"/>
                    <a:pt x="243" y="42737"/>
                  </a:cubicBezTo>
                  <a:cubicBezTo>
                    <a:pt x="3009" y="28633"/>
                    <a:pt x="1915" y="14104"/>
                    <a:pt x="851" y="0"/>
                  </a:cubicBezTo>
                  <a:close/>
                </a:path>
              </a:pathLst>
            </a:custGeom>
            <a:solidFill>
              <a:srgbClr val="A3A1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915975" y="2926475"/>
              <a:ext cx="471925" cy="567050"/>
            </a:xfrm>
            <a:custGeom>
              <a:rect b="b" l="l" r="r" t="t"/>
              <a:pathLst>
                <a:path extrusionOk="0" h="22682" w="18877">
                  <a:moveTo>
                    <a:pt x="3167" y="0"/>
                  </a:moveTo>
                  <a:cubicBezTo>
                    <a:pt x="2022" y="0"/>
                    <a:pt x="924" y="921"/>
                    <a:pt x="487" y="2013"/>
                  </a:cubicBezTo>
                  <a:cubicBezTo>
                    <a:pt x="0" y="3228"/>
                    <a:pt x="122" y="4627"/>
                    <a:pt x="365" y="5903"/>
                  </a:cubicBezTo>
                  <a:cubicBezTo>
                    <a:pt x="1064" y="9520"/>
                    <a:pt x="2614" y="12894"/>
                    <a:pt x="4712" y="15934"/>
                  </a:cubicBezTo>
                  <a:cubicBezTo>
                    <a:pt x="5532" y="17119"/>
                    <a:pt x="6444" y="18305"/>
                    <a:pt x="7539" y="19217"/>
                  </a:cubicBezTo>
                  <a:cubicBezTo>
                    <a:pt x="10396" y="21527"/>
                    <a:pt x="14195" y="22134"/>
                    <a:pt x="17812" y="22682"/>
                  </a:cubicBezTo>
                  <a:cubicBezTo>
                    <a:pt x="18147" y="21861"/>
                    <a:pt x="18542" y="21101"/>
                    <a:pt x="18876" y="20311"/>
                  </a:cubicBezTo>
                  <a:cubicBezTo>
                    <a:pt x="14773" y="18122"/>
                    <a:pt x="11399" y="14627"/>
                    <a:pt x="9332" y="10463"/>
                  </a:cubicBezTo>
                  <a:cubicBezTo>
                    <a:pt x="7903" y="7575"/>
                    <a:pt x="7143" y="4383"/>
                    <a:pt x="6323" y="1283"/>
                  </a:cubicBezTo>
                  <a:lnTo>
                    <a:pt x="3557" y="37"/>
                  </a:lnTo>
                  <a:cubicBezTo>
                    <a:pt x="3427" y="12"/>
                    <a:pt x="3296" y="0"/>
                    <a:pt x="3167" y="0"/>
                  </a:cubicBezTo>
                  <a:close/>
                </a:path>
              </a:pathLst>
            </a:custGeom>
            <a:solidFill>
              <a:srgbClr val="4B4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3318725" y="3284525"/>
              <a:ext cx="256100" cy="304000"/>
            </a:xfrm>
            <a:custGeom>
              <a:rect b="b" l="l" r="r" t="t"/>
              <a:pathLst>
                <a:path extrusionOk="0" h="12160" w="10244">
                  <a:moveTo>
                    <a:pt x="2949" y="1"/>
                  </a:moveTo>
                  <a:lnTo>
                    <a:pt x="0" y="12159"/>
                  </a:lnTo>
                  <a:lnTo>
                    <a:pt x="7265" y="12159"/>
                  </a:lnTo>
                  <a:lnTo>
                    <a:pt x="10244" y="1"/>
                  </a:lnTo>
                  <a:close/>
                </a:path>
              </a:pathLst>
            </a:custGeom>
            <a:solidFill>
              <a:srgbClr val="4B4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3338475" y="3284525"/>
              <a:ext cx="216600" cy="256125"/>
            </a:xfrm>
            <a:custGeom>
              <a:rect b="b" l="l" r="r" t="t"/>
              <a:pathLst>
                <a:path extrusionOk="0" h="10245" w="8664">
                  <a:moveTo>
                    <a:pt x="2523" y="1"/>
                  </a:moveTo>
                  <a:lnTo>
                    <a:pt x="0" y="10244"/>
                  </a:lnTo>
                  <a:lnTo>
                    <a:pt x="6171" y="10244"/>
                  </a:lnTo>
                  <a:lnTo>
                    <a:pt x="86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3343025" y="3283775"/>
              <a:ext cx="212050" cy="237100"/>
            </a:xfrm>
            <a:custGeom>
              <a:rect b="b" l="l" r="r" t="t"/>
              <a:pathLst>
                <a:path extrusionOk="0" h="9484" w="8482">
                  <a:moveTo>
                    <a:pt x="2341" y="0"/>
                  </a:moveTo>
                  <a:lnTo>
                    <a:pt x="2341" y="31"/>
                  </a:lnTo>
                  <a:lnTo>
                    <a:pt x="1" y="9484"/>
                  </a:lnTo>
                  <a:cubicBezTo>
                    <a:pt x="1977" y="7143"/>
                    <a:pt x="4226" y="5441"/>
                    <a:pt x="7144" y="5380"/>
                  </a:cubicBezTo>
                  <a:lnTo>
                    <a:pt x="8481" y="0"/>
                  </a:lnTo>
                  <a:close/>
                </a:path>
              </a:pathLst>
            </a:custGeom>
            <a:solidFill>
              <a:srgbClr val="D9D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3018550" y="2868875"/>
              <a:ext cx="224950" cy="115525"/>
            </a:xfrm>
            <a:custGeom>
              <a:rect b="b" l="l" r="r" t="t"/>
              <a:pathLst>
                <a:path extrusionOk="0" h="4621" w="8998">
                  <a:moveTo>
                    <a:pt x="1855" y="0"/>
                  </a:moveTo>
                  <a:cubicBezTo>
                    <a:pt x="1460" y="912"/>
                    <a:pt x="822" y="1672"/>
                    <a:pt x="1" y="2189"/>
                  </a:cubicBezTo>
                  <a:lnTo>
                    <a:pt x="609" y="2098"/>
                  </a:lnTo>
                  <a:cubicBezTo>
                    <a:pt x="648" y="2097"/>
                    <a:pt x="686" y="2097"/>
                    <a:pt x="725" y="2097"/>
                  </a:cubicBezTo>
                  <a:cubicBezTo>
                    <a:pt x="2297" y="2097"/>
                    <a:pt x="3867" y="2689"/>
                    <a:pt x="5351" y="3253"/>
                  </a:cubicBezTo>
                  <a:lnTo>
                    <a:pt x="8998" y="4621"/>
                  </a:lnTo>
                  <a:cubicBezTo>
                    <a:pt x="7630" y="1976"/>
                    <a:pt x="4803" y="213"/>
                    <a:pt x="1855" y="0"/>
                  </a:cubicBezTo>
                  <a:close/>
                </a:path>
              </a:pathLst>
            </a:custGeom>
            <a:solidFill>
              <a:srgbClr val="8899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699400" y="2907950"/>
              <a:ext cx="629225" cy="824950"/>
            </a:xfrm>
            <a:custGeom>
              <a:rect b="b" l="l" r="r" t="t"/>
              <a:pathLst>
                <a:path extrusionOk="0" h="32998" w="25169">
                  <a:moveTo>
                    <a:pt x="13710" y="1"/>
                  </a:moveTo>
                  <a:cubicBezTo>
                    <a:pt x="12844" y="1"/>
                    <a:pt x="12008" y="191"/>
                    <a:pt x="11277" y="687"/>
                  </a:cubicBezTo>
                  <a:cubicBezTo>
                    <a:pt x="10214" y="1416"/>
                    <a:pt x="8967" y="2814"/>
                    <a:pt x="8329" y="3909"/>
                  </a:cubicBezTo>
                  <a:cubicBezTo>
                    <a:pt x="4712" y="9927"/>
                    <a:pt x="5198" y="12115"/>
                    <a:pt x="3344" y="22480"/>
                  </a:cubicBezTo>
                  <a:cubicBezTo>
                    <a:pt x="3192" y="23331"/>
                    <a:pt x="426" y="29259"/>
                    <a:pt x="1" y="31113"/>
                  </a:cubicBezTo>
                  <a:cubicBezTo>
                    <a:pt x="913" y="31447"/>
                    <a:pt x="1824" y="31751"/>
                    <a:pt x="2767" y="31994"/>
                  </a:cubicBezTo>
                  <a:cubicBezTo>
                    <a:pt x="3192" y="29471"/>
                    <a:pt x="3861" y="27100"/>
                    <a:pt x="4803" y="24882"/>
                  </a:cubicBezTo>
                  <a:lnTo>
                    <a:pt x="4803" y="24882"/>
                  </a:lnTo>
                  <a:cubicBezTo>
                    <a:pt x="4803" y="27708"/>
                    <a:pt x="4013" y="29654"/>
                    <a:pt x="4165" y="32329"/>
                  </a:cubicBezTo>
                  <a:cubicBezTo>
                    <a:pt x="6356" y="32806"/>
                    <a:pt x="8613" y="32997"/>
                    <a:pt x="10900" y="32997"/>
                  </a:cubicBezTo>
                  <a:cubicBezTo>
                    <a:pt x="13277" y="32997"/>
                    <a:pt x="15685" y="32790"/>
                    <a:pt x="18086" y="32480"/>
                  </a:cubicBezTo>
                  <a:cubicBezTo>
                    <a:pt x="18208" y="31265"/>
                    <a:pt x="17691" y="28651"/>
                    <a:pt x="17904" y="24578"/>
                  </a:cubicBezTo>
                  <a:cubicBezTo>
                    <a:pt x="17995" y="21325"/>
                    <a:pt x="18117" y="22541"/>
                    <a:pt x="18208" y="21538"/>
                  </a:cubicBezTo>
                  <a:cubicBezTo>
                    <a:pt x="18390" y="19076"/>
                    <a:pt x="19180" y="18286"/>
                    <a:pt x="20396" y="16128"/>
                  </a:cubicBezTo>
                  <a:cubicBezTo>
                    <a:pt x="21308" y="14486"/>
                    <a:pt x="22767" y="11690"/>
                    <a:pt x="23709" y="10109"/>
                  </a:cubicBezTo>
                  <a:cubicBezTo>
                    <a:pt x="24652" y="8529"/>
                    <a:pt x="25168" y="6371"/>
                    <a:pt x="24196" y="4760"/>
                  </a:cubicBezTo>
                  <a:cubicBezTo>
                    <a:pt x="23588" y="3757"/>
                    <a:pt x="22554" y="3118"/>
                    <a:pt x="21551" y="2571"/>
                  </a:cubicBezTo>
                  <a:cubicBezTo>
                    <a:pt x="20031" y="1781"/>
                    <a:pt x="18420" y="1143"/>
                    <a:pt x="16840" y="626"/>
                  </a:cubicBezTo>
                  <a:cubicBezTo>
                    <a:pt x="15843" y="277"/>
                    <a:pt x="14755" y="1"/>
                    <a:pt x="13710" y="1"/>
                  </a:cubicBezTo>
                  <a:close/>
                </a:path>
              </a:pathLst>
            </a:custGeom>
            <a:solidFill>
              <a:srgbClr val="8899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3027675" y="2912950"/>
              <a:ext cx="161875" cy="45625"/>
            </a:xfrm>
            <a:custGeom>
              <a:rect b="b" l="l" r="r" t="t"/>
              <a:pathLst>
                <a:path extrusionOk="0" h="1825" w="6475">
                  <a:moveTo>
                    <a:pt x="700" y="0"/>
                  </a:moveTo>
                  <a:cubicBezTo>
                    <a:pt x="548" y="0"/>
                    <a:pt x="396" y="0"/>
                    <a:pt x="244" y="61"/>
                  </a:cubicBezTo>
                  <a:cubicBezTo>
                    <a:pt x="92" y="152"/>
                    <a:pt x="1" y="335"/>
                    <a:pt x="122" y="487"/>
                  </a:cubicBezTo>
                  <a:cubicBezTo>
                    <a:pt x="213" y="578"/>
                    <a:pt x="365" y="608"/>
                    <a:pt x="457" y="608"/>
                  </a:cubicBezTo>
                  <a:cubicBezTo>
                    <a:pt x="2523" y="760"/>
                    <a:pt x="4530" y="1186"/>
                    <a:pt x="6475" y="1824"/>
                  </a:cubicBezTo>
                  <a:cubicBezTo>
                    <a:pt x="4773" y="669"/>
                    <a:pt x="2736" y="31"/>
                    <a:pt x="700" y="0"/>
                  </a:cubicBezTo>
                  <a:close/>
                </a:path>
              </a:pathLst>
            </a:custGeom>
            <a:solidFill>
              <a:srgbClr val="8294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939525" y="2918275"/>
              <a:ext cx="72975" cy="60050"/>
            </a:xfrm>
            <a:custGeom>
              <a:rect b="b" l="l" r="r" t="t"/>
              <a:pathLst>
                <a:path extrusionOk="0" h="2402" w="2919">
                  <a:moveTo>
                    <a:pt x="2919" y="0"/>
                  </a:moveTo>
                  <a:cubicBezTo>
                    <a:pt x="1703" y="395"/>
                    <a:pt x="609" y="1277"/>
                    <a:pt x="1" y="2401"/>
                  </a:cubicBezTo>
                  <a:cubicBezTo>
                    <a:pt x="1004" y="1611"/>
                    <a:pt x="1976" y="821"/>
                    <a:pt x="2919" y="0"/>
                  </a:cubicBezTo>
                  <a:close/>
                </a:path>
              </a:pathLst>
            </a:custGeom>
            <a:solidFill>
              <a:srgbClr val="7471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3216900" y="3014775"/>
              <a:ext cx="41050" cy="55500"/>
            </a:xfrm>
            <a:custGeom>
              <a:rect b="b" l="l" r="r" t="t"/>
              <a:pathLst>
                <a:path extrusionOk="0" h="2220" w="1642">
                  <a:moveTo>
                    <a:pt x="1642" y="0"/>
                  </a:moveTo>
                  <a:lnTo>
                    <a:pt x="1642" y="0"/>
                  </a:lnTo>
                  <a:cubicBezTo>
                    <a:pt x="790" y="456"/>
                    <a:pt x="183" y="1277"/>
                    <a:pt x="0" y="2219"/>
                  </a:cubicBezTo>
                  <a:cubicBezTo>
                    <a:pt x="547" y="1459"/>
                    <a:pt x="1094" y="760"/>
                    <a:pt x="1642" y="0"/>
                  </a:cubicBezTo>
                  <a:close/>
                </a:path>
              </a:pathLst>
            </a:custGeom>
            <a:solidFill>
              <a:srgbClr val="7471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3061875" y="3036050"/>
              <a:ext cx="265225" cy="690775"/>
            </a:xfrm>
            <a:custGeom>
              <a:rect b="b" l="l" r="r" t="t"/>
              <a:pathLst>
                <a:path extrusionOk="0" h="27631" w="10609">
                  <a:moveTo>
                    <a:pt x="9879" y="0"/>
                  </a:moveTo>
                  <a:lnTo>
                    <a:pt x="9879" y="0"/>
                  </a:lnTo>
                  <a:cubicBezTo>
                    <a:pt x="0" y="5289"/>
                    <a:pt x="122" y="16931"/>
                    <a:pt x="1155" y="27630"/>
                  </a:cubicBezTo>
                  <a:cubicBezTo>
                    <a:pt x="1946" y="27569"/>
                    <a:pt x="2797" y="27478"/>
                    <a:pt x="3587" y="27356"/>
                  </a:cubicBezTo>
                  <a:cubicBezTo>
                    <a:pt x="3709" y="26141"/>
                    <a:pt x="3192" y="23527"/>
                    <a:pt x="3405" y="19454"/>
                  </a:cubicBezTo>
                  <a:cubicBezTo>
                    <a:pt x="3496" y="16201"/>
                    <a:pt x="3618" y="17417"/>
                    <a:pt x="3709" y="16414"/>
                  </a:cubicBezTo>
                  <a:cubicBezTo>
                    <a:pt x="3891" y="13952"/>
                    <a:pt x="4681" y="13162"/>
                    <a:pt x="5897" y="11004"/>
                  </a:cubicBezTo>
                  <a:cubicBezTo>
                    <a:pt x="6809" y="9362"/>
                    <a:pt x="8268" y="6566"/>
                    <a:pt x="9210" y="4985"/>
                  </a:cubicBezTo>
                  <a:cubicBezTo>
                    <a:pt x="10122" y="3496"/>
                    <a:pt x="10609" y="1581"/>
                    <a:pt x="9879" y="0"/>
                  </a:cubicBezTo>
                  <a:close/>
                </a:path>
              </a:pathLst>
            </a:custGeom>
            <a:solidFill>
              <a:srgbClr val="8294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3331625" y="2888200"/>
              <a:ext cx="132250" cy="160025"/>
            </a:xfrm>
            <a:custGeom>
              <a:rect b="b" l="l" r="r" t="t"/>
              <a:pathLst>
                <a:path extrusionOk="0" h="6401" w="5290">
                  <a:moveTo>
                    <a:pt x="347" y="0"/>
                  </a:moveTo>
                  <a:cubicBezTo>
                    <a:pt x="284" y="0"/>
                    <a:pt x="219" y="23"/>
                    <a:pt x="153" y="79"/>
                  </a:cubicBezTo>
                  <a:cubicBezTo>
                    <a:pt x="1" y="230"/>
                    <a:pt x="335" y="869"/>
                    <a:pt x="426" y="1051"/>
                  </a:cubicBezTo>
                  <a:cubicBezTo>
                    <a:pt x="639" y="1568"/>
                    <a:pt x="852" y="2054"/>
                    <a:pt x="1065" y="2541"/>
                  </a:cubicBezTo>
                  <a:cubicBezTo>
                    <a:pt x="1217" y="2936"/>
                    <a:pt x="1338" y="3179"/>
                    <a:pt x="1034" y="3483"/>
                  </a:cubicBezTo>
                  <a:cubicBezTo>
                    <a:pt x="913" y="3604"/>
                    <a:pt x="639" y="3604"/>
                    <a:pt x="548" y="3696"/>
                  </a:cubicBezTo>
                  <a:cubicBezTo>
                    <a:pt x="426" y="3756"/>
                    <a:pt x="457" y="4212"/>
                    <a:pt x="487" y="4364"/>
                  </a:cubicBezTo>
                  <a:cubicBezTo>
                    <a:pt x="548" y="4455"/>
                    <a:pt x="609" y="4516"/>
                    <a:pt x="700" y="4547"/>
                  </a:cubicBezTo>
                  <a:cubicBezTo>
                    <a:pt x="1612" y="5155"/>
                    <a:pt x="2554" y="5762"/>
                    <a:pt x="3466" y="6401"/>
                  </a:cubicBezTo>
                  <a:cubicBezTo>
                    <a:pt x="4044" y="6097"/>
                    <a:pt x="4651" y="5854"/>
                    <a:pt x="5290" y="5702"/>
                  </a:cubicBezTo>
                  <a:cubicBezTo>
                    <a:pt x="4986" y="5063"/>
                    <a:pt x="4834" y="4364"/>
                    <a:pt x="4864" y="3635"/>
                  </a:cubicBezTo>
                  <a:cubicBezTo>
                    <a:pt x="4925" y="3240"/>
                    <a:pt x="4955" y="2784"/>
                    <a:pt x="4682" y="2510"/>
                  </a:cubicBezTo>
                  <a:cubicBezTo>
                    <a:pt x="4530" y="2358"/>
                    <a:pt x="4317" y="2267"/>
                    <a:pt x="4074" y="2237"/>
                  </a:cubicBezTo>
                  <a:cubicBezTo>
                    <a:pt x="3588" y="2115"/>
                    <a:pt x="3040" y="1963"/>
                    <a:pt x="2554" y="1872"/>
                  </a:cubicBezTo>
                  <a:cubicBezTo>
                    <a:pt x="2068" y="1750"/>
                    <a:pt x="1916" y="1902"/>
                    <a:pt x="1642" y="1446"/>
                  </a:cubicBezTo>
                  <a:cubicBezTo>
                    <a:pt x="1521" y="1264"/>
                    <a:pt x="1065" y="747"/>
                    <a:pt x="974" y="595"/>
                  </a:cubicBezTo>
                  <a:cubicBezTo>
                    <a:pt x="874" y="471"/>
                    <a:pt x="632" y="0"/>
                    <a:pt x="347" y="0"/>
                  </a:cubicBezTo>
                  <a:close/>
                </a:path>
              </a:pathLst>
            </a:custGeom>
            <a:solidFill>
              <a:srgbClr val="ADA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3398500" y="3004850"/>
              <a:ext cx="82850" cy="72250"/>
            </a:xfrm>
            <a:custGeom>
              <a:rect b="b" l="l" r="r" t="t"/>
              <a:pathLst>
                <a:path extrusionOk="0" h="2890" w="3314">
                  <a:moveTo>
                    <a:pt x="2443" y="0"/>
                  </a:moveTo>
                  <a:cubicBezTo>
                    <a:pt x="1601" y="0"/>
                    <a:pt x="795" y="330"/>
                    <a:pt x="183" y="884"/>
                  </a:cubicBezTo>
                  <a:cubicBezTo>
                    <a:pt x="62" y="945"/>
                    <a:pt x="1" y="1096"/>
                    <a:pt x="1" y="1218"/>
                  </a:cubicBezTo>
                  <a:cubicBezTo>
                    <a:pt x="1" y="1309"/>
                    <a:pt x="31" y="1370"/>
                    <a:pt x="62" y="1400"/>
                  </a:cubicBezTo>
                  <a:cubicBezTo>
                    <a:pt x="335" y="1917"/>
                    <a:pt x="578" y="2403"/>
                    <a:pt x="821" y="2890"/>
                  </a:cubicBezTo>
                  <a:cubicBezTo>
                    <a:pt x="1551" y="2130"/>
                    <a:pt x="2250" y="1704"/>
                    <a:pt x="3314" y="1522"/>
                  </a:cubicBezTo>
                  <a:lnTo>
                    <a:pt x="3162" y="1096"/>
                  </a:lnTo>
                  <a:cubicBezTo>
                    <a:pt x="2949" y="732"/>
                    <a:pt x="2767" y="397"/>
                    <a:pt x="2554" y="2"/>
                  </a:cubicBezTo>
                  <a:cubicBezTo>
                    <a:pt x="2517" y="1"/>
                    <a:pt x="2480" y="0"/>
                    <a:pt x="2443" y="0"/>
                  </a:cubicBezTo>
                  <a:close/>
                </a:path>
              </a:pathLst>
            </a:custGeom>
            <a:solidFill>
              <a:srgbClr val="465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3401550" y="3020225"/>
              <a:ext cx="198350" cy="384650"/>
            </a:xfrm>
            <a:custGeom>
              <a:rect b="b" l="l" r="r" t="t"/>
              <a:pathLst>
                <a:path extrusionOk="0" h="15386" w="7934">
                  <a:moveTo>
                    <a:pt x="2611" y="1"/>
                  </a:moveTo>
                  <a:cubicBezTo>
                    <a:pt x="2247" y="1"/>
                    <a:pt x="1846" y="135"/>
                    <a:pt x="1459" y="178"/>
                  </a:cubicBezTo>
                  <a:cubicBezTo>
                    <a:pt x="1095" y="238"/>
                    <a:pt x="760" y="633"/>
                    <a:pt x="365" y="785"/>
                  </a:cubicBezTo>
                  <a:cubicBezTo>
                    <a:pt x="92" y="907"/>
                    <a:pt x="0" y="1211"/>
                    <a:pt x="61" y="1485"/>
                  </a:cubicBezTo>
                  <a:cubicBezTo>
                    <a:pt x="669" y="3886"/>
                    <a:pt x="1155" y="6165"/>
                    <a:pt x="1429" y="8628"/>
                  </a:cubicBezTo>
                  <a:cubicBezTo>
                    <a:pt x="1581" y="9904"/>
                    <a:pt x="1702" y="11242"/>
                    <a:pt x="2158" y="12457"/>
                  </a:cubicBezTo>
                  <a:cubicBezTo>
                    <a:pt x="2614" y="13673"/>
                    <a:pt x="3526" y="14828"/>
                    <a:pt x="4772" y="15223"/>
                  </a:cubicBezTo>
                  <a:cubicBezTo>
                    <a:pt x="5049" y="15316"/>
                    <a:pt x="5337" y="15385"/>
                    <a:pt x="5622" y="15385"/>
                  </a:cubicBezTo>
                  <a:cubicBezTo>
                    <a:pt x="5807" y="15385"/>
                    <a:pt x="5991" y="15356"/>
                    <a:pt x="6171" y="15284"/>
                  </a:cubicBezTo>
                  <a:cubicBezTo>
                    <a:pt x="6870" y="15041"/>
                    <a:pt x="7295" y="14403"/>
                    <a:pt x="7508" y="13704"/>
                  </a:cubicBezTo>
                  <a:cubicBezTo>
                    <a:pt x="7934" y="12457"/>
                    <a:pt x="7782" y="11059"/>
                    <a:pt x="7356" y="9752"/>
                  </a:cubicBezTo>
                  <a:cubicBezTo>
                    <a:pt x="6931" y="8506"/>
                    <a:pt x="6292" y="7290"/>
                    <a:pt x="5776" y="6074"/>
                  </a:cubicBezTo>
                  <a:cubicBezTo>
                    <a:pt x="5046" y="4403"/>
                    <a:pt x="4590" y="2609"/>
                    <a:pt x="3739" y="998"/>
                  </a:cubicBezTo>
                  <a:cubicBezTo>
                    <a:pt x="3557" y="633"/>
                    <a:pt x="3374" y="269"/>
                    <a:pt x="3040" y="86"/>
                  </a:cubicBezTo>
                  <a:cubicBezTo>
                    <a:pt x="2906" y="24"/>
                    <a:pt x="2762" y="1"/>
                    <a:pt x="2611" y="1"/>
                  </a:cubicBezTo>
                  <a:close/>
                </a:path>
              </a:pathLst>
            </a:custGeom>
            <a:solidFill>
              <a:srgbClr val="8899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3401550" y="3029975"/>
              <a:ext cx="120850" cy="372375"/>
            </a:xfrm>
            <a:custGeom>
              <a:rect b="b" l="l" r="r" t="t"/>
              <a:pathLst>
                <a:path extrusionOk="0" h="14895" w="4834">
                  <a:moveTo>
                    <a:pt x="1095" y="0"/>
                  </a:moveTo>
                  <a:cubicBezTo>
                    <a:pt x="821" y="152"/>
                    <a:pt x="608" y="365"/>
                    <a:pt x="365" y="456"/>
                  </a:cubicBezTo>
                  <a:cubicBezTo>
                    <a:pt x="92" y="547"/>
                    <a:pt x="0" y="851"/>
                    <a:pt x="61" y="1125"/>
                  </a:cubicBezTo>
                  <a:cubicBezTo>
                    <a:pt x="669" y="3526"/>
                    <a:pt x="1155" y="5806"/>
                    <a:pt x="1429" y="8268"/>
                  </a:cubicBezTo>
                  <a:cubicBezTo>
                    <a:pt x="1581" y="9575"/>
                    <a:pt x="1702" y="10882"/>
                    <a:pt x="2158" y="12098"/>
                  </a:cubicBezTo>
                  <a:cubicBezTo>
                    <a:pt x="2614" y="13314"/>
                    <a:pt x="3526" y="14469"/>
                    <a:pt x="4772" y="14894"/>
                  </a:cubicBezTo>
                  <a:lnTo>
                    <a:pt x="4833" y="14894"/>
                  </a:lnTo>
                  <a:cubicBezTo>
                    <a:pt x="4529" y="9757"/>
                    <a:pt x="3101" y="4651"/>
                    <a:pt x="1095" y="0"/>
                  </a:cubicBezTo>
                  <a:close/>
                </a:path>
              </a:pathLst>
            </a:custGeom>
            <a:solidFill>
              <a:srgbClr val="8294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3201700" y="3011125"/>
              <a:ext cx="384525" cy="405225"/>
            </a:xfrm>
            <a:custGeom>
              <a:rect b="b" l="l" r="r" t="t"/>
              <a:pathLst>
                <a:path extrusionOk="0" h="16209" w="15381">
                  <a:moveTo>
                    <a:pt x="3684" y="1"/>
                  </a:moveTo>
                  <a:cubicBezTo>
                    <a:pt x="3377" y="1"/>
                    <a:pt x="3107" y="160"/>
                    <a:pt x="2857" y="359"/>
                  </a:cubicBezTo>
                  <a:cubicBezTo>
                    <a:pt x="1398" y="1393"/>
                    <a:pt x="426" y="2973"/>
                    <a:pt x="152" y="4736"/>
                  </a:cubicBezTo>
                  <a:cubicBezTo>
                    <a:pt x="0" y="5648"/>
                    <a:pt x="91" y="6621"/>
                    <a:pt x="639" y="7350"/>
                  </a:cubicBezTo>
                  <a:cubicBezTo>
                    <a:pt x="1064" y="7958"/>
                    <a:pt x="1702" y="8292"/>
                    <a:pt x="2310" y="8688"/>
                  </a:cubicBezTo>
                  <a:cubicBezTo>
                    <a:pt x="4286" y="9873"/>
                    <a:pt x="6140" y="11180"/>
                    <a:pt x="7903" y="12700"/>
                  </a:cubicBezTo>
                  <a:cubicBezTo>
                    <a:pt x="8967" y="13672"/>
                    <a:pt x="10000" y="14645"/>
                    <a:pt x="11186" y="15435"/>
                  </a:cubicBezTo>
                  <a:cubicBezTo>
                    <a:pt x="11762" y="15847"/>
                    <a:pt x="12436" y="16208"/>
                    <a:pt x="13143" y="16208"/>
                  </a:cubicBezTo>
                  <a:cubicBezTo>
                    <a:pt x="13220" y="16208"/>
                    <a:pt x="13297" y="16204"/>
                    <a:pt x="13374" y="16195"/>
                  </a:cubicBezTo>
                  <a:cubicBezTo>
                    <a:pt x="14408" y="16043"/>
                    <a:pt x="15168" y="15071"/>
                    <a:pt x="15289" y="14037"/>
                  </a:cubicBezTo>
                  <a:cubicBezTo>
                    <a:pt x="15380" y="13004"/>
                    <a:pt x="14925" y="12001"/>
                    <a:pt x="14317" y="11150"/>
                  </a:cubicBezTo>
                  <a:cubicBezTo>
                    <a:pt x="13709" y="10329"/>
                    <a:pt x="12918" y="9660"/>
                    <a:pt x="12159" y="8961"/>
                  </a:cubicBezTo>
                  <a:cubicBezTo>
                    <a:pt x="9423" y="6377"/>
                    <a:pt x="7386" y="3095"/>
                    <a:pt x="4651" y="481"/>
                  </a:cubicBezTo>
                  <a:cubicBezTo>
                    <a:pt x="4408" y="298"/>
                    <a:pt x="4195" y="55"/>
                    <a:pt x="3891" y="25"/>
                  </a:cubicBezTo>
                  <a:cubicBezTo>
                    <a:pt x="3820" y="8"/>
                    <a:pt x="3751" y="1"/>
                    <a:pt x="3684" y="1"/>
                  </a:cubicBezTo>
                  <a:close/>
                </a:path>
              </a:pathLst>
            </a:custGeom>
            <a:solidFill>
              <a:srgbClr val="8899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3521600" y="3250350"/>
              <a:ext cx="48675" cy="95750"/>
            </a:xfrm>
            <a:custGeom>
              <a:rect b="b" l="l" r="r" t="t"/>
              <a:pathLst>
                <a:path extrusionOk="0" h="3830" w="1947">
                  <a:moveTo>
                    <a:pt x="1" y="0"/>
                  </a:moveTo>
                  <a:cubicBezTo>
                    <a:pt x="1125" y="942"/>
                    <a:pt x="1764" y="2371"/>
                    <a:pt x="1733" y="3830"/>
                  </a:cubicBezTo>
                  <a:cubicBezTo>
                    <a:pt x="1946" y="3100"/>
                    <a:pt x="1916" y="2280"/>
                    <a:pt x="1612" y="1581"/>
                  </a:cubicBezTo>
                  <a:cubicBezTo>
                    <a:pt x="1308" y="851"/>
                    <a:pt x="730" y="274"/>
                    <a:pt x="1" y="0"/>
                  </a:cubicBezTo>
                  <a:close/>
                </a:path>
              </a:pathLst>
            </a:custGeom>
            <a:solidFill>
              <a:srgbClr val="7471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3201700" y="3122675"/>
              <a:ext cx="327525" cy="294900"/>
            </a:xfrm>
            <a:custGeom>
              <a:rect b="b" l="l" r="r" t="t"/>
              <a:pathLst>
                <a:path extrusionOk="0" h="11796" w="13101">
                  <a:moveTo>
                    <a:pt x="183" y="1"/>
                  </a:moveTo>
                  <a:cubicBezTo>
                    <a:pt x="183" y="61"/>
                    <a:pt x="152" y="183"/>
                    <a:pt x="152" y="274"/>
                  </a:cubicBezTo>
                  <a:cubicBezTo>
                    <a:pt x="0" y="1186"/>
                    <a:pt x="91" y="2159"/>
                    <a:pt x="608" y="2919"/>
                  </a:cubicBezTo>
                  <a:cubicBezTo>
                    <a:pt x="1034" y="3496"/>
                    <a:pt x="1672" y="3861"/>
                    <a:pt x="2280" y="4256"/>
                  </a:cubicBezTo>
                  <a:cubicBezTo>
                    <a:pt x="4256" y="5441"/>
                    <a:pt x="6110" y="6779"/>
                    <a:pt x="7873" y="8299"/>
                  </a:cubicBezTo>
                  <a:cubicBezTo>
                    <a:pt x="8937" y="9180"/>
                    <a:pt x="9940" y="10183"/>
                    <a:pt x="11125" y="11034"/>
                  </a:cubicBezTo>
                  <a:cubicBezTo>
                    <a:pt x="11711" y="11415"/>
                    <a:pt x="12381" y="11796"/>
                    <a:pt x="13028" y="11796"/>
                  </a:cubicBezTo>
                  <a:cubicBezTo>
                    <a:pt x="13052" y="11796"/>
                    <a:pt x="13076" y="11795"/>
                    <a:pt x="13101" y="11794"/>
                  </a:cubicBezTo>
                  <a:cubicBezTo>
                    <a:pt x="12918" y="11399"/>
                    <a:pt x="12736" y="11065"/>
                    <a:pt x="12493" y="10700"/>
                  </a:cubicBezTo>
                  <a:cubicBezTo>
                    <a:pt x="9301" y="5928"/>
                    <a:pt x="3678" y="4104"/>
                    <a:pt x="183" y="1"/>
                  </a:cubicBezTo>
                  <a:close/>
                </a:path>
              </a:pathLst>
            </a:custGeom>
            <a:solidFill>
              <a:srgbClr val="8294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824775" y="3001850"/>
              <a:ext cx="140625" cy="493200"/>
            </a:xfrm>
            <a:custGeom>
              <a:rect b="b" l="l" r="r" t="t"/>
              <a:pathLst>
                <a:path extrusionOk="0" h="19728" w="5625">
                  <a:moveTo>
                    <a:pt x="5624" y="1"/>
                  </a:moveTo>
                  <a:cubicBezTo>
                    <a:pt x="2037" y="5897"/>
                    <a:pt x="62" y="12828"/>
                    <a:pt x="1" y="19727"/>
                  </a:cubicBezTo>
                  <a:cubicBezTo>
                    <a:pt x="305" y="12858"/>
                    <a:pt x="2250" y="6019"/>
                    <a:pt x="5624" y="1"/>
                  </a:cubicBezTo>
                  <a:close/>
                </a:path>
              </a:pathLst>
            </a:custGeom>
            <a:solidFill>
              <a:srgbClr val="8294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4655375" y="4570275"/>
              <a:ext cx="265975" cy="115250"/>
            </a:xfrm>
            <a:custGeom>
              <a:rect b="b" l="l" r="r" t="t"/>
              <a:pathLst>
                <a:path extrusionOk="0" h="4610" w="10639">
                  <a:moveTo>
                    <a:pt x="4468" y="0"/>
                  </a:moveTo>
                  <a:cubicBezTo>
                    <a:pt x="3435" y="122"/>
                    <a:pt x="2462" y="183"/>
                    <a:pt x="1429" y="304"/>
                  </a:cubicBezTo>
                  <a:cubicBezTo>
                    <a:pt x="1155" y="334"/>
                    <a:pt x="851" y="395"/>
                    <a:pt x="699" y="578"/>
                  </a:cubicBezTo>
                  <a:cubicBezTo>
                    <a:pt x="517" y="730"/>
                    <a:pt x="608" y="1034"/>
                    <a:pt x="517" y="1246"/>
                  </a:cubicBezTo>
                  <a:cubicBezTo>
                    <a:pt x="0" y="2401"/>
                    <a:pt x="791" y="3374"/>
                    <a:pt x="791" y="4407"/>
                  </a:cubicBezTo>
                  <a:cubicBezTo>
                    <a:pt x="1885" y="4499"/>
                    <a:pt x="2766" y="4438"/>
                    <a:pt x="3860" y="4499"/>
                  </a:cubicBezTo>
                  <a:lnTo>
                    <a:pt x="3860" y="3769"/>
                  </a:lnTo>
                  <a:cubicBezTo>
                    <a:pt x="5139" y="4325"/>
                    <a:pt x="6530" y="4610"/>
                    <a:pt x="7917" y="4610"/>
                  </a:cubicBezTo>
                  <a:cubicBezTo>
                    <a:pt x="8806" y="4610"/>
                    <a:pt x="9693" y="4493"/>
                    <a:pt x="10548" y="4256"/>
                  </a:cubicBezTo>
                  <a:cubicBezTo>
                    <a:pt x="10639" y="3739"/>
                    <a:pt x="10213" y="3222"/>
                    <a:pt x="9727" y="3009"/>
                  </a:cubicBezTo>
                  <a:cubicBezTo>
                    <a:pt x="9210" y="2766"/>
                    <a:pt x="8693" y="2766"/>
                    <a:pt x="8146" y="2705"/>
                  </a:cubicBezTo>
                  <a:cubicBezTo>
                    <a:pt x="7356" y="2584"/>
                    <a:pt x="6566" y="2371"/>
                    <a:pt x="5867" y="1945"/>
                  </a:cubicBezTo>
                  <a:cubicBezTo>
                    <a:pt x="5198" y="1490"/>
                    <a:pt x="4651" y="790"/>
                    <a:pt x="4468" y="0"/>
                  </a:cubicBezTo>
                  <a:close/>
                </a:path>
              </a:pathLst>
            </a:custGeom>
            <a:solidFill>
              <a:srgbClr val="4B4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4675875" y="4581675"/>
              <a:ext cx="91225" cy="38600"/>
            </a:xfrm>
            <a:custGeom>
              <a:rect b="b" l="l" r="r" t="t"/>
              <a:pathLst>
                <a:path extrusionOk="0" h="1544" w="3649">
                  <a:moveTo>
                    <a:pt x="3436" y="0"/>
                  </a:moveTo>
                  <a:cubicBezTo>
                    <a:pt x="2281" y="182"/>
                    <a:pt x="1156" y="426"/>
                    <a:pt x="1" y="760"/>
                  </a:cubicBezTo>
                  <a:cubicBezTo>
                    <a:pt x="153" y="1064"/>
                    <a:pt x="487" y="1216"/>
                    <a:pt x="791" y="1307"/>
                  </a:cubicBezTo>
                  <a:cubicBezTo>
                    <a:pt x="1361" y="1455"/>
                    <a:pt x="1945" y="1544"/>
                    <a:pt x="2524" y="1544"/>
                  </a:cubicBezTo>
                  <a:cubicBezTo>
                    <a:pt x="2779" y="1544"/>
                    <a:pt x="3033" y="1527"/>
                    <a:pt x="3284" y="1489"/>
                  </a:cubicBezTo>
                  <a:cubicBezTo>
                    <a:pt x="3375" y="1489"/>
                    <a:pt x="3527" y="1459"/>
                    <a:pt x="3618" y="1337"/>
                  </a:cubicBezTo>
                  <a:cubicBezTo>
                    <a:pt x="3648" y="1246"/>
                    <a:pt x="3648" y="1155"/>
                    <a:pt x="3618" y="1034"/>
                  </a:cubicBezTo>
                  <a:cubicBezTo>
                    <a:pt x="3527" y="699"/>
                    <a:pt x="3496" y="334"/>
                    <a:pt x="3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4378000" y="3303525"/>
              <a:ext cx="401250" cy="1315400"/>
            </a:xfrm>
            <a:custGeom>
              <a:rect b="b" l="l" r="r" t="t"/>
              <a:pathLst>
                <a:path extrusionOk="0" h="52616" w="16050">
                  <a:moveTo>
                    <a:pt x="62" y="1"/>
                  </a:moveTo>
                  <a:cubicBezTo>
                    <a:pt x="1" y="3648"/>
                    <a:pt x="943" y="7144"/>
                    <a:pt x="1612" y="10426"/>
                  </a:cubicBezTo>
                  <a:cubicBezTo>
                    <a:pt x="4621" y="24682"/>
                    <a:pt x="7812" y="38147"/>
                    <a:pt x="11126" y="52615"/>
                  </a:cubicBezTo>
                  <a:cubicBezTo>
                    <a:pt x="12341" y="52190"/>
                    <a:pt x="14834" y="51734"/>
                    <a:pt x="16050" y="51308"/>
                  </a:cubicBezTo>
                  <a:cubicBezTo>
                    <a:pt x="15107" y="33831"/>
                    <a:pt x="13071" y="17205"/>
                    <a:pt x="10123" y="1"/>
                  </a:cubicBezTo>
                  <a:close/>
                </a:path>
              </a:pathLst>
            </a:custGeom>
            <a:solidFill>
              <a:srgbClr val="8899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4378000" y="3303525"/>
              <a:ext cx="343500" cy="1315400"/>
            </a:xfrm>
            <a:custGeom>
              <a:rect b="b" l="l" r="r" t="t"/>
              <a:pathLst>
                <a:path extrusionOk="0" h="52616" w="13740">
                  <a:moveTo>
                    <a:pt x="62" y="1"/>
                  </a:moveTo>
                  <a:cubicBezTo>
                    <a:pt x="1" y="3648"/>
                    <a:pt x="943" y="7144"/>
                    <a:pt x="1612" y="10426"/>
                  </a:cubicBezTo>
                  <a:cubicBezTo>
                    <a:pt x="4621" y="24682"/>
                    <a:pt x="7812" y="38147"/>
                    <a:pt x="11126" y="52615"/>
                  </a:cubicBezTo>
                  <a:cubicBezTo>
                    <a:pt x="11764" y="52372"/>
                    <a:pt x="12767" y="52160"/>
                    <a:pt x="13740" y="51916"/>
                  </a:cubicBezTo>
                  <a:cubicBezTo>
                    <a:pt x="11095" y="34135"/>
                    <a:pt x="6141" y="17053"/>
                    <a:pt x="396" y="1"/>
                  </a:cubicBezTo>
                  <a:close/>
                </a:path>
              </a:pathLst>
            </a:custGeom>
            <a:solidFill>
              <a:srgbClr val="8294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4458550" y="3564925"/>
              <a:ext cx="225725" cy="1044125"/>
            </a:xfrm>
            <a:custGeom>
              <a:rect b="b" l="l" r="r" t="t"/>
              <a:pathLst>
                <a:path extrusionOk="0" h="41765" w="9029">
                  <a:moveTo>
                    <a:pt x="122" y="1"/>
                  </a:moveTo>
                  <a:lnTo>
                    <a:pt x="1" y="122"/>
                  </a:lnTo>
                  <a:cubicBezTo>
                    <a:pt x="3010" y="12433"/>
                    <a:pt x="5016" y="22615"/>
                    <a:pt x="7417" y="34530"/>
                  </a:cubicBezTo>
                  <a:cubicBezTo>
                    <a:pt x="7904" y="36962"/>
                    <a:pt x="8390" y="39181"/>
                    <a:pt x="8937" y="41764"/>
                  </a:cubicBezTo>
                  <a:lnTo>
                    <a:pt x="9028" y="41734"/>
                  </a:lnTo>
                  <a:cubicBezTo>
                    <a:pt x="8512" y="39150"/>
                    <a:pt x="8086" y="36931"/>
                    <a:pt x="7600" y="34469"/>
                  </a:cubicBezTo>
                  <a:cubicBezTo>
                    <a:pt x="5198" y="22585"/>
                    <a:pt x="3101" y="12311"/>
                    <a:pt x="122" y="1"/>
                  </a:cubicBezTo>
                  <a:close/>
                </a:path>
              </a:pathLst>
            </a:custGeom>
            <a:solidFill>
              <a:srgbClr val="1827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4121175" y="4637125"/>
              <a:ext cx="171750" cy="161325"/>
            </a:xfrm>
            <a:custGeom>
              <a:rect b="b" l="l" r="r" t="t"/>
              <a:pathLst>
                <a:path extrusionOk="0" h="6453" w="6870">
                  <a:moveTo>
                    <a:pt x="5897" y="1"/>
                  </a:moveTo>
                  <a:cubicBezTo>
                    <a:pt x="4681" y="1"/>
                    <a:pt x="3435" y="1"/>
                    <a:pt x="2219" y="31"/>
                  </a:cubicBezTo>
                  <a:cubicBezTo>
                    <a:pt x="1550" y="1673"/>
                    <a:pt x="912" y="3344"/>
                    <a:pt x="274" y="4955"/>
                  </a:cubicBezTo>
                  <a:cubicBezTo>
                    <a:pt x="152" y="5320"/>
                    <a:pt x="0" y="5685"/>
                    <a:pt x="243" y="5958"/>
                  </a:cubicBezTo>
                  <a:cubicBezTo>
                    <a:pt x="365" y="6141"/>
                    <a:pt x="1003" y="6384"/>
                    <a:pt x="1246" y="6414"/>
                  </a:cubicBezTo>
                  <a:cubicBezTo>
                    <a:pt x="1793" y="6445"/>
                    <a:pt x="2052" y="6452"/>
                    <a:pt x="2310" y="6452"/>
                  </a:cubicBezTo>
                  <a:cubicBezTo>
                    <a:pt x="2568" y="6452"/>
                    <a:pt x="2827" y="6445"/>
                    <a:pt x="3374" y="6445"/>
                  </a:cubicBezTo>
                  <a:cubicBezTo>
                    <a:pt x="3769" y="6445"/>
                    <a:pt x="5015" y="5928"/>
                    <a:pt x="5198" y="5563"/>
                  </a:cubicBezTo>
                  <a:cubicBezTo>
                    <a:pt x="5502" y="5107"/>
                    <a:pt x="5137" y="4743"/>
                    <a:pt x="5502" y="4348"/>
                  </a:cubicBezTo>
                  <a:cubicBezTo>
                    <a:pt x="5775" y="4044"/>
                    <a:pt x="6201" y="4135"/>
                    <a:pt x="6505" y="3952"/>
                  </a:cubicBezTo>
                  <a:cubicBezTo>
                    <a:pt x="6869" y="3679"/>
                    <a:pt x="6869" y="3132"/>
                    <a:pt x="6869" y="2676"/>
                  </a:cubicBezTo>
                  <a:cubicBezTo>
                    <a:pt x="6839" y="2037"/>
                    <a:pt x="6809" y="1399"/>
                    <a:pt x="6778" y="791"/>
                  </a:cubicBezTo>
                  <a:cubicBezTo>
                    <a:pt x="6778" y="609"/>
                    <a:pt x="6717" y="366"/>
                    <a:pt x="6626" y="214"/>
                  </a:cubicBezTo>
                  <a:cubicBezTo>
                    <a:pt x="6474" y="31"/>
                    <a:pt x="6170" y="1"/>
                    <a:pt x="5897" y="1"/>
                  </a:cubicBezTo>
                  <a:close/>
                </a:path>
              </a:pathLst>
            </a:custGeom>
            <a:solidFill>
              <a:srgbClr val="4B4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4171325" y="4648275"/>
              <a:ext cx="110200" cy="35850"/>
            </a:xfrm>
            <a:custGeom>
              <a:rect b="b" l="l" r="r" t="t"/>
              <a:pathLst>
                <a:path extrusionOk="0" h="1434" w="4408">
                  <a:moveTo>
                    <a:pt x="1770" y="0"/>
                  </a:moveTo>
                  <a:cubicBezTo>
                    <a:pt x="1512" y="0"/>
                    <a:pt x="1256" y="14"/>
                    <a:pt x="1003" y="41"/>
                  </a:cubicBezTo>
                  <a:cubicBezTo>
                    <a:pt x="760" y="72"/>
                    <a:pt x="547" y="72"/>
                    <a:pt x="365" y="193"/>
                  </a:cubicBezTo>
                  <a:cubicBezTo>
                    <a:pt x="152" y="315"/>
                    <a:pt x="0" y="528"/>
                    <a:pt x="61" y="740"/>
                  </a:cubicBezTo>
                  <a:cubicBezTo>
                    <a:pt x="91" y="953"/>
                    <a:pt x="243" y="1136"/>
                    <a:pt x="426" y="1196"/>
                  </a:cubicBezTo>
                  <a:cubicBezTo>
                    <a:pt x="578" y="1287"/>
                    <a:pt x="760" y="1318"/>
                    <a:pt x="1003" y="1318"/>
                  </a:cubicBezTo>
                  <a:cubicBezTo>
                    <a:pt x="1338" y="1379"/>
                    <a:pt x="1642" y="1379"/>
                    <a:pt x="1976" y="1409"/>
                  </a:cubicBezTo>
                  <a:cubicBezTo>
                    <a:pt x="2162" y="1421"/>
                    <a:pt x="2358" y="1434"/>
                    <a:pt x="2556" y="1434"/>
                  </a:cubicBezTo>
                  <a:cubicBezTo>
                    <a:pt x="2844" y="1434"/>
                    <a:pt x="3135" y="1408"/>
                    <a:pt x="3404" y="1318"/>
                  </a:cubicBezTo>
                  <a:cubicBezTo>
                    <a:pt x="3860" y="1227"/>
                    <a:pt x="4256" y="923"/>
                    <a:pt x="4408" y="467"/>
                  </a:cubicBezTo>
                  <a:cubicBezTo>
                    <a:pt x="3560" y="161"/>
                    <a:pt x="2657" y="0"/>
                    <a:pt x="17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4151550" y="3302775"/>
              <a:ext cx="338950" cy="1368575"/>
            </a:xfrm>
            <a:custGeom>
              <a:rect b="b" l="l" r="r" t="t"/>
              <a:pathLst>
                <a:path extrusionOk="0" h="54743" w="13558">
                  <a:moveTo>
                    <a:pt x="2919" y="0"/>
                  </a:moveTo>
                  <a:lnTo>
                    <a:pt x="2919" y="31"/>
                  </a:lnTo>
                  <a:lnTo>
                    <a:pt x="2828" y="1277"/>
                  </a:lnTo>
                  <a:cubicBezTo>
                    <a:pt x="1673" y="12037"/>
                    <a:pt x="670" y="19058"/>
                    <a:pt x="639" y="27903"/>
                  </a:cubicBezTo>
                  <a:cubicBezTo>
                    <a:pt x="578" y="36749"/>
                    <a:pt x="943" y="45654"/>
                    <a:pt x="1" y="54469"/>
                  </a:cubicBezTo>
                  <a:cubicBezTo>
                    <a:pt x="721" y="54384"/>
                    <a:pt x="1438" y="54344"/>
                    <a:pt x="2151" y="54344"/>
                  </a:cubicBezTo>
                  <a:cubicBezTo>
                    <a:pt x="3484" y="54344"/>
                    <a:pt x="4803" y="54485"/>
                    <a:pt x="6110" y="54743"/>
                  </a:cubicBezTo>
                  <a:cubicBezTo>
                    <a:pt x="7539" y="38025"/>
                    <a:pt x="10579" y="23648"/>
                    <a:pt x="13193" y="8207"/>
                  </a:cubicBezTo>
                  <a:cubicBezTo>
                    <a:pt x="13557" y="5927"/>
                    <a:pt x="13375" y="2979"/>
                    <a:pt x="13071" y="0"/>
                  </a:cubicBezTo>
                  <a:close/>
                </a:path>
              </a:pathLst>
            </a:custGeom>
            <a:solidFill>
              <a:srgbClr val="8899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4151550" y="3303525"/>
              <a:ext cx="316150" cy="1361000"/>
            </a:xfrm>
            <a:custGeom>
              <a:rect b="b" l="l" r="r" t="t"/>
              <a:pathLst>
                <a:path extrusionOk="0" h="54440" w="12646">
                  <a:moveTo>
                    <a:pt x="2919" y="1"/>
                  </a:moveTo>
                  <a:lnTo>
                    <a:pt x="2797" y="1247"/>
                  </a:lnTo>
                  <a:cubicBezTo>
                    <a:pt x="1673" y="12007"/>
                    <a:pt x="670" y="19028"/>
                    <a:pt x="639" y="27873"/>
                  </a:cubicBezTo>
                  <a:cubicBezTo>
                    <a:pt x="578" y="36719"/>
                    <a:pt x="943" y="45624"/>
                    <a:pt x="1" y="54439"/>
                  </a:cubicBezTo>
                  <a:lnTo>
                    <a:pt x="1581" y="54318"/>
                  </a:lnTo>
                  <a:cubicBezTo>
                    <a:pt x="1460" y="42615"/>
                    <a:pt x="1004" y="25107"/>
                    <a:pt x="5107" y="14135"/>
                  </a:cubicBezTo>
                  <a:cubicBezTo>
                    <a:pt x="7478" y="7630"/>
                    <a:pt x="10609" y="13436"/>
                    <a:pt x="12645" y="1"/>
                  </a:cubicBezTo>
                  <a:close/>
                </a:path>
              </a:pathLst>
            </a:custGeom>
            <a:solidFill>
              <a:srgbClr val="8294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4275425" y="3542900"/>
              <a:ext cx="188475" cy="1117825"/>
            </a:xfrm>
            <a:custGeom>
              <a:rect b="b" l="l" r="r" t="t"/>
              <a:pathLst>
                <a:path extrusionOk="0" h="44713" w="7539">
                  <a:moveTo>
                    <a:pt x="7387" y="0"/>
                  </a:moveTo>
                  <a:cubicBezTo>
                    <a:pt x="3830" y="15745"/>
                    <a:pt x="1216" y="29362"/>
                    <a:pt x="0" y="44621"/>
                  </a:cubicBezTo>
                  <a:lnTo>
                    <a:pt x="152" y="44712"/>
                  </a:lnTo>
                  <a:cubicBezTo>
                    <a:pt x="1368" y="29484"/>
                    <a:pt x="3982" y="15836"/>
                    <a:pt x="7539" y="61"/>
                  </a:cubicBezTo>
                  <a:lnTo>
                    <a:pt x="7387" y="0"/>
                  </a:lnTo>
                  <a:close/>
                </a:path>
              </a:pathLst>
            </a:custGeom>
            <a:solidFill>
              <a:srgbClr val="1827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4233625" y="3362050"/>
              <a:ext cx="179350" cy="57000"/>
            </a:xfrm>
            <a:custGeom>
              <a:rect b="b" l="l" r="r" t="t"/>
              <a:pathLst>
                <a:path extrusionOk="0" h="2280" w="7174">
                  <a:moveTo>
                    <a:pt x="7144" y="0"/>
                  </a:moveTo>
                  <a:cubicBezTo>
                    <a:pt x="4925" y="91"/>
                    <a:pt x="2767" y="243"/>
                    <a:pt x="548" y="456"/>
                  </a:cubicBezTo>
                  <a:lnTo>
                    <a:pt x="1" y="2280"/>
                  </a:lnTo>
                  <a:cubicBezTo>
                    <a:pt x="2341" y="1915"/>
                    <a:pt x="4742" y="1642"/>
                    <a:pt x="7174" y="1520"/>
                  </a:cubicBezTo>
                  <a:cubicBezTo>
                    <a:pt x="7174" y="1368"/>
                    <a:pt x="7174" y="1216"/>
                    <a:pt x="7144" y="1094"/>
                  </a:cubicBezTo>
                  <a:lnTo>
                    <a:pt x="71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4423600" y="3359000"/>
              <a:ext cx="19025" cy="39550"/>
            </a:xfrm>
            <a:custGeom>
              <a:rect b="b" l="l" r="r" t="t"/>
              <a:pathLst>
                <a:path extrusionOk="0" h="1582" w="761">
                  <a:moveTo>
                    <a:pt x="760" y="1"/>
                  </a:moveTo>
                  <a:cubicBezTo>
                    <a:pt x="517" y="92"/>
                    <a:pt x="244" y="92"/>
                    <a:pt x="1" y="92"/>
                  </a:cubicBezTo>
                  <a:cubicBezTo>
                    <a:pt x="31" y="457"/>
                    <a:pt x="1" y="852"/>
                    <a:pt x="31" y="1186"/>
                  </a:cubicBezTo>
                  <a:lnTo>
                    <a:pt x="31" y="1581"/>
                  </a:lnTo>
                  <a:cubicBezTo>
                    <a:pt x="244" y="1581"/>
                    <a:pt x="517" y="1520"/>
                    <a:pt x="760" y="1520"/>
                  </a:cubicBez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4562650" y="3359000"/>
              <a:ext cx="70700" cy="42575"/>
            </a:xfrm>
            <a:custGeom>
              <a:rect b="b" l="l" r="r" t="t"/>
              <a:pathLst>
                <a:path extrusionOk="0" h="1703" w="2828">
                  <a:moveTo>
                    <a:pt x="1" y="1"/>
                  </a:moveTo>
                  <a:cubicBezTo>
                    <a:pt x="1" y="548"/>
                    <a:pt x="1" y="1064"/>
                    <a:pt x="62" y="1581"/>
                  </a:cubicBezTo>
                  <a:cubicBezTo>
                    <a:pt x="1004" y="1612"/>
                    <a:pt x="1916" y="1642"/>
                    <a:pt x="2828" y="1703"/>
                  </a:cubicBezTo>
                  <a:cubicBezTo>
                    <a:pt x="2706" y="1156"/>
                    <a:pt x="2645" y="608"/>
                    <a:pt x="2524" y="61"/>
                  </a:cubicBezTo>
                  <a:cubicBezTo>
                    <a:pt x="1673" y="1"/>
                    <a:pt x="852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4529225" y="3359000"/>
              <a:ext cx="23575" cy="39550"/>
            </a:xfrm>
            <a:custGeom>
              <a:rect b="b" l="l" r="r" t="t"/>
              <a:pathLst>
                <a:path extrusionOk="0" h="1582" w="943">
                  <a:moveTo>
                    <a:pt x="1" y="1"/>
                  </a:moveTo>
                  <a:cubicBezTo>
                    <a:pt x="122" y="487"/>
                    <a:pt x="122" y="1034"/>
                    <a:pt x="122" y="1520"/>
                  </a:cubicBezTo>
                  <a:cubicBezTo>
                    <a:pt x="396" y="1581"/>
                    <a:pt x="669" y="1581"/>
                    <a:pt x="943" y="1581"/>
                  </a:cubicBezTo>
                  <a:cubicBezTo>
                    <a:pt x="943" y="1034"/>
                    <a:pt x="943" y="548"/>
                    <a:pt x="8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4454000" y="3359000"/>
              <a:ext cx="68400" cy="39550"/>
            </a:xfrm>
            <a:custGeom>
              <a:rect b="b" l="l" r="r" t="t"/>
              <a:pathLst>
                <a:path extrusionOk="0" h="1582" w="2736">
                  <a:moveTo>
                    <a:pt x="2523" y="1"/>
                  </a:moveTo>
                  <a:cubicBezTo>
                    <a:pt x="1703" y="1"/>
                    <a:pt x="821" y="1"/>
                    <a:pt x="0" y="61"/>
                  </a:cubicBezTo>
                  <a:lnTo>
                    <a:pt x="0" y="1581"/>
                  </a:lnTo>
                  <a:cubicBezTo>
                    <a:pt x="456" y="1551"/>
                    <a:pt x="897" y="1536"/>
                    <a:pt x="1338" y="1536"/>
                  </a:cubicBezTo>
                  <a:cubicBezTo>
                    <a:pt x="1779" y="1536"/>
                    <a:pt x="2219" y="1551"/>
                    <a:pt x="2675" y="1581"/>
                  </a:cubicBezTo>
                  <a:cubicBezTo>
                    <a:pt x="2736" y="1034"/>
                    <a:pt x="2675" y="487"/>
                    <a:pt x="2523" y="1"/>
                  </a:cubicBezTo>
                  <a:close/>
                </a:path>
              </a:pathLst>
            </a:custGeom>
            <a:solidFill>
              <a:srgbClr val="DBD7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4303550" y="2730575"/>
              <a:ext cx="76000" cy="104125"/>
            </a:xfrm>
            <a:custGeom>
              <a:rect b="b" l="l" r="r" t="t"/>
              <a:pathLst>
                <a:path extrusionOk="0" h="4165" w="3040">
                  <a:moveTo>
                    <a:pt x="0" y="0"/>
                  </a:moveTo>
                  <a:lnTo>
                    <a:pt x="0" y="0"/>
                  </a:lnTo>
                  <a:cubicBezTo>
                    <a:pt x="1125" y="1186"/>
                    <a:pt x="1216" y="3192"/>
                    <a:pt x="2523" y="4165"/>
                  </a:cubicBezTo>
                  <a:cubicBezTo>
                    <a:pt x="2675" y="3405"/>
                    <a:pt x="2857" y="2706"/>
                    <a:pt x="3009" y="1946"/>
                  </a:cubicBezTo>
                  <a:cubicBezTo>
                    <a:pt x="3040" y="1794"/>
                    <a:pt x="3040" y="1642"/>
                    <a:pt x="3009" y="1520"/>
                  </a:cubicBezTo>
                  <a:cubicBezTo>
                    <a:pt x="2918" y="1368"/>
                    <a:pt x="2766" y="1247"/>
                    <a:pt x="2614" y="1186"/>
                  </a:cubicBezTo>
                  <a:cubicBezTo>
                    <a:pt x="1763" y="791"/>
                    <a:pt x="881" y="365"/>
                    <a:pt x="0" y="0"/>
                  </a:cubicBezTo>
                  <a:close/>
                </a:path>
              </a:pathLst>
            </a:custGeom>
            <a:solidFill>
              <a:srgbClr val="8899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4091525" y="2671900"/>
              <a:ext cx="547150" cy="697000"/>
            </a:xfrm>
            <a:custGeom>
              <a:rect b="b" l="l" r="r" t="t"/>
              <a:pathLst>
                <a:path extrusionOk="0" h="27880" w="21886">
                  <a:moveTo>
                    <a:pt x="8696" y="0"/>
                  </a:moveTo>
                  <a:cubicBezTo>
                    <a:pt x="7279" y="0"/>
                    <a:pt x="5827" y="93"/>
                    <a:pt x="4317" y="250"/>
                  </a:cubicBezTo>
                  <a:cubicBezTo>
                    <a:pt x="3040" y="372"/>
                    <a:pt x="1733" y="676"/>
                    <a:pt x="912" y="1588"/>
                  </a:cubicBezTo>
                  <a:cubicBezTo>
                    <a:pt x="1" y="2651"/>
                    <a:pt x="213" y="4171"/>
                    <a:pt x="457" y="5509"/>
                  </a:cubicBezTo>
                  <a:cubicBezTo>
                    <a:pt x="2037" y="12955"/>
                    <a:pt x="5077" y="20281"/>
                    <a:pt x="4773" y="27880"/>
                  </a:cubicBezTo>
                  <a:cubicBezTo>
                    <a:pt x="8754" y="27259"/>
                    <a:pt x="12795" y="26970"/>
                    <a:pt x="16823" y="26970"/>
                  </a:cubicBezTo>
                  <a:cubicBezTo>
                    <a:pt x="18515" y="26970"/>
                    <a:pt x="20204" y="27021"/>
                    <a:pt x="21886" y="27120"/>
                  </a:cubicBezTo>
                  <a:cubicBezTo>
                    <a:pt x="20518" y="20798"/>
                    <a:pt x="20305" y="15114"/>
                    <a:pt x="21430" y="8791"/>
                  </a:cubicBezTo>
                  <a:cubicBezTo>
                    <a:pt x="21703" y="7332"/>
                    <a:pt x="21521" y="5265"/>
                    <a:pt x="20518" y="4050"/>
                  </a:cubicBezTo>
                  <a:cubicBezTo>
                    <a:pt x="20031" y="3411"/>
                    <a:pt x="18968" y="2074"/>
                    <a:pt x="18177" y="1770"/>
                  </a:cubicBezTo>
                  <a:cubicBezTo>
                    <a:pt x="14987" y="481"/>
                    <a:pt x="11929" y="0"/>
                    <a:pt x="8696" y="0"/>
                  </a:cubicBezTo>
                  <a:close/>
                </a:path>
              </a:pathLst>
            </a:custGeom>
            <a:solidFill>
              <a:srgbClr val="3C5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4264775" y="2556550"/>
              <a:ext cx="179150" cy="170950"/>
            </a:xfrm>
            <a:custGeom>
              <a:rect b="b" l="l" r="r" t="t"/>
              <a:pathLst>
                <a:path extrusionOk="0" h="6838" w="7166">
                  <a:moveTo>
                    <a:pt x="5290" y="1"/>
                  </a:moveTo>
                  <a:cubicBezTo>
                    <a:pt x="4405" y="167"/>
                    <a:pt x="3208" y="277"/>
                    <a:pt x="2078" y="277"/>
                  </a:cubicBezTo>
                  <a:cubicBezTo>
                    <a:pt x="1343" y="277"/>
                    <a:pt x="636" y="230"/>
                    <a:pt x="62" y="122"/>
                  </a:cubicBezTo>
                  <a:lnTo>
                    <a:pt x="62" y="122"/>
                  </a:lnTo>
                  <a:cubicBezTo>
                    <a:pt x="487" y="2159"/>
                    <a:pt x="730" y="3071"/>
                    <a:pt x="1" y="5047"/>
                  </a:cubicBezTo>
                  <a:cubicBezTo>
                    <a:pt x="5227" y="6418"/>
                    <a:pt x="6654" y="6838"/>
                    <a:pt x="6946" y="6838"/>
                  </a:cubicBezTo>
                  <a:cubicBezTo>
                    <a:pt x="7165" y="6838"/>
                    <a:pt x="6744" y="6601"/>
                    <a:pt x="6809" y="6354"/>
                  </a:cubicBezTo>
                  <a:cubicBezTo>
                    <a:pt x="5502" y="4530"/>
                    <a:pt x="5502" y="2250"/>
                    <a:pt x="5290" y="1"/>
                  </a:cubicBezTo>
                  <a:close/>
                </a:path>
              </a:pathLst>
            </a:custGeom>
            <a:solidFill>
              <a:srgbClr val="ADA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4279975" y="2557325"/>
              <a:ext cx="162375" cy="171100"/>
            </a:xfrm>
            <a:custGeom>
              <a:rect b="b" l="l" r="r" t="t"/>
              <a:pathLst>
                <a:path extrusionOk="0" h="6844" w="6495">
                  <a:moveTo>
                    <a:pt x="4621" y="0"/>
                  </a:moveTo>
                  <a:cubicBezTo>
                    <a:pt x="3732" y="170"/>
                    <a:pt x="2532" y="280"/>
                    <a:pt x="1404" y="280"/>
                  </a:cubicBezTo>
                  <a:cubicBezTo>
                    <a:pt x="912" y="280"/>
                    <a:pt x="434" y="259"/>
                    <a:pt x="1" y="213"/>
                  </a:cubicBezTo>
                  <a:lnTo>
                    <a:pt x="1" y="213"/>
                  </a:lnTo>
                  <a:cubicBezTo>
                    <a:pt x="305" y="2037"/>
                    <a:pt x="821" y="3800"/>
                    <a:pt x="1369" y="5593"/>
                  </a:cubicBezTo>
                  <a:cubicBezTo>
                    <a:pt x="4972" y="6534"/>
                    <a:pt x="6044" y="6843"/>
                    <a:pt x="6284" y="6843"/>
                  </a:cubicBezTo>
                  <a:cubicBezTo>
                    <a:pt x="6494" y="6843"/>
                    <a:pt x="6070" y="6608"/>
                    <a:pt x="6141" y="6353"/>
                  </a:cubicBezTo>
                  <a:cubicBezTo>
                    <a:pt x="4894" y="4529"/>
                    <a:pt x="4894" y="2219"/>
                    <a:pt x="4621" y="0"/>
                  </a:cubicBezTo>
                  <a:close/>
                </a:path>
              </a:pathLst>
            </a:custGeom>
            <a:solidFill>
              <a:srgbClr val="8B82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4283025" y="2556550"/>
              <a:ext cx="130725" cy="116300"/>
            </a:xfrm>
            <a:custGeom>
              <a:rect b="b" l="l" r="r" t="t"/>
              <a:pathLst>
                <a:path extrusionOk="0" h="4652" w="5229">
                  <a:moveTo>
                    <a:pt x="4560" y="1"/>
                  </a:moveTo>
                  <a:cubicBezTo>
                    <a:pt x="3609" y="182"/>
                    <a:pt x="2338" y="279"/>
                    <a:pt x="1162" y="279"/>
                  </a:cubicBezTo>
                  <a:cubicBezTo>
                    <a:pt x="758" y="279"/>
                    <a:pt x="365" y="267"/>
                    <a:pt x="0" y="244"/>
                  </a:cubicBezTo>
                  <a:lnTo>
                    <a:pt x="0" y="244"/>
                  </a:lnTo>
                  <a:cubicBezTo>
                    <a:pt x="213" y="3010"/>
                    <a:pt x="2645" y="4439"/>
                    <a:pt x="5228" y="4651"/>
                  </a:cubicBezTo>
                  <a:cubicBezTo>
                    <a:pt x="4772" y="3192"/>
                    <a:pt x="4712" y="1612"/>
                    <a:pt x="4560" y="1"/>
                  </a:cubicBezTo>
                  <a:close/>
                </a:path>
              </a:pathLst>
            </a:custGeom>
            <a:solidFill>
              <a:srgbClr val="8899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4216150" y="2396325"/>
              <a:ext cx="227225" cy="223875"/>
            </a:xfrm>
            <a:custGeom>
              <a:rect b="b" l="l" r="r" t="t"/>
              <a:pathLst>
                <a:path extrusionOk="0" h="8955" w="9089">
                  <a:moveTo>
                    <a:pt x="4309" y="0"/>
                  </a:moveTo>
                  <a:cubicBezTo>
                    <a:pt x="3964" y="0"/>
                    <a:pt x="3618" y="49"/>
                    <a:pt x="3283" y="148"/>
                  </a:cubicBezTo>
                  <a:cubicBezTo>
                    <a:pt x="2371" y="422"/>
                    <a:pt x="1216" y="726"/>
                    <a:pt x="608" y="1516"/>
                  </a:cubicBezTo>
                  <a:cubicBezTo>
                    <a:pt x="1" y="2306"/>
                    <a:pt x="31" y="3401"/>
                    <a:pt x="335" y="4373"/>
                  </a:cubicBezTo>
                  <a:cubicBezTo>
                    <a:pt x="943" y="6106"/>
                    <a:pt x="2219" y="7626"/>
                    <a:pt x="3922" y="8355"/>
                  </a:cubicBezTo>
                  <a:cubicBezTo>
                    <a:pt x="4942" y="8803"/>
                    <a:pt x="5783" y="8955"/>
                    <a:pt x="6600" y="8955"/>
                  </a:cubicBezTo>
                  <a:cubicBezTo>
                    <a:pt x="7170" y="8955"/>
                    <a:pt x="7729" y="8881"/>
                    <a:pt x="8329" y="8781"/>
                  </a:cubicBezTo>
                  <a:cubicBezTo>
                    <a:pt x="8785" y="8690"/>
                    <a:pt x="9089" y="8264"/>
                    <a:pt x="9058" y="7808"/>
                  </a:cubicBezTo>
                  <a:cubicBezTo>
                    <a:pt x="8937" y="6714"/>
                    <a:pt x="8906" y="5680"/>
                    <a:pt x="8511" y="4708"/>
                  </a:cubicBezTo>
                  <a:cubicBezTo>
                    <a:pt x="8390" y="4373"/>
                    <a:pt x="8055" y="4130"/>
                    <a:pt x="7934" y="3796"/>
                  </a:cubicBezTo>
                  <a:cubicBezTo>
                    <a:pt x="7843" y="3461"/>
                    <a:pt x="7995" y="3158"/>
                    <a:pt x="7873" y="2793"/>
                  </a:cubicBezTo>
                  <a:cubicBezTo>
                    <a:pt x="7447" y="1699"/>
                    <a:pt x="6870" y="787"/>
                    <a:pt x="5776" y="300"/>
                  </a:cubicBezTo>
                  <a:cubicBezTo>
                    <a:pt x="5308" y="103"/>
                    <a:pt x="4809" y="0"/>
                    <a:pt x="4309" y="0"/>
                  </a:cubicBezTo>
                  <a:close/>
                </a:path>
              </a:pathLst>
            </a:custGeom>
            <a:solidFill>
              <a:srgbClr val="ADA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4340775" y="2580125"/>
              <a:ext cx="101850" cy="41250"/>
            </a:xfrm>
            <a:custGeom>
              <a:rect b="b" l="l" r="r" t="t"/>
              <a:pathLst>
                <a:path extrusionOk="0" h="1650" w="4074">
                  <a:moveTo>
                    <a:pt x="3982" y="0"/>
                  </a:moveTo>
                  <a:cubicBezTo>
                    <a:pt x="2979" y="1081"/>
                    <a:pt x="1844" y="1465"/>
                    <a:pt x="653" y="1465"/>
                  </a:cubicBezTo>
                  <a:cubicBezTo>
                    <a:pt x="437" y="1465"/>
                    <a:pt x="219" y="1452"/>
                    <a:pt x="0" y="1429"/>
                  </a:cubicBezTo>
                  <a:lnTo>
                    <a:pt x="0" y="1429"/>
                  </a:lnTo>
                  <a:cubicBezTo>
                    <a:pt x="575" y="1587"/>
                    <a:pt x="1095" y="1650"/>
                    <a:pt x="1603" y="1650"/>
                  </a:cubicBezTo>
                  <a:cubicBezTo>
                    <a:pt x="2170" y="1650"/>
                    <a:pt x="2720" y="1571"/>
                    <a:pt x="3314" y="1459"/>
                  </a:cubicBezTo>
                  <a:cubicBezTo>
                    <a:pt x="3739" y="1368"/>
                    <a:pt x="4073" y="973"/>
                    <a:pt x="4013" y="517"/>
                  </a:cubicBezTo>
                  <a:cubicBezTo>
                    <a:pt x="4013" y="304"/>
                    <a:pt x="3982" y="152"/>
                    <a:pt x="3982" y="0"/>
                  </a:cubicBezTo>
                  <a:close/>
                </a:path>
              </a:pathLst>
            </a:custGeom>
            <a:solidFill>
              <a:srgbClr val="8B82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4215400" y="2397000"/>
              <a:ext cx="183900" cy="197575"/>
            </a:xfrm>
            <a:custGeom>
              <a:rect b="b" l="l" r="r" t="t"/>
              <a:pathLst>
                <a:path extrusionOk="0" h="7903" w="7356">
                  <a:moveTo>
                    <a:pt x="4428" y="1"/>
                  </a:moveTo>
                  <a:cubicBezTo>
                    <a:pt x="3804" y="1"/>
                    <a:pt x="3164" y="142"/>
                    <a:pt x="2553" y="334"/>
                  </a:cubicBezTo>
                  <a:cubicBezTo>
                    <a:pt x="1824" y="577"/>
                    <a:pt x="1064" y="881"/>
                    <a:pt x="608" y="1520"/>
                  </a:cubicBezTo>
                  <a:cubicBezTo>
                    <a:pt x="0" y="2310"/>
                    <a:pt x="31" y="3404"/>
                    <a:pt x="334" y="4377"/>
                  </a:cubicBezTo>
                  <a:cubicBezTo>
                    <a:pt x="821" y="5805"/>
                    <a:pt x="1793" y="7112"/>
                    <a:pt x="3070" y="7903"/>
                  </a:cubicBezTo>
                  <a:cubicBezTo>
                    <a:pt x="3161" y="6231"/>
                    <a:pt x="2158" y="4498"/>
                    <a:pt x="3100" y="2887"/>
                  </a:cubicBezTo>
                  <a:cubicBezTo>
                    <a:pt x="4468" y="2827"/>
                    <a:pt x="4863" y="2766"/>
                    <a:pt x="5988" y="2401"/>
                  </a:cubicBezTo>
                  <a:cubicBezTo>
                    <a:pt x="6687" y="2279"/>
                    <a:pt x="7113" y="2067"/>
                    <a:pt x="7356" y="1702"/>
                  </a:cubicBezTo>
                  <a:cubicBezTo>
                    <a:pt x="6991" y="1064"/>
                    <a:pt x="6505" y="577"/>
                    <a:pt x="5775" y="273"/>
                  </a:cubicBezTo>
                  <a:cubicBezTo>
                    <a:pt x="5348" y="79"/>
                    <a:pt x="4892" y="1"/>
                    <a:pt x="4428" y="1"/>
                  </a:cubicBezTo>
                  <a:close/>
                </a:path>
              </a:pathLst>
            </a:custGeom>
            <a:solidFill>
              <a:srgbClr val="8B82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4194125" y="2343800"/>
              <a:ext cx="225700" cy="239375"/>
            </a:xfrm>
            <a:custGeom>
              <a:rect b="b" l="l" r="r" t="t"/>
              <a:pathLst>
                <a:path extrusionOk="0" h="9575" w="9028">
                  <a:moveTo>
                    <a:pt x="9028" y="0"/>
                  </a:moveTo>
                  <a:cubicBezTo>
                    <a:pt x="8784" y="486"/>
                    <a:pt x="8359" y="882"/>
                    <a:pt x="7903" y="1094"/>
                  </a:cubicBezTo>
                  <a:cubicBezTo>
                    <a:pt x="8116" y="912"/>
                    <a:pt x="8207" y="608"/>
                    <a:pt x="8207" y="334"/>
                  </a:cubicBezTo>
                  <a:lnTo>
                    <a:pt x="8207" y="334"/>
                  </a:lnTo>
                  <a:cubicBezTo>
                    <a:pt x="7751" y="1003"/>
                    <a:pt x="6961" y="1307"/>
                    <a:pt x="6170" y="1459"/>
                  </a:cubicBezTo>
                  <a:cubicBezTo>
                    <a:pt x="5380" y="1611"/>
                    <a:pt x="4559" y="1550"/>
                    <a:pt x="3799" y="1672"/>
                  </a:cubicBezTo>
                  <a:cubicBezTo>
                    <a:pt x="3009" y="1793"/>
                    <a:pt x="2219" y="2006"/>
                    <a:pt x="1672" y="2614"/>
                  </a:cubicBezTo>
                  <a:cubicBezTo>
                    <a:pt x="1064" y="3283"/>
                    <a:pt x="213" y="4134"/>
                    <a:pt x="517" y="5107"/>
                  </a:cubicBezTo>
                  <a:cubicBezTo>
                    <a:pt x="152" y="5562"/>
                    <a:pt x="0" y="6110"/>
                    <a:pt x="122" y="6657"/>
                  </a:cubicBezTo>
                  <a:cubicBezTo>
                    <a:pt x="274" y="7325"/>
                    <a:pt x="851" y="7903"/>
                    <a:pt x="1429" y="8298"/>
                  </a:cubicBezTo>
                  <a:cubicBezTo>
                    <a:pt x="1976" y="8693"/>
                    <a:pt x="2675" y="9058"/>
                    <a:pt x="3131" y="9575"/>
                  </a:cubicBezTo>
                  <a:cubicBezTo>
                    <a:pt x="3283" y="9088"/>
                    <a:pt x="3344" y="8541"/>
                    <a:pt x="3344" y="8025"/>
                  </a:cubicBezTo>
                  <a:cubicBezTo>
                    <a:pt x="3587" y="8177"/>
                    <a:pt x="3769" y="8359"/>
                    <a:pt x="3951" y="8541"/>
                  </a:cubicBezTo>
                  <a:cubicBezTo>
                    <a:pt x="3975" y="8551"/>
                    <a:pt x="3998" y="8555"/>
                    <a:pt x="4020" y="8555"/>
                  </a:cubicBezTo>
                  <a:cubicBezTo>
                    <a:pt x="4139" y="8555"/>
                    <a:pt x="4230" y="8427"/>
                    <a:pt x="4255" y="8298"/>
                  </a:cubicBezTo>
                  <a:cubicBezTo>
                    <a:pt x="4255" y="8146"/>
                    <a:pt x="4103" y="7629"/>
                    <a:pt x="4043" y="7538"/>
                  </a:cubicBezTo>
                  <a:cubicBezTo>
                    <a:pt x="3860" y="7173"/>
                    <a:pt x="3708" y="7265"/>
                    <a:pt x="3496" y="6961"/>
                  </a:cubicBezTo>
                  <a:cubicBezTo>
                    <a:pt x="3465" y="6839"/>
                    <a:pt x="3404" y="6778"/>
                    <a:pt x="3344" y="6657"/>
                  </a:cubicBezTo>
                  <a:cubicBezTo>
                    <a:pt x="3344" y="5958"/>
                    <a:pt x="3404" y="5319"/>
                    <a:pt x="3587" y="4711"/>
                  </a:cubicBezTo>
                  <a:cubicBezTo>
                    <a:pt x="3648" y="4711"/>
                    <a:pt x="3708" y="4711"/>
                    <a:pt x="3769" y="4681"/>
                  </a:cubicBezTo>
                  <a:cubicBezTo>
                    <a:pt x="4833" y="4559"/>
                    <a:pt x="5897" y="4559"/>
                    <a:pt x="6900" y="4195"/>
                  </a:cubicBezTo>
                  <a:cubicBezTo>
                    <a:pt x="7873" y="3800"/>
                    <a:pt x="8754" y="2918"/>
                    <a:pt x="8784" y="1915"/>
                  </a:cubicBezTo>
                  <a:lnTo>
                    <a:pt x="8784" y="1915"/>
                  </a:lnTo>
                  <a:cubicBezTo>
                    <a:pt x="8632" y="2067"/>
                    <a:pt x="8450" y="2219"/>
                    <a:pt x="8298" y="2371"/>
                  </a:cubicBezTo>
                  <a:cubicBezTo>
                    <a:pt x="8724" y="1641"/>
                    <a:pt x="8967" y="790"/>
                    <a:pt x="9028" y="0"/>
                  </a:cubicBezTo>
                  <a:close/>
                </a:path>
              </a:pathLst>
            </a:custGeom>
            <a:solidFill>
              <a:srgbClr val="8899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4256425" y="2534425"/>
              <a:ext cx="47900" cy="61800"/>
            </a:xfrm>
            <a:custGeom>
              <a:rect b="b" l="l" r="r" t="t"/>
              <a:pathLst>
                <a:path extrusionOk="0" h="2472" w="1916">
                  <a:moveTo>
                    <a:pt x="432" y="0"/>
                  </a:moveTo>
                  <a:cubicBezTo>
                    <a:pt x="418" y="0"/>
                    <a:pt x="406" y="2"/>
                    <a:pt x="396" y="4"/>
                  </a:cubicBezTo>
                  <a:cubicBezTo>
                    <a:pt x="183" y="96"/>
                    <a:pt x="31" y="308"/>
                    <a:pt x="31" y="552"/>
                  </a:cubicBezTo>
                  <a:cubicBezTo>
                    <a:pt x="0" y="764"/>
                    <a:pt x="61" y="1007"/>
                    <a:pt x="183" y="1220"/>
                  </a:cubicBezTo>
                  <a:cubicBezTo>
                    <a:pt x="304" y="1524"/>
                    <a:pt x="487" y="1798"/>
                    <a:pt x="700" y="2041"/>
                  </a:cubicBezTo>
                  <a:cubicBezTo>
                    <a:pt x="852" y="2223"/>
                    <a:pt x="1034" y="2375"/>
                    <a:pt x="1277" y="2436"/>
                  </a:cubicBezTo>
                  <a:cubicBezTo>
                    <a:pt x="1341" y="2460"/>
                    <a:pt x="1406" y="2471"/>
                    <a:pt x="1471" y="2471"/>
                  </a:cubicBezTo>
                  <a:cubicBezTo>
                    <a:pt x="1653" y="2471"/>
                    <a:pt x="1826" y="2380"/>
                    <a:pt x="1915" y="2223"/>
                  </a:cubicBezTo>
                  <a:lnTo>
                    <a:pt x="1824" y="855"/>
                  </a:lnTo>
                  <a:cubicBezTo>
                    <a:pt x="1766" y="623"/>
                    <a:pt x="734" y="0"/>
                    <a:pt x="432" y="0"/>
                  </a:cubicBezTo>
                  <a:close/>
                </a:path>
              </a:pathLst>
            </a:custGeom>
            <a:solidFill>
              <a:srgbClr val="ADA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4482125" y="2694100"/>
              <a:ext cx="155800" cy="655800"/>
            </a:xfrm>
            <a:custGeom>
              <a:rect b="b" l="l" r="r" t="t"/>
              <a:pathLst>
                <a:path extrusionOk="0" h="26232" w="6232">
                  <a:moveTo>
                    <a:pt x="0" y="0"/>
                  </a:moveTo>
                  <a:lnTo>
                    <a:pt x="0" y="0"/>
                  </a:lnTo>
                  <a:cubicBezTo>
                    <a:pt x="3070" y="8329"/>
                    <a:pt x="2401" y="17296"/>
                    <a:pt x="2705" y="26080"/>
                  </a:cubicBezTo>
                  <a:cubicBezTo>
                    <a:pt x="3891" y="26110"/>
                    <a:pt x="5046" y="26141"/>
                    <a:pt x="6231" y="26232"/>
                  </a:cubicBezTo>
                  <a:cubicBezTo>
                    <a:pt x="4955" y="19970"/>
                    <a:pt x="4681" y="14226"/>
                    <a:pt x="5806" y="7903"/>
                  </a:cubicBezTo>
                  <a:cubicBezTo>
                    <a:pt x="6079" y="6444"/>
                    <a:pt x="5897" y="4377"/>
                    <a:pt x="4894" y="3162"/>
                  </a:cubicBezTo>
                  <a:cubicBezTo>
                    <a:pt x="4377" y="2523"/>
                    <a:pt x="3313" y="1186"/>
                    <a:pt x="2523" y="882"/>
                  </a:cubicBezTo>
                  <a:cubicBezTo>
                    <a:pt x="1672" y="548"/>
                    <a:pt x="851" y="274"/>
                    <a:pt x="0" y="0"/>
                  </a:cubicBezTo>
                  <a:close/>
                </a:path>
              </a:pathLst>
            </a:custGeom>
            <a:solidFill>
              <a:srgbClr val="8899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4489700" y="2836200"/>
              <a:ext cx="50200" cy="512950"/>
            </a:xfrm>
            <a:custGeom>
              <a:rect b="b" l="l" r="r" t="t"/>
              <a:pathLst>
                <a:path extrusionOk="0" h="20518" w="2008">
                  <a:moveTo>
                    <a:pt x="62" y="0"/>
                  </a:moveTo>
                  <a:cubicBezTo>
                    <a:pt x="31" y="0"/>
                    <a:pt x="1" y="31"/>
                    <a:pt x="1" y="61"/>
                  </a:cubicBezTo>
                  <a:cubicBezTo>
                    <a:pt x="31" y="1642"/>
                    <a:pt x="244" y="3496"/>
                    <a:pt x="427" y="5259"/>
                  </a:cubicBezTo>
                  <a:cubicBezTo>
                    <a:pt x="609" y="7052"/>
                    <a:pt x="791" y="8876"/>
                    <a:pt x="852" y="10457"/>
                  </a:cubicBezTo>
                  <a:cubicBezTo>
                    <a:pt x="882" y="12706"/>
                    <a:pt x="943" y="15016"/>
                    <a:pt x="1612" y="17204"/>
                  </a:cubicBezTo>
                  <a:lnTo>
                    <a:pt x="1642" y="17296"/>
                  </a:lnTo>
                  <a:cubicBezTo>
                    <a:pt x="1764" y="17660"/>
                    <a:pt x="1855" y="18025"/>
                    <a:pt x="1825" y="18359"/>
                  </a:cubicBezTo>
                  <a:cubicBezTo>
                    <a:pt x="1794" y="18755"/>
                    <a:pt x="1551" y="19119"/>
                    <a:pt x="1186" y="19210"/>
                  </a:cubicBezTo>
                  <a:cubicBezTo>
                    <a:pt x="1156" y="19241"/>
                    <a:pt x="1095" y="19271"/>
                    <a:pt x="1095" y="19332"/>
                  </a:cubicBezTo>
                  <a:cubicBezTo>
                    <a:pt x="1095" y="19362"/>
                    <a:pt x="1156" y="19393"/>
                    <a:pt x="1186" y="19393"/>
                  </a:cubicBezTo>
                  <a:cubicBezTo>
                    <a:pt x="1338" y="19393"/>
                    <a:pt x="1490" y="19484"/>
                    <a:pt x="1612" y="19575"/>
                  </a:cubicBezTo>
                  <a:lnTo>
                    <a:pt x="244" y="20335"/>
                  </a:lnTo>
                  <a:cubicBezTo>
                    <a:pt x="183" y="20335"/>
                    <a:pt x="153" y="20426"/>
                    <a:pt x="183" y="20457"/>
                  </a:cubicBezTo>
                  <a:cubicBezTo>
                    <a:pt x="183" y="20517"/>
                    <a:pt x="244" y="20517"/>
                    <a:pt x="275" y="20517"/>
                  </a:cubicBezTo>
                  <a:cubicBezTo>
                    <a:pt x="305" y="20517"/>
                    <a:pt x="305" y="20517"/>
                    <a:pt x="335" y="20457"/>
                  </a:cubicBezTo>
                  <a:lnTo>
                    <a:pt x="1794" y="19666"/>
                  </a:lnTo>
                  <a:cubicBezTo>
                    <a:pt x="1825" y="19666"/>
                    <a:pt x="1855" y="19606"/>
                    <a:pt x="1825" y="19545"/>
                  </a:cubicBezTo>
                  <a:cubicBezTo>
                    <a:pt x="1764" y="19393"/>
                    <a:pt x="1642" y="19332"/>
                    <a:pt x="1490" y="19241"/>
                  </a:cubicBezTo>
                  <a:cubicBezTo>
                    <a:pt x="1794" y="19058"/>
                    <a:pt x="1946" y="18724"/>
                    <a:pt x="1977" y="18359"/>
                  </a:cubicBezTo>
                  <a:cubicBezTo>
                    <a:pt x="2007" y="17995"/>
                    <a:pt x="1916" y="17599"/>
                    <a:pt x="1794" y="17235"/>
                  </a:cubicBezTo>
                  <a:lnTo>
                    <a:pt x="1764" y="17113"/>
                  </a:lnTo>
                  <a:cubicBezTo>
                    <a:pt x="1095" y="14985"/>
                    <a:pt x="1034" y="12675"/>
                    <a:pt x="1004" y="10457"/>
                  </a:cubicBezTo>
                  <a:cubicBezTo>
                    <a:pt x="943" y="8876"/>
                    <a:pt x="761" y="7052"/>
                    <a:pt x="578" y="5259"/>
                  </a:cubicBezTo>
                  <a:cubicBezTo>
                    <a:pt x="396" y="3496"/>
                    <a:pt x="183" y="1642"/>
                    <a:pt x="153" y="61"/>
                  </a:cubicBezTo>
                  <a:cubicBezTo>
                    <a:pt x="153" y="31"/>
                    <a:pt x="123" y="0"/>
                    <a:pt x="62" y="0"/>
                  </a:cubicBezTo>
                  <a:close/>
                </a:path>
              </a:pathLst>
            </a:custGeom>
            <a:solidFill>
              <a:srgbClr val="8899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4463875" y="2765525"/>
              <a:ext cx="85900" cy="478000"/>
            </a:xfrm>
            <a:custGeom>
              <a:rect b="b" l="l" r="r" t="t"/>
              <a:pathLst>
                <a:path extrusionOk="0" h="19120" w="3436">
                  <a:moveTo>
                    <a:pt x="669" y="1"/>
                  </a:moveTo>
                  <a:cubicBezTo>
                    <a:pt x="396" y="426"/>
                    <a:pt x="426" y="1247"/>
                    <a:pt x="1" y="1490"/>
                  </a:cubicBezTo>
                  <a:cubicBezTo>
                    <a:pt x="973" y="7083"/>
                    <a:pt x="1064" y="11733"/>
                    <a:pt x="122" y="17326"/>
                  </a:cubicBezTo>
                  <a:cubicBezTo>
                    <a:pt x="1216" y="18208"/>
                    <a:pt x="2067" y="18572"/>
                    <a:pt x="2827" y="19119"/>
                  </a:cubicBezTo>
                  <a:cubicBezTo>
                    <a:pt x="2888" y="17630"/>
                    <a:pt x="3435" y="17508"/>
                    <a:pt x="3435" y="16779"/>
                  </a:cubicBezTo>
                  <a:cubicBezTo>
                    <a:pt x="3435" y="16141"/>
                    <a:pt x="3253" y="15229"/>
                    <a:pt x="3040" y="13739"/>
                  </a:cubicBezTo>
                  <a:cubicBezTo>
                    <a:pt x="2432" y="9271"/>
                    <a:pt x="1976" y="4378"/>
                    <a:pt x="669" y="1"/>
                  </a:cubicBezTo>
                  <a:close/>
                </a:path>
              </a:pathLst>
            </a:custGeom>
            <a:solidFill>
              <a:srgbClr val="8899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4090775" y="2658375"/>
              <a:ext cx="322200" cy="897475"/>
            </a:xfrm>
            <a:custGeom>
              <a:rect b="b" l="l" r="r" t="t"/>
              <a:pathLst>
                <a:path extrusionOk="0" h="35899" w="12888">
                  <a:moveTo>
                    <a:pt x="5775" y="1"/>
                  </a:moveTo>
                  <a:cubicBezTo>
                    <a:pt x="5563" y="1"/>
                    <a:pt x="5319" y="670"/>
                    <a:pt x="5107" y="670"/>
                  </a:cubicBezTo>
                  <a:cubicBezTo>
                    <a:pt x="4681" y="730"/>
                    <a:pt x="4712" y="761"/>
                    <a:pt x="4286" y="822"/>
                  </a:cubicBezTo>
                  <a:cubicBezTo>
                    <a:pt x="3040" y="974"/>
                    <a:pt x="1702" y="1247"/>
                    <a:pt x="912" y="2250"/>
                  </a:cubicBezTo>
                  <a:cubicBezTo>
                    <a:pt x="0" y="3375"/>
                    <a:pt x="304" y="5016"/>
                    <a:pt x="456" y="6445"/>
                  </a:cubicBezTo>
                  <a:cubicBezTo>
                    <a:pt x="1550" y="16536"/>
                    <a:pt x="6231" y="20487"/>
                    <a:pt x="3830" y="35898"/>
                  </a:cubicBezTo>
                  <a:cubicBezTo>
                    <a:pt x="5745" y="35594"/>
                    <a:pt x="8207" y="35017"/>
                    <a:pt x="10456" y="34682"/>
                  </a:cubicBezTo>
                  <a:cubicBezTo>
                    <a:pt x="11855" y="34469"/>
                    <a:pt x="12888" y="33193"/>
                    <a:pt x="12797" y="31795"/>
                  </a:cubicBezTo>
                  <a:cubicBezTo>
                    <a:pt x="12371" y="24439"/>
                    <a:pt x="12128" y="14044"/>
                    <a:pt x="11216" y="7357"/>
                  </a:cubicBezTo>
                  <a:cubicBezTo>
                    <a:pt x="10821" y="4287"/>
                    <a:pt x="8329" y="1521"/>
                    <a:pt x="5775" y="1"/>
                  </a:cubicBezTo>
                  <a:close/>
                </a:path>
              </a:pathLst>
            </a:custGeom>
            <a:solidFill>
              <a:srgbClr val="1827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4223000" y="3296700"/>
              <a:ext cx="122350" cy="84375"/>
            </a:xfrm>
            <a:custGeom>
              <a:rect b="b" l="l" r="r" t="t"/>
              <a:pathLst>
                <a:path extrusionOk="0" h="3375" w="4894">
                  <a:moveTo>
                    <a:pt x="4894" y="0"/>
                  </a:moveTo>
                  <a:cubicBezTo>
                    <a:pt x="3374" y="1246"/>
                    <a:pt x="1672" y="2310"/>
                    <a:pt x="0" y="3374"/>
                  </a:cubicBezTo>
                  <a:cubicBezTo>
                    <a:pt x="2037" y="3070"/>
                    <a:pt x="3921" y="1793"/>
                    <a:pt x="4894" y="0"/>
                  </a:cubicBezTo>
                  <a:close/>
                </a:path>
              </a:pathLst>
            </a:custGeom>
            <a:solidFill>
              <a:srgbClr val="D9D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4099125" y="2788325"/>
              <a:ext cx="301700" cy="432400"/>
            </a:xfrm>
            <a:custGeom>
              <a:rect b="b" l="l" r="r" t="t"/>
              <a:pathLst>
                <a:path extrusionOk="0" h="17296" w="12068">
                  <a:moveTo>
                    <a:pt x="1" y="1"/>
                  </a:moveTo>
                  <a:lnTo>
                    <a:pt x="1" y="1"/>
                  </a:lnTo>
                  <a:cubicBezTo>
                    <a:pt x="61" y="426"/>
                    <a:pt x="92" y="791"/>
                    <a:pt x="153" y="1216"/>
                  </a:cubicBezTo>
                  <a:cubicBezTo>
                    <a:pt x="396" y="3344"/>
                    <a:pt x="760" y="5198"/>
                    <a:pt x="1216" y="6991"/>
                  </a:cubicBezTo>
                  <a:cubicBezTo>
                    <a:pt x="3253" y="11672"/>
                    <a:pt x="7296" y="15198"/>
                    <a:pt x="12068" y="17296"/>
                  </a:cubicBezTo>
                  <a:cubicBezTo>
                    <a:pt x="11916" y="14317"/>
                    <a:pt x="11764" y="11338"/>
                    <a:pt x="11551" y="8511"/>
                  </a:cubicBezTo>
                  <a:cubicBezTo>
                    <a:pt x="6596" y="6870"/>
                    <a:pt x="2067" y="4529"/>
                    <a:pt x="1" y="1"/>
                  </a:cubicBezTo>
                  <a:close/>
                </a:path>
              </a:pathLst>
            </a:custGeom>
            <a:solidFill>
              <a:srgbClr val="8899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4213100" y="2672450"/>
              <a:ext cx="184700" cy="830200"/>
            </a:xfrm>
            <a:custGeom>
              <a:rect b="b" l="l" r="r" t="t"/>
              <a:pathLst>
                <a:path extrusionOk="0" h="33208" w="7388">
                  <a:moveTo>
                    <a:pt x="107" y="0"/>
                  </a:moveTo>
                  <a:cubicBezTo>
                    <a:pt x="92" y="0"/>
                    <a:pt x="77" y="15"/>
                    <a:pt x="62" y="46"/>
                  </a:cubicBezTo>
                  <a:cubicBezTo>
                    <a:pt x="1" y="76"/>
                    <a:pt x="1" y="107"/>
                    <a:pt x="62" y="137"/>
                  </a:cubicBezTo>
                  <a:cubicBezTo>
                    <a:pt x="3010" y="2325"/>
                    <a:pt x="4469" y="6216"/>
                    <a:pt x="3709" y="9833"/>
                  </a:cubicBezTo>
                  <a:cubicBezTo>
                    <a:pt x="3648" y="9864"/>
                    <a:pt x="3709" y="9864"/>
                    <a:pt x="3709" y="9924"/>
                  </a:cubicBezTo>
                  <a:cubicBezTo>
                    <a:pt x="3740" y="9955"/>
                    <a:pt x="3740" y="9955"/>
                    <a:pt x="3770" y="9955"/>
                  </a:cubicBezTo>
                  <a:lnTo>
                    <a:pt x="5411" y="10168"/>
                  </a:lnTo>
                  <a:cubicBezTo>
                    <a:pt x="4864" y="10532"/>
                    <a:pt x="4317" y="10745"/>
                    <a:pt x="3709" y="10867"/>
                  </a:cubicBezTo>
                  <a:cubicBezTo>
                    <a:pt x="3648" y="10867"/>
                    <a:pt x="3618" y="10867"/>
                    <a:pt x="3618" y="10897"/>
                  </a:cubicBezTo>
                  <a:lnTo>
                    <a:pt x="3618" y="10988"/>
                  </a:lnTo>
                  <a:cubicBezTo>
                    <a:pt x="5685" y="18192"/>
                    <a:pt x="6901" y="25639"/>
                    <a:pt x="7205" y="33147"/>
                  </a:cubicBezTo>
                  <a:cubicBezTo>
                    <a:pt x="7205" y="33177"/>
                    <a:pt x="7235" y="33207"/>
                    <a:pt x="7266" y="33207"/>
                  </a:cubicBezTo>
                  <a:cubicBezTo>
                    <a:pt x="7357" y="33207"/>
                    <a:pt x="7387" y="33177"/>
                    <a:pt x="7387" y="33055"/>
                  </a:cubicBezTo>
                  <a:cubicBezTo>
                    <a:pt x="7053" y="25608"/>
                    <a:pt x="5867" y="18162"/>
                    <a:pt x="3800" y="10988"/>
                  </a:cubicBezTo>
                  <a:cubicBezTo>
                    <a:pt x="4499" y="10867"/>
                    <a:pt x="5138" y="10563"/>
                    <a:pt x="5715" y="10168"/>
                  </a:cubicBezTo>
                  <a:cubicBezTo>
                    <a:pt x="5746" y="10168"/>
                    <a:pt x="5746" y="10137"/>
                    <a:pt x="5746" y="10107"/>
                  </a:cubicBezTo>
                  <a:cubicBezTo>
                    <a:pt x="5746" y="10076"/>
                    <a:pt x="5715" y="10016"/>
                    <a:pt x="5685" y="10016"/>
                  </a:cubicBezTo>
                  <a:lnTo>
                    <a:pt x="3892" y="9803"/>
                  </a:lnTo>
                  <a:cubicBezTo>
                    <a:pt x="4651" y="6155"/>
                    <a:pt x="3132" y="2234"/>
                    <a:pt x="153" y="46"/>
                  </a:cubicBezTo>
                  <a:cubicBezTo>
                    <a:pt x="138" y="15"/>
                    <a:pt x="123" y="0"/>
                    <a:pt x="107" y="0"/>
                  </a:cubicBezTo>
                  <a:close/>
                </a:path>
              </a:pathLst>
            </a:custGeom>
            <a:solidFill>
              <a:srgbClr val="8899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4186525" y="3489325"/>
              <a:ext cx="208975" cy="62725"/>
            </a:xfrm>
            <a:custGeom>
              <a:rect b="b" l="l" r="r" t="t"/>
              <a:pathLst>
                <a:path extrusionOk="0" h="2509" w="8359">
                  <a:moveTo>
                    <a:pt x="8279" y="0"/>
                  </a:moveTo>
                  <a:cubicBezTo>
                    <a:pt x="8260" y="0"/>
                    <a:pt x="8237" y="16"/>
                    <a:pt x="8207" y="46"/>
                  </a:cubicBezTo>
                  <a:cubicBezTo>
                    <a:pt x="7204" y="1049"/>
                    <a:pt x="5684" y="1323"/>
                    <a:pt x="4316" y="1475"/>
                  </a:cubicBezTo>
                  <a:cubicBezTo>
                    <a:pt x="4103" y="1475"/>
                    <a:pt x="3921" y="1505"/>
                    <a:pt x="3739" y="1505"/>
                  </a:cubicBezTo>
                  <a:cubicBezTo>
                    <a:pt x="2523" y="1627"/>
                    <a:pt x="1186" y="1748"/>
                    <a:pt x="91" y="2356"/>
                  </a:cubicBezTo>
                  <a:cubicBezTo>
                    <a:pt x="61" y="2356"/>
                    <a:pt x="0" y="2417"/>
                    <a:pt x="61" y="2478"/>
                  </a:cubicBezTo>
                  <a:cubicBezTo>
                    <a:pt x="61" y="2508"/>
                    <a:pt x="91" y="2508"/>
                    <a:pt x="122" y="2508"/>
                  </a:cubicBezTo>
                  <a:cubicBezTo>
                    <a:pt x="122" y="2508"/>
                    <a:pt x="152" y="2508"/>
                    <a:pt x="122" y="2478"/>
                  </a:cubicBezTo>
                  <a:cubicBezTo>
                    <a:pt x="1216" y="1900"/>
                    <a:pt x="2523" y="1779"/>
                    <a:pt x="3739" y="1657"/>
                  </a:cubicBezTo>
                  <a:cubicBezTo>
                    <a:pt x="3921" y="1657"/>
                    <a:pt x="4103" y="1627"/>
                    <a:pt x="4316" y="1627"/>
                  </a:cubicBezTo>
                  <a:cubicBezTo>
                    <a:pt x="5714" y="1475"/>
                    <a:pt x="7265" y="1201"/>
                    <a:pt x="8329" y="137"/>
                  </a:cubicBezTo>
                  <a:cubicBezTo>
                    <a:pt x="8359" y="107"/>
                    <a:pt x="8359" y="76"/>
                    <a:pt x="8329" y="46"/>
                  </a:cubicBezTo>
                  <a:cubicBezTo>
                    <a:pt x="8313" y="16"/>
                    <a:pt x="8298" y="0"/>
                    <a:pt x="8279" y="0"/>
                  </a:cubicBezTo>
                  <a:close/>
                </a:path>
              </a:pathLst>
            </a:custGeom>
            <a:solidFill>
              <a:srgbClr val="8899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4220700" y="3288025"/>
              <a:ext cx="127700" cy="85450"/>
            </a:xfrm>
            <a:custGeom>
              <a:rect b="b" l="l" r="r" t="t"/>
              <a:pathLst>
                <a:path extrusionOk="0" h="3418" w="5108">
                  <a:moveTo>
                    <a:pt x="4999" y="1"/>
                  </a:moveTo>
                  <a:cubicBezTo>
                    <a:pt x="4983" y="1"/>
                    <a:pt x="4969" y="16"/>
                    <a:pt x="4955" y="43"/>
                  </a:cubicBezTo>
                  <a:cubicBezTo>
                    <a:pt x="3344" y="1168"/>
                    <a:pt x="1733" y="2232"/>
                    <a:pt x="92" y="3265"/>
                  </a:cubicBezTo>
                  <a:cubicBezTo>
                    <a:pt x="62" y="3265"/>
                    <a:pt x="1" y="3326"/>
                    <a:pt x="62" y="3387"/>
                  </a:cubicBezTo>
                  <a:cubicBezTo>
                    <a:pt x="62" y="3417"/>
                    <a:pt x="92" y="3417"/>
                    <a:pt x="122" y="3417"/>
                  </a:cubicBezTo>
                  <a:lnTo>
                    <a:pt x="153" y="3417"/>
                  </a:lnTo>
                  <a:cubicBezTo>
                    <a:pt x="1825" y="2384"/>
                    <a:pt x="3466" y="1320"/>
                    <a:pt x="5016" y="195"/>
                  </a:cubicBezTo>
                  <a:cubicBezTo>
                    <a:pt x="5107" y="165"/>
                    <a:pt x="5107" y="104"/>
                    <a:pt x="5077" y="74"/>
                  </a:cubicBezTo>
                  <a:cubicBezTo>
                    <a:pt x="5044" y="23"/>
                    <a:pt x="5019" y="1"/>
                    <a:pt x="4999" y="1"/>
                  </a:cubicBezTo>
                  <a:close/>
                </a:path>
              </a:pathLst>
            </a:custGeom>
            <a:solidFill>
              <a:srgbClr val="8899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4539875" y="2726025"/>
              <a:ext cx="167200" cy="756875"/>
            </a:xfrm>
            <a:custGeom>
              <a:rect b="b" l="l" r="r" t="t"/>
              <a:pathLst>
                <a:path extrusionOk="0" h="30275" w="6688">
                  <a:moveTo>
                    <a:pt x="851" y="0"/>
                  </a:moveTo>
                  <a:lnTo>
                    <a:pt x="0" y="1125"/>
                  </a:lnTo>
                  <a:cubicBezTo>
                    <a:pt x="213" y="4438"/>
                    <a:pt x="395" y="7751"/>
                    <a:pt x="1186" y="10973"/>
                  </a:cubicBezTo>
                  <a:cubicBezTo>
                    <a:pt x="1763" y="13222"/>
                    <a:pt x="2584" y="15380"/>
                    <a:pt x="2736" y="17660"/>
                  </a:cubicBezTo>
                  <a:cubicBezTo>
                    <a:pt x="2948" y="19970"/>
                    <a:pt x="2401" y="22250"/>
                    <a:pt x="1976" y="24529"/>
                  </a:cubicBezTo>
                  <a:cubicBezTo>
                    <a:pt x="1885" y="25168"/>
                    <a:pt x="1763" y="25867"/>
                    <a:pt x="1824" y="26505"/>
                  </a:cubicBezTo>
                  <a:cubicBezTo>
                    <a:pt x="1976" y="28146"/>
                    <a:pt x="3100" y="29028"/>
                    <a:pt x="4164" y="30274"/>
                  </a:cubicBezTo>
                  <a:cubicBezTo>
                    <a:pt x="5259" y="26535"/>
                    <a:pt x="5259" y="23192"/>
                    <a:pt x="5927" y="19362"/>
                  </a:cubicBezTo>
                  <a:cubicBezTo>
                    <a:pt x="6231" y="17569"/>
                    <a:pt x="6687" y="15380"/>
                    <a:pt x="6474" y="13587"/>
                  </a:cubicBezTo>
                  <a:cubicBezTo>
                    <a:pt x="6201" y="11490"/>
                    <a:pt x="5289" y="8693"/>
                    <a:pt x="4468" y="6748"/>
                  </a:cubicBezTo>
                  <a:cubicBezTo>
                    <a:pt x="3192" y="3739"/>
                    <a:pt x="3313" y="2067"/>
                    <a:pt x="851" y="0"/>
                  </a:cubicBezTo>
                  <a:close/>
                </a:path>
              </a:pathLst>
            </a:custGeom>
            <a:solidFill>
              <a:srgbClr val="465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4547475" y="2846075"/>
              <a:ext cx="114000" cy="636825"/>
            </a:xfrm>
            <a:custGeom>
              <a:rect b="b" l="l" r="r" t="t"/>
              <a:pathLst>
                <a:path extrusionOk="0" h="25473" w="4560">
                  <a:moveTo>
                    <a:pt x="0" y="1"/>
                  </a:moveTo>
                  <a:lnTo>
                    <a:pt x="0" y="1"/>
                  </a:lnTo>
                  <a:cubicBezTo>
                    <a:pt x="213" y="2098"/>
                    <a:pt x="456" y="4165"/>
                    <a:pt x="973" y="6171"/>
                  </a:cubicBezTo>
                  <a:cubicBezTo>
                    <a:pt x="1489" y="8359"/>
                    <a:pt x="2341" y="10578"/>
                    <a:pt x="2523" y="12858"/>
                  </a:cubicBezTo>
                  <a:cubicBezTo>
                    <a:pt x="2675" y="15168"/>
                    <a:pt x="2128" y="17448"/>
                    <a:pt x="1763" y="19727"/>
                  </a:cubicBezTo>
                  <a:cubicBezTo>
                    <a:pt x="1641" y="20366"/>
                    <a:pt x="1520" y="21065"/>
                    <a:pt x="1611" y="21703"/>
                  </a:cubicBezTo>
                  <a:cubicBezTo>
                    <a:pt x="1763" y="23344"/>
                    <a:pt x="2857" y="24226"/>
                    <a:pt x="3921" y="25472"/>
                  </a:cubicBezTo>
                  <a:lnTo>
                    <a:pt x="4164" y="24682"/>
                  </a:lnTo>
                  <a:cubicBezTo>
                    <a:pt x="4255" y="16049"/>
                    <a:pt x="4559" y="7447"/>
                    <a:pt x="0" y="1"/>
                  </a:cubicBezTo>
                  <a:close/>
                </a:path>
              </a:pathLst>
            </a:custGeom>
            <a:solidFill>
              <a:srgbClr val="8899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4067200" y="2697000"/>
              <a:ext cx="403550" cy="430275"/>
            </a:xfrm>
            <a:custGeom>
              <a:rect b="b" l="l" r="r" t="t"/>
              <a:pathLst>
                <a:path extrusionOk="0" h="17211" w="16142">
                  <a:moveTo>
                    <a:pt x="2875" y="0"/>
                  </a:moveTo>
                  <a:cubicBezTo>
                    <a:pt x="1897" y="0"/>
                    <a:pt x="918" y="695"/>
                    <a:pt x="487" y="1556"/>
                  </a:cubicBezTo>
                  <a:cubicBezTo>
                    <a:pt x="1" y="2590"/>
                    <a:pt x="31" y="3805"/>
                    <a:pt x="275" y="4900"/>
                  </a:cubicBezTo>
                  <a:cubicBezTo>
                    <a:pt x="791" y="7453"/>
                    <a:pt x="2281" y="9763"/>
                    <a:pt x="4104" y="11587"/>
                  </a:cubicBezTo>
                  <a:cubicBezTo>
                    <a:pt x="5959" y="13410"/>
                    <a:pt x="8177" y="14869"/>
                    <a:pt x="10457" y="16146"/>
                  </a:cubicBezTo>
                  <a:cubicBezTo>
                    <a:pt x="11381" y="16687"/>
                    <a:pt x="12471" y="17211"/>
                    <a:pt x="13518" y="17211"/>
                  </a:cubicBezTo>
                  <a:cubicBezTo>
                    <a:pt x="13884" y="17211"/>
                    <a:pt x="14245" y="17147"/>
                    <a:pt x="14591" y="16997"/>
                  </a:cubicBezTo>
                  <a:cubicBezTo>
                    <a:pt x="15624" y="16572"/>
                    <a:pt x="15655" y="14869"/>
                    <a:pt x="15837" y="13775"/>
                  </a:cubicBezTo>
                  <a:cubicBezTo>
                    <a:pt x="16141" y="11891"/>
                    <a:pt x="15533" y="11374"/>
                    <a:pt x="14348" y="9854"/>
                  </a:cubicBezTo>
                  <a:cubicBezTo>
                    <a:pt x="13193" y="8334"/>
                    <a:pt x="12129" y="8456"/>
                    <a:pt x="10609" y="7301"/>
                  </a:cubicBezTo>
                  <a:cubicBezTo>
                    <a:pt x="8664" y="5872"/>
                    <a:pt x="6718" y="2316"/>
                    <a:pt x="4773" y="888"/>
                  </a:cubicBezTo>
                  <a:cubicBezTo>
                    <a:pt x="4317" y="553"/>
                    <a:pt x="3831" y="188"/>
                    <a:pt x="3253" y="36"/>
                  </a:cubicBezTo>
                  <a:cubicBezTo>
                    <a:pt x="3128" y="12"/>
                    <a:pt x="3002" y="0"/>
                    <a:pt x="2875" y="0"/>
                  </a:cubicBezTo>
                  <a:close/>
                </a:path>
              </a:pathLst>
            </a:custGeom>
            <a:solidFill>
              <a:srgbClr val="465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4077100" y="2715125"/>
              <a:ext cx="57775" cy="125650"/>
            </a:xfrm>
            <a:custGeom>
              <a:rect b="b" l="l" r="r" t="t"/>
              <a:pathLst>
                <a:path extrusionOk="0" h="5026" w="2311">
                  <a:moveTo>
                    <a:pt x="2009" y="1"/>
                  </a:moveTo>
                  <a:cubicBezTo>
                    <a:pt x="1670" y="1"/>
                    <a:pt x="1328" y="240"/>
                    <a:pt x="1094" y="497"/>
                  </a:cubicBezTo>
                  <a:cubicBezTo>
                    <a:pt x="517" y="1105"/>
                    <a:pt x="182" y="1865"/>
                    <a:pt x="91" y="2716"/>
                  </a:cubicBezTo>
                  <a:cubicBezTo>
                    <a:pt x="0" y="3536"/>
                    <a:pt x="243" y="4327"/>
                    <a:pt x="699" y="5026"/>
                  </a:cubicBezTo>
                  <a:cubicBezTo>
                    <a:pt x="365" y="3232"/>
                    <a:pt x="973" y="1348"/>
                    <a:pt x="2310" y="71"/>
                  </a:cubicBezTo>
                  <a:cubicBezTo>
                    <a:pt x="2212" y="22"/>
                    <a:pt x="2110" y="1"/>
                    <a:pt x="2009" y="1"/>
                  </a:cubicBezTo>
                  <a:close/>
                </a:path>
              </a:pathLst>
            </a:custGeom>
            <a:solidFill>
              <a:srgbClr val="D9D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4146250" y="2728200"/>
              <a:ext cx="20525" cy="17800"/>
            </a:xfrm>
            <a:custGeom>
              <a:rect b="b" l="l" r="r" t="t"/>
              <a:pathLst>
                <a:path extrusionOk="0" h="712" w="821">
                  <a:moveTo>
                    <a:pt x="402" y="0"/>
                  </a:moveTo>
                  <a:cubicBezTo>
                    <a:pt x="213" y="0"/>
                    <a:pt x="58" y="142"/>
                    <a:pt x="31" y="308"/>
                  </a:cubicBezTo>
                  <a:cubicBezTo>
                    <a:pt x="0" y="521"/>
                    <a:pt x="182" y="703"/>
                    <a:pt x="365" y="703"/>
                  </a:cubicBezTo>
                  <a:cubicBezTo>
                    <a:pt x="391" y="709"/>
                    <a:pt x="416" y="711"/>
                    <a:pt x="440" y="711"/>
                  </a:cubicBezTo>
                  <a:cubicBezTo>
                    <a:pt x="557" y="711"/>
                    <a:pt x="649" y="652"/>
                    <a:pt x="699" y="551"/>
                  </a:cubicBezTo>
                  <a:cubicBezTo>
                    <a:pt x="821" y="369"/>
                    <a:pt x="669" y="65"/>
                    <a:pt x="456" y="4"/>
                  </a:cubicBezTo>
                  <a:cubicBezTo>
                    <a:pt x="438" y="2"/>
                    <a:pt x="419" y="0"/>
                    <a:pt x="402" y="0"/>
                  </a:cubicBezTo>
                  <a:close/>
                </a:path>
              </a:pathLst>
            </a:custGeom>
            <a:solidFill>
              <a:srgbClr val="D9D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4299750" y="2882550"/>
              <a:ext cx="67650" cy="200625"/>
            </a:xfrm>
            <a:custGeom>
              <a:rect b="b" l="l" r="r" t="t"/>
              <a:pathLst>
                <a:path extrusionOk="0" h="8025" w="2706">
                  <a:moveTo>
                    <a:pt x="942" y="1"/>
                  </a:moveTo>
                  <a:cubicBezTo>
                    <a:pt x="243" y="1277"/>
                    <a:pt x="0" y="2888"/>
                    <a:pt x="304" y="4317"/>
                  </a:cubicBezTo>
                  <a:cubicBezTo>
                    <a:pt x="608" y="5806"/>
                    <a:pt x="1489" y="7144"/>
                    <a:pt x="2705" y="8025"/>
                  </a:cubicBezTo>
                  <a:cubicBezTo>
                    <a:pt x="1793" y="5776"/>
                    <a:pt x="1763" y="3192"/>
                    <a:pt x="2584" y="882"/>
                  </a:cubicBezTo>
                  <a:cubicBezTo>
                    <a:pt x="2006" y="608"/>
                    <a:pt x="1489" y="305"/>
                    <a:pt x="942" y="1"/>
                  </a:cubicBezTo>
                  <a:close/>
                </a:path>
              </a:pathLst>
            </a:custGeom>
            <a:solidFill>
              <a:srgbClr val="8899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4397775" y="2591025"/>
              <a:ext cx="128425" cy="99300"/>
            </a:xfrm>
            <a:custGeom>
              <a:rect b="b" l="l" r="r" t="t"/>
              <a:pathLst>
                <a:path extrusionOk="0" h="3972" w="5137">
                  <a:moveTo>
                    <a:pt x="2748" y="1"/>
                  </a:moveTo>
                  <a:cubicBezTo>
                    <a:pt x="2475" y="1"/>
                    <a:pt x="2206" y="32"/>
                    <a:pt x="1945" y="81"/>
                  </a:cubicBezTo>
                  <a:cubicBezTo>
                    <a:pt x="1550" y="111"/>
                    <a:pt x="1186" y="172"/>
                    <a:pt x="821" y="324"/>
                  </a:cubicBezTo>
                  <a:cubicBezTo>
                    <a:pt x="456" y="537"/>
                    <a:pt x="334" y="932"/>
                    <a:pt x="152" y="1266"/>
                  </a:cubicBezTo>
                  <a:cubicBezTo>
                    <a:pt x="152" y="1935"/>
                    <a:pt x="0" y="2421"/>
                    <a:pt x="0" y="3029"/>
                  </a:cubicBezTo>
                  <a:cubicBezTo>
                    <a:pt x="0" y="3151"/>
                    <a:pt x="30" y="3242"/>
                    <a:pt x="61" y="3364"/>
                  </a:cubicBezTo>
                  <a:cubicBezTo>
                    <a:pt x="182" y="3546"/>
                    <a:pt x="426" y="3607"/>
                    <a:pt x="608" y="3637"/>
                  </a:cubicBezTo>
                  <a:cubicBezTo>
                    <a:pt x="1398" y="3789"/>
                    <a:pt x="2249" y="3911"/>
                    <a:pt x="3040" y="3971"/>
                  </a:cubicBezTo>
                  <a:cubicBezTo>
                    <a:pt x="2948" y="3455"/>
                    <a:pt x="2948" y="2908"/>
                    <a:pt x="3070" y="2421"/>
                  </a:cubicBezTo>
                  <a:cubicBezTo>
                    <a:pt x="3526" y="2239"/>
                    <a:pt x="3952" y="1935"/>
                    <a:pt x="4286" y="1570"/>
                  </a:cubicBezTo>
                  <a:lnTo>
                    <a:pt x="4286" y="1570"/>
                  </a:lnTo>
                  <a:cubicBezTo>
                    <a:pt x="4255" y="1783"/>
                    <a:pt x="4255" y="1935"/>
                    <a:pt x="4286" y="2087"/>
                  </a:cubicBezTo>
                  <a:cubicBezTo>
                    <a:pt x="4365" y="2219"/>
                    <a:pt x="4491" y="2306"/>
                    <a:pt x="4622" y="2306"/>
                  </a:cubicBezTo>
                  <a:cubicBezTo>
                    <a:pt x="4642" y="2306"/>
                    <a:pt x="4661" y="2304"/>
                    <a:pt x="4681" y="2300"/>
                  </a:cubicBezTo>
                  <a:cubicBezTo>
                    <a:pt x="4833" y="2269"/>
                    <a:pt x="4772" y="1996"/>
                    <a:pt x="4833" y="1844"/>
                  </a:cubicBezTo>
                  <a:cubicBezTo>
                    <a:pt x="4894" y="1570"/>
                    <a:pt x="4985" y="1388"/>
                    <a:pt x="5046" y="1175"/>
                  </a:cubicBezTo>
                  <a:cubicBezTo>
                    <a:pt x="5137" y="993"/>
                    <a:pt x="5015" y="780"/>
                    <a:pt x="4833" y="719"/>
                  </a:cubicBezTo>
                  <a:cubicBezTo>
                    <a:pt x="4316" y="537"/>
                    <a:pt x="3982" y="172"/>
                    <a:pt x="3465" y="81"/>
                  </a:cubicBezTo>
                  <a:cubicBezTo>
                    <a:pt x="3225" y="24"/>
                    <a:pt x="2985" y="1"/>
                    <a:pt x="2748" y="1"/>
                  </a:cubicBezTo>
                  <a:close/>
                </a:path>
              </a:pathLst>
            </a:custGeom>
            <a:solidFill>
              <a:srgbClr val="ADA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4398525" y="2643950"/>
              <a:ext cx="76025" cy="46375"/>
            </a:xfrm>
            <a:custGeom>
              <a:rect b="b" l="l" r="r" t="t"/>
              <a:pathLst>
                <a:path extrusionOk="0" h="1855" w="3041">
                  <a:moveTo>
                    <a:pt x="92" y="0"/>
                  </a:moveTo>
                  <a:cubicBezTo>
                    <a:pt x="31" y="304"/>
                    <a:pt x="0" y="608"/>
                    <a:pt x="0" y="912"/>
                  </a:cubicBezTo>
                  <a:cubicBezTo>
                    <a:pt x="0" y="1034"/>
                    <a:pt x="0" y="1155"/>
                    <a:pt x="92" y="1247"/>
                  </a:cubicBezTo>
                  <a:cubicBezTo>
                    <a:pt x="183" y="1459"/>
                    <a:pt x="396" y="1490"/>
                    <a:pt x="608" y="1520"/>
                  </a:cubicBezTo>
                  <a:cubicBezTo>
                    <a:pt x="1399" y="1672"/>
                    <a:pt x="2189" y="1794"/>
                    <a:pt x="3040" y="1854"/>
                  </a:cubicBezTo>
                  <a:cubicBezTo>
                    <a:pt x="2949" y="1520"/>
                    <a:pt x="2949" y="1155"/>
                    <a:pt x="3010" y="791"/>
                  </a:cubicBezTo>
                  <a:cubicBezTo>
                    <a:pt x="1976" y="639"/>
                    <a:pt x="1034" y="395"/>
                    <a:pt x="92" y="0"/>
                  </a:cubicBezTo>
                  <a:close/>
                </a:path>
              </a:pathLst>
            </a:custGeom>
            <a:solidFill>
              <a:srgbClr val="8B82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4321775" y="2662175"/>
              <a:ext cx="164925" cy="471325"/>
            </a:xfrm>
            <a:custGeom>
              <a:rect b="b" l="l" r="r" t="t"/>
              <a:pathLst>
                <a:path extrusionOk="0" h="18853" w="6597">
                  <a:moveTo>
                    <a:pt x="2341" y="1"/>
                  </a:moveTo>
                  <a:cubicBezTo>
                    <a:pt x="1824" y="5016"/>
                    <a:pt x="1" y="10214"/>
                    <a:pt x="669" y="15229"/>
                  </a:cubicBezTo>
                  <a:cubicBezTo>
                    <a:pt x="791" y="16141"/>
                    <a:pt x="1034" y="17083"/>
                    <a:pt x="1581" y="17813"/>
                  </a:cubicBezTo>
                  <a:cubicBezTo>
                    <a:pt x="2079" y="18389"/>
                    <a:pt x="2848" y="18853"/>
                    <a:pt x="3615" y="18853"/>
                  </a:cubicBezTo>
                  <a:cubicBezTo>
                    <a:pt x="3738" y="18853"/>
                    <a:pt x="3861" y="18841"/>
                    <a:pt x="3982" y="18816"/>
                  </a:cubicBezTo>
                  <a:cubicBezTo>
                    <a:pt x="4742" y="18603"/>
                    <a:pt x="5350" y="17934"/>
                    <a:pt x="5624" y="17174"/>
                  </a:cubicBezTo>
                  <a:cubicBezTo>
                    <a:pt x="5897" y="16414"/>
                    <a:pt x="5928" y="15594"/>
                    <a:pt x="5958" y="14803"/>
                  </a:cubicBezTo>
                  <a:cubicBezTo>
                    <a:pt x="6110" y="10335"/>
                    <a:pt x="6444" y="5198"/>
                    <a:pt x="6596" y="730"/>
                  </a:cubicBezTo>
                  <a:cubicBezTo>
                    <a:pt x="5624" y="426"/>
                    <a:pt x="3314" y="305"/>
                    <a:pt x="2341" y="1"/>
                  </a:cubicBezTo>
                  <a:close/>
                </a:path>
              </a:pathLst>
            </a:custGeom>
            <a:solidFill>
              <a:srgbClr val="465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4333925" y="2735900"/>
              <a:ext cx="45625" cy="348800"/>
            </a:xfrm>
            <a:custGeom>
              <a:rect b="b" l="l" r="r" t="t"/>
              <a:pathLst>
                <a:path extrusionOk="0" h="13952" w="1825">
                  <a:moveTo>
                    <a:pt x="1825" y="0"/>
                  </a:moveTo>
                  <a:lnTo>
                    <a:pt x="1825" y="0"/>
                  </a:lnTo>
                  <a:cubicBezTo>
                    <a:pt x="1217" y="2280"/>
                    <a:pt x="609" y="4560"/>
                    <a:pt x="305" y="6930"/>
                  </a:cubicBezTo>
                  <a:cubicBezTo>
                    <a:pt x="1" y="9271"/>
                    <a:pt x="1" y="11672"/>
                    <a:pt x="609" y="13952"/>
                  </a:cubicBezTo>
                  <a:cubicBezTo>
                    <a:pt x="396" y="9271"/>
                    <a:pt x="761" y="4560"/>
                    <a:pt x="1825" y="0"/>
                  </a:cubicBezTo>
                  <a:close/>
                </a:path>
              </a:pathLst>
            </a:custGeom>
            <a:solidFill>
              <a:srgbClr val="D9D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4374975" y="2693025"/>
              <a:ext cx="114000" cy="23125"/>
            </a:xfrm>
            <a:custGeom>
              <a:rect b="b" l="l" r="r" t="t"/>
              <a:pathLst>
                <a:path extrusionOk="0" h="925" w="4560">
                  <a:moveTo>
                    <a:pt x="114" y="0"/>
                  </a:moveTo>
                  <a:cubicBezTo>
                    <a:pt x="76" y="0"/>
                    <a:pt x="31" y="22"/>
                    <a:pt x="31" y="43"/>
                  </a:cubicBezTo>
                  <a:cubicBezTo>
                    <a:pt x="0" y="104"/>
                    <a:pt x="31" y="165"/>
                    <a:pt x="61" y="165"/>
                  </a:cubicBezTo>
                  <a:cubicBezTo>
                    <a:pt x="1490" y="651"/>
                    <a:pt x="2918" y="925"/>
                    <a:pt x="4408" y="925"/>
                  </a:cubicBezTo>
                  <a:lnTo>
                    <a:pt x="4468" y="925"/>
                  </a:lnTo>
                  <a:cubicBezTo>
                    <a:pt x="4529" y="925"/>
                    <a:pt x="4560" y="895"/>
                    <a:pt x="4560" y="864"/>
                  </a:cubicBezTo>
                  <a:cubicBezTo>
                    <a:pt x="4560" y="803"/>
                    <a:pt x="4529" y="773"/>
                    <a:pt x="4468" y="773"/>
                  </a:cubicBezTo>
                  <a:lnTo>
                    <a:pt x="4408" y="773"/>
                  </a:lnTo>
                  <a:cubicBezTo>
                    <a:pt x="2949" y="773"/>
                    <a:pt x="1520" y="499"/>
                    <a:pt x="152" y="13"/>
                  </a:cubicBezTo>
                  <a:cubicBezTo>
                    <a:pt x="143" y="4"/>
                    <a:pt x="129" y="0"/>
                    <a:pt x="114" y="0"/>
                  </a:cubicBezTo>
                  <a:close/>
                </a:path>
              </a:pathLst>
            </a:custGeom>
            <a:solidFill>
              <a:srgbClr val="8899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4481350" y="2692575"/>
              <a:ext cx="183925" cy="821475"/>
            </a:xfrm>
            <a:custGeom>
              <a:rect b="b" l="l" r="r" t="t"/>
              <a:pathLst>
                <a:path extrusionOk="0" h="32859" w="7357">
                  <a:moveTo>
                    <a:pt x="1" y="1"/>
                  </a:moveTo>
                  <a:lnTo>
                    <a:pt x="1" y="1"/>
                  </a:lnTo>
                  <a:cubicBezTo>
                    <a:pt x="669" y="1065"/>
                    <a:pt x="1520" y="2402"/>
                    <a:pt x="1672" y="3527"/>
                  </a:cubicBezTo>
                  <a:cubicBezTo>
                    <a:pt x="3010" y="10821"/>
                    <a:pt x="3010" y="22281"/>
                    <a:pt x="3861" y="30275"/>
                  </a:cubicBezTo>
                  <a:cubicBezTo>
                    <a:pt x="4013" y="31490"/>
                    <a:pt x="4986" y="32524"/>
                    <a:pt x="6232" y="32706"/>
                  </a:cubicBezTo>
                  <a:cubicBezTo>
                    <a:pt x="6596" y="32797"/>
                    <a:pt x="7022" y="32828"/>
                    <a:pt x="7356" y="32858"/>
                  </a:cubicBezTo>
                  <a:cubicBezTo>
                    <a:pt x="5989" y="26141"/>
                    <a:pt x="4712" y="15381"/>
                    <a:pt x="5837" y="8603"/>
                  </a:cubicBezTo>
                  <a:cubicBezTo>
                    <a:pt x="6110" y="7022"/>
                    <a:pt x="6141" y="4742"/>
                    <a:pt x="5198" y="3435"/>
                  </a:cubicBezTo>
                  <a:cubicBezTo>
                    <a:pt x="4682" y="2767"/>
                    <a:pt x="3527" y="1247"/>
                    <a:pt x="2736" y="913"/>
                  </a:cubicBezTo>
                  <a:cubicBezTo>
                    <a:pt x="1946" y="548"/>
                    <a:pt x="791" y="213"/>
                    <a:pt x="1" y="1"/>
                  </a:cubicBezTo>
                  <a:close/>
                </a:path>
              </a:pathLst>
            </a:custGeom>
            <a:solidFill>
              <a:srgbClr val="1827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4504900" y="2704425"/>
              <a:ext cx="101850" cy="785300"/>
            </a:xfrm>
            <a:custGeom>
              <a:rect b="b" l="l" r="r" t="t"/>
              <a:pathLst>
                <a:path extrusionOk="0" h="31412" w="4074">
                  <a:moveTo>
                    <a:pt x="124" y="0"/>
                  </a:moveTo>
                  <a:cubicBezTo>
                    <a:pt x="112" y="0"/>
                    <a:pt x="101" y="4"/>
                    <a:pt x="92" y="13"/>
                  </a:cubicBezTo>
                  <a:cubicBezTo>
                    <a:pt x="31" y="13"/>
                    <a:pt x="1" y="104"/>
                    <a:pt x="31" y="135"/>
                  </a:cubicBezTo>
                  <a:cubicBezTo>
                    <a:pt x="1794" y="3144"/>
                    <a:pt x="3010" y="6366"/>
                    <a:pt x="3740" y="9740"/>
                  </a:cubicBezTo>
                  <a:lnTo>
                    <a:pt x="2250" y="10773"/>
                  </a:lnTo>
                  <a:cubicBezTo>
                    <a:pt x="2220" y="10803"/>
                    <a:pt x="2220" y="10834"/>
                    <a:pt x="2220" y="10895"/>
                  </a:cubicBezTo>
                  <a:cubicBezTo>
                    <a:pt x="2250" y="10925"/>
                    <a:pt x="2281" y="10925"/>
                    <a:pt x="2311" y="10925"/>
                  </a:cubicBezTo>
                  <a:lnTo>
                    <a:pt x="3527" y="10743"/>
                  </a:lnTo>
                  <a:lnTo>
                    <a:pt x="3527" y="10743"/>
                  </a:lnTo>
                  <a:cubicBezTo>
                    <a:pt x="3040" y="16123"/>
                    <a:pt x="3314" y="25697"/>
                    <a:pt x="3892" y="31320"/>
                  </a:cubicBezTo>
                  <a:cubicBezTo>
                    <a:pt x="3892" y="31351"/>
                    <a:pt x="3922" y="31412"/>
                    <a:pt x="3952" y="31412"/>
                  </a:cubicBezTo>
                  <a:cubicBezTo>
                    <a:pt x="4044" y="31351"/>
                    <a:pt x="4074" y="31320"/>
                    <a:pt x="4044" y="31320"/>
                  </a:cubicBezTo>
                  <a:cubicBezTo>
                    <a:pt x="3466" y="25697"/>
                    <a:pt x="3192" y="16001"/>
                    <a:pt x="3679" y="10651"/>
                  </a:cubicBezTo>
                  <a:cubicBezTo>
                    <a:pt x="3679" y="10621"/>
                    <a:pt x="3679" y="10591"/>
                    <a:pt x="3648" y="10591"/>
                  </a:cubicBezTo>
                  <a:cubicBezTo>
                    <a:pt x="3618" y="10530"/>
                    <a:pt x="3618" y="10530"/>
                    <a:pt x="3588" y="10530"/>
                  </a:cubicBezTo>
                  <a:lnTo>
                    <a:pt x="2615" y="10682"/>
                  </a:lnTo>
                  <a:lnTo>
                    <a:pt x="3831" y="9861"/>
                  </a:lnTo>
                  <a:cubicBezTo>
                    <a:pt x="3892" y="9861"/>
                    <a:pt x="3892" y="9831"/>
                    <a:pt x="3892" y="9770"/>
                  </a:cubicBezTo>
                  <a:cubicBezTo>
                    <a:pt x="3192" y="6366"/>
                    <a:pt x="1946" y="3083"/>
                    <a:pt x="183" y="43"/>
                  </a:cubicBezTo>
                  <a:cubicBezTo>
                    <a:pt x="183" y="22"/>
                    <a:pt x="153" y="0"/>
                    <a:pt x="124" y="0"/>
                  </a:cubicBezTo>
                  <a:close/>
                </a:path>
              </a:pathLst>
            </a:custGeom>
            <a:solidFill>
              <a:srgbClr val="8899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4598375" y="3482875"/>
              <a:ext cx="64625" cy="22800"/>
            </a:xfrm>
            <a:custGeom>
              <a:rect b="b" l="l" r="r" t="t"/>
              <a:pathLst>
                <a:path extrusionOk="0" h="912" w="2585">
                  <a:moveTo>
                    <a:pt x="92" y="0"/>
                  </a:moveTo>
                  <a:cubicBezTo>
                    <a:pt x="61" y="0"/>
                    <a:pt x="31" y="0"/>
                    <a:pt x="1" y="30"/>
                  </a:cubicBezTo>
                  <a:cubicBezTo>
                    <a:pt x="1" y="61"/>
                    <a:pt x="1" y="91"/>
                    <a:pt x="31" y="152"/>
                  </a:cubicBezTo>
                  <a:cubicBezTo>
                    <a:pt x="700" y="638"/>
                    <a:pt x="1551" y="912"/>
                    <a:pt x="2371" y="912"/>
                  </a:cubicBezTo>
                  <a:cubicBezTo>
                    <a:pt x="2432" y="912"/>
                    <a:pt x="2463" y="912"/>
                    <a:pt x="2493" y="851"/>
                  </a:cubicBezTo>
                  <a:cubicBezTo>
                    <a:pt x="2523" y="851"/>
                    <a:pt x="2584" y="821"/>
                    <a:pt x="2584" y="790"/>
                  </a:cubicBezTo>
                  <a:cubicBezTo>
                    <a:pt x="2584" y="760"/>
                    <a:pt x="2523" y="699"/>
                    <a:pt x="2493" y="699"/>
                  </a:cubicBezTo>
                  <a:cubicBezTo>
                    <a:pt x="2417" y="705"/>
                    <a:pt x="2341" y="708"/>
                    <a:pt x="2264" y="708"/>
                  </a:cubicBezTo>
                  <a:cubicBezTo>
                    <a:pt x="1511" y="708"/>
                    <a:pt x="726" y="441"/>
                    <a:pt x="92" y="0"/>
                  </a:cubicBezTo>
                  <a:close/>
                </a:path>
              </a:pathLst>
            </a:custGeom>
            <a:solidFill>
              <a:srgbClr val="8899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4609025" y="3316650"/>
              <a:ext cx="25100" cy="21100"/>
            </a:xfrm>
            <a:custGeom>
              <a:rect b="b" l="l" r="r" t="t"/>
              <a:pathLst>
                <a:path extrusionOk="0" h="844" w="1004">
                  <a:moveTo>
                    <a:pt x="110" y="0"/>
                  </a:moveTo>
                  <a:cubicBezTo>
                    <a:pt x="91" y="0"/>
                    <a:pt x="76" y="8"/>
                    <a:pt x="61" y="23"/>
                  </a:cubicBezTo>
                  <a:cubicBezTo>
                    <a:pt x="0" y="84"/>
                    <a:pt x="0" y="114"/>
                    <a:pt x="61" y="144"/>
                  </a:cubicBezTo>
                  <a:lnTo>
                    <a:pt x="851" y="783"/>
                  </a:lnTo>
                  <a:cubicBezTo>
                    <a:pt x="851" y="844"/>
                    <a:pt x="851" y="844"/>
                    <a:pt x="882" y="844"/>
                  </a:cubicBezTo>
                  <a:cubicBezTo>
                    <a:pt x="882" y="844"/>
                    <a:pt x="942" y="783"/>
                    <a:pt x="973" y="783"/>
                  </a:cubicBezTo>
                  <a:cubicBezTo>
                    <a:pt x="1003" y="752"/>
                    <a:pt x="1003" y="722"/>
                    <a:pt x="973" y="661"/>
                  </a:cubicBezTo>
                  <a:lnTo>
                    <a:pt x="182" y="23"/>
                  </a:lnTo>
                  <a:cubicBezTo>
                    <a:pt x="152" y="8"/>
                    <a:pt x="129" y="0"/>
                    <a:pt x="110" y="0"/>
                  </a:cubicBezTo>
                  <a:close/>
                </a:path>
              </a:pathLst>
            </a:custGeom>
            <a:solidFill>
              <a:srgbClr val="8899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4264025" y="2545150"/>
              <a:ext cx="28900" cy="44875"/>
            </a:xfrm>
            <a:custGeom>
              <a:rect b="b" l="l" r="r" t="t"/>
              <a:pathLst>
                <a:path extrusionOk="0" h="1795" w="1156">
                  <a:moveTo>
                    <a:pt x="61" y="1"/>
                  </a:moveTo>
                  <a:lnTo>
                    <a:pt x="61" y="1"/>
                  </a:lnTo>
                  <a:cubicBezTo>
                    <a:pt x="0" y="153"/>
                    <a:pt x="0" y="335"/>
                    <a:pt x="122" y="548"/>
                  </a:cubicBezTo>
                  <a:cubicBezTo>
                    <a:pt x="213" y="700"/>
                    <a:pt x="365" y="791"/>
                    <a:pt x="517" y="791"/>
                  </a:cubicBezTo>
                  <a:lnTo>
                    <a:pt x="548" y="791"/>
                  </a:lnTo>
                  <a:cubicBezTo>
                    <a:pt x="608" y="852"/>
                    <a:pt x="548" y="852"/>
                    <a:pt x="548" y="882"/>
                  </a:cubicBezTo>
                  <a:cubicBezTo>
                    <a:pt x="456" y="1034"/>
                    <a:pt x="487" y="1247"/>
                    <a:pt x="608" y="1399"/>
                  </a:cubicBezTo>
                  <a:cubicBezTo>
                    <a:pt x="700" y="1551"/>
                    <a:pt x="852" y="1673"/>
                    <a:pt x="1003" y="1794"/>
                  </a:cubicBezTo>
                  <a:cubicBezTo>
                    <a:pt x="943" y="1642"/>
                    <a:pt x="973" y="1490"/>
                    <a:pt x="1095" y="1399"/>
                  </a:cubicBezTo>
                  <a:cubicBezTo>
                    <a:pt x="1125" y="1369"/>
                    <a:pt x="1155" y="1338"/>
                    <a:pt x="1155" y="1308"/>
                  </a:cubicBezTo>
                  <a:cubicBezTo>
                    <a:pt x="1155" y="1217"/>
                    <a:pt x="1064" y="1217"/>
                    <a:pt x="973" y="1186"/>
                  </a:cubicBezTo>
                  <a:cubicBezTo>
                    <a:pt x="821" y="1095"/>
                    <a:pt x="760" y="913"/>
                    <a:pt x="821" y="791"/>
                  </a:cubicBezTo>
                  <a:cubicBezTo>
                    <a:pt x="821" y="730"/>
                    <a:pt x="912" y="639"/>
                    <a:pt x="912" y="578"/>
                  </a:cubicBezTo>
                  <a:cubicBezTo>
                    <a:pt x="852" y="548"/>
                    <a:pt x="852" y="487"/>
                    <a:pt x="821" y="457"/>
                  </a:cubicBezTo>
                  <a:cubicBezTo>
                    <a:pt x="608" y="244"/>
                    <a:pt x="335" y="92"/>
                    <a:pt x="61" y="1"/>
                  </a:cubicBezTo>
                  <a:close/>
                </a:path>
              </a:pathLst>
            </a:custGeom>
            <a:solidFill>
              <a:srgbClr val="8B82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2" name="Google Shape;432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3" name="Google Shape;43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Slide">
  <p:cSld name="Default Slide"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4"/>
          <p:cNvSpPr txBox="1"/>
          <p:nvPr>
            <p:ph type="title"/>
          </p:nvPr>
        </p:nvSpPr>
        <p:spPr>
          <a:xfrm>
            <a:off x="457200" y="411475"/>
            <a:ext cx="8229600" cy="33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5"/>
          <p:cNvSpPr txBox="1"/>
          <p:nvPr>
            <p:ph type="title"/>
          </p:nvPr>
        </p:nvSpPr>
        <p:spPr>
          <a:xfrm>
            <a:off x="1282274" y="296977"/>
            <a:ext cx="6579300" cy="481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3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6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02" name="Google Shape;40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5" name="Google Shape;405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6" name="Google Shape;40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9" name="Google Shape;409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0" name="Google Shape;410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1" name="Google Shape;41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"/>
          <p:cNvSpPr txBox="1"/>
          <p:nvPr>
            <p:ph type="title"/>
          </p:nvPr>
        </p:nvSpPr>
        <p:spPr>
          <a:xfrm>
            <a:off x="412025" y="266325"/>
            <a:ext cx="8319900" cy="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6" name="Google Shape;41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7" name="Google Shape;41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0" name="Google Shape;42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4" name="Google Shape;424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5" name="Google Shape;425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6" name="Google Shape;42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29" name="Google Shape;42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://134.209.100.55:800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17"/>
          <p:cNvSpPr txBox="1"/>
          <p:nvPr>
            <p:ph idx="1" type="subTitle"/>
          </p:nvPr>
        </p:nvSpPr>
        <p:spPr>
          <a:xfrm>
            <a:off x="4784825" y="4364900"/>
            <a:ext cx="3981600" cy="34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oppins"/>
                <a:ea typeface="Poppins"/>
                <a:cs typeface="Poppins"/>
                <a:sym typeface="Poppins"/>
              </a:rPr>
              <a:t>Done By: Leo from </a:t>
            </a:r>
            <a:r>
              <a:rPr b="1" lang="en" sz="1200">
                <a:latin typeface="Poppins"/>
                <a:ea typeface="Poppins"/>
                <a:cs typeface="Poppins"/>
                <a:sym typeface="Poppins"/>
              </a:rPr>
              <a:t>CrazyImps</a:t>
            </a:r>
            <a:endParaRPr b="1" sz="1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8" name="Google Shape;448;p17"/>
          <p:cNvSpPr txBox="1"/>
          <p:nvPr>
            <p:ph type="ctrTitle"/>
          </p:nvPr>
        </p:nvSpPr>
        <p:spPr>
          <a:xfrm>
            <a:off x="5370350" y="1166606"/>
            <a:ext cx="3981600" cy="252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Portal for Smart Building Energy Monitoring &amp; Carbon Footprint</a:t>
            </a:r>
            <a:endParaRPr sz="3800"/>
          </a:p>
        </p:txBody>
      </p:sp>
      <p:pic>
        <p:nvPicPr>
          <p:cNvPr id="449" name="Google Shape;44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4825" y="3831700"/>
            <a:ext cx="1311800" cy="1311800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17"/>
          <p:cNvSpPr txBox="1"/>
          <p:nvPr/>
        </p:nvSpPr>
        <p:spPr>
          <a:xfrm>
            <a:off x="232025" y="4616125"/>
            <a:ext cx="438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Website Link: </a:t>
            </a:r>
            <a:r>
              <a:rPr b="1"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http://134.209.100.55:8000/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26"/>
          <p:cNvSpPr txBox="1"/>
          <p:nvPr>
            <p:ph type="title"/>
          </p:nvPr>
        </p:nvSpPr>
        <p:spPr>
          <a:xfrm>
            <a:off x="412025" y="266325"/>
            <a:ext cx="8319900" cy="50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roadmap to minimal usage</a:t>
            </a:r>
            <a:endParaRPr/>
          </a:p>
        </p:txBody>
      </p:sp>
      <p:cxnSp>
        <p:nvCxnSpPr>
          <p:cNvPr id="1107" name="Google Shape;1107;p26"/>
          <p:cNvCxnSpPr/>
          <p:nvPr/>
        </p:nvCxnSpPr>
        <p:spPr>
          <a:xfrm>
            <a:off x="482782" y="2860800"/>
            <a:ext cx="610800" cy="0"/>
          </a:xfrm>
          <a:prstGeom prst="straightConnector1">
            <a:avLst/>
          </a:prstGeom>
          <a:noFill/>
          <a:ln cap="flat" cmpd="sng" w="9525">
            <a:solidFill>
              <a:srgbClr val="B3B3B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108" name="Google Shape;1108;p26"/>
          <p:cNvCxnSpPr>
            <a:stCxn id="1109" idx="6"/>
            <a:endCxn id="1110" idx="2"/>
          </p:cNvCxnSpPr>
          <p:nvPr/>
        </p:nvCxnSpPr>
        <p:spPr>
          <a:xfrm>
            <a:off x="1373223" y="2860800"/>
            <a:ext cx="1365600" cy="0"/>
          </a:xfrm>
          <a:prstGeom prst="straightConnector1">
            <a:avLst/>
          </a:prstGeom>
          <a:noFill/>
          <a:ln cap="flat" cmpd="sng" w="9525">
            <a:solidFill>
              <a:srgbClr val="B3B3B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1" name="Google Shape;1111;p26"/>
          <p:cNvCxnSpPr>
            <a:endCxn id="1112" idx="2"/>
          </p:cNvCxnSpPr>
          <p:nvPr/>
        </p:nvCxnSpPr>
        <p:spPr>
          <a:xfrm>
            <a:off x="3050551" y="2860800"/>
            <a:ext cx="1365600" cy="0"/>
          </a:xfrm>
          <a:prstGeom prst="straightConnector1">
            <a:avLst/>
          </a:prstGeom>
          <a:noFill/>
          <a:ln cap="flat" cmpd="sng" w="9525">
            <a:solidFill>
              <a:srgbClr val="B3B3B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3" name="Google Shape;1113;p26"/>
          <p:cNvCxnSpPr>
            <a:endCxn id="1114" idx="2"/>
          </p:cNvCxnSpPr>
          <p:nvPr/>
        </p:nvCxnSpPr>
        <p:spPr>
          <a:xfrm>
            <a:off x="4727864" y="2860800"/>
            <a:ext cx="1365600" cy="0"/>
          </a:xfrm>
          <a:prstGeom prst="straightConnector1">
            <a:avLst/>
          </a:prstGeom>
          <a:noFill/>
          <a:ln cap="flat" cmpd="sng" w="9525">
            <a:solidFill>
              <a:srgbClr val="B3B3B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5" name="Google Shape;1115;p26"/>
          <p:cNvCxnSpPr>
            <a:endCxn id="1116" idx="2"/>
          </p:cNvCxnSpPr>
          <p:nvPr/>
        </p:nvCxnSpPr>
        <p:spPr>
          <a:xfrm>
            <a:off x="6405177" y="2860800"/>
            <a:ext cx="1365600" cy="0"/>
          </a:xfrm>
          <a:prstGeom prst="straightConnector1">
            <a:avLst/>
          </a:prstGeom>
          <a:noFill/>
          <a:ln cap="flat" cmpd="sng" w="9525">
            <a:solidFill>
              <a:srgbClr val="B3B3B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7" name="Google Shape;1117;p26"/>
          <p:cNvCxnSpPr>
            <a:stCxn id="1116" idx="6"/>
          </p:cNvCxnSpPr>
          <p:nvPr/>
        </p:nvCxnSpPr>
        <p:spPr>
          <a:xfrm>
            <a:off x="8082477" y="2860800"/>
            <a:ext cx="610800" cy="0"/>
          </a:xfrm>
          <a:prstGeom prst="straightConnector1">
            <a:avLst/>
          </a:prstGeom>
          <a:noFill/>
          <a:ln cap="flat" cmpd="sng" w="9525">
            <a:solidFill>
              <a:srgbClr val="B3B3B3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1118" name="Google Shape;1118;p26"/>
          <p:cNvGrpSpPr/>
          <p:nvPr/>
        </p:nvGrpSpPr>
        <p:grpSpPr>
          <a:xfrm>
            <a:off x="319923" y="1236050"/>
            <a:ext cx="1794900" cy="2478700"/>
            <a:chOff x="319923" y="1236050"/>
            <a:chExt cx="1794900" cy="2478700"/>
          </a:xfrm>
        </p:grpSpPr>
        <p:sp>
          <p:nvSpPr>
            <p:cNvPr id="1119" name="Google Shape;1119;p26"/>
            <p:cNvSpPr/>
            <p:nvPr/>
          </p:nvSpPr>
          <p:spPr>
            <a:xfrm>
              <a:off x="437523" y="1236050"/>
              <a:ext cx="1559700" cy="69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26"/>
            <p:cNvSpPr/>
            <p:nvPr/>
          </p:nvSpPr>
          <p:spPr>
            <a:xfrm>
              <a:off x="1061523" y="2704950"/>
              <a:ext cx="311700" cy="311700"/>
            </a:xfrm>
            <a:prstGeom prst="ellipse">
              <a:avLst/>
            </a:prstGeom>
            <a:solidFill>
              <a:schemeClr val="dk2"/>
            </a:solidFill>
            <a:ln cap="flat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26"/>
            <p:cNvSpPr txBox="1"/>
            <p:nvPr/>
          </p:nvSpPr>
          <p:spPr>
            <a:xfrm flipH="1">
              <a:off x="437523" y="1376300"/>
              <a:ext cx="15597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Collaboration</a:t>
              </a:r>
              <a:endParaRPr b="1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21" name="Google Shape;1121;p26"/>
            <p:cNvSpPr txBox="1"/>
            <p:nvPr/>
          </p:nvSpPr>
          <p:spPr>
            <a:xfrm flipH="1">
              <a:off x="319923" y="2046950"/>
              <a:ext cx="1794900" cy="5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Each level would be pegged to a limit level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22" name="Google Shape;1122;p26"/>
            <p:cNvCxnSpPr>
              <a:endCxn id="1109" idx="4"/>
            </p:cNvCxnSpPr>
            <p:nvPr/>
          </p:nvCxnSpPr>
          <p:spPr>
            <a:xfrm rot="10800000">
              <a:off x="1217373" y="3016650"/>
              <a:ext cx="0" cy="698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diamond"/>
              <a:tailEnd len="med" w="med" type="none"/>
            </a:ln>
          </p:spPr>
        </p:cxnSp>
      </p:grpSp>
      <p:grpSp>
        <p:nvGrpSpPr>
          <p:cNvPr id="1123" name="Google Shape;1123;p26"/>
          <p:cNvGrpSpPr/>
          <p:nvPr/>
        </p:nvGrpSpPr>
        <p:grpSpPr>
          <a:xfrm>
            <a:off x="1997236" y="1236050"/>
            <a:ext cx="1794900" cy="2478700"/>
            <a:chOff x="1997236" y="1236050"/>
            <a:chExt cx="1794900" cy="2478700"/>
          </a:xfrm>
        </p:grpSpPr>
        <p:sp>
          <p:nvSpPr>
            <p:cNvPr id="1124" name="Google Shape;1124;p26"/>
            <p:cNvSpPr/>
            <p:nvPr/>
          </p:nvSpPr>
          <p:spPr>
            <a:xfrm>
              <a:off x="2114836" y="1236050"/>
              <a:ext cx="1559700" cy="69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6"/>
            <p:cNvSpPr/>
            <p:nvPr/>
          </p:nvSpPr>
          <p:spPr>
            <a:xfrm>
              <a:off x="2738836" y="2704950"/>
              <a:ext cx="311700" cy="311700"/>
            </a:xfrm>
            <a:prstGeom prst="ellipse">
              <a:avLst/>
            </a:prstGeom>
            <a:solidFill>
              <a:schemeClr val="lt2"/>
            </a:solidFill>
            <a:ln cap="flat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26"/>
            <p:cNvSpPr txBox="1"/>
            <p:nvPr/>
          </p:nvSpPr>
          <p:spPr>
            <a:xfrm flipH="1">
              <a:off x="2114836" y="1376300"/>
              <a:ext cx="15597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Teamwork</a:t>
              </a:r>
              <a:endParaRPr b="1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26" name="Google Shape;1126;p26"/>
            <p:cNvSpPr txBox="1"/>
            <p:nvPr/>
          </p:nvSpPr>
          <p:spPr>
            <a:xfrm flipH="1">
              <a:off x="1997236" y="2046950"/>
              <a:ext cx="1794900" cy="5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Each staff in individual level tries not to exceed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27" name="Google Shape;1127;p26"/>
            <p:cNvCxnSpPr>
              <a:endCxn id="1110" idx="4"/>
            </p:cNvCxnSpPr>
            <p:nvPr/>
          </p:nvCxnSpPr>
          <p:spPr>
            <a:xfrm rot="10800000">
              <a:off x="2894686" y="3016650"/>
              <a:ext cx="0" cy="6981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diamond"/>
              <a:tailEnd len="med" w="med" type="none"/>
            </a:ln>
          </p:spPr>
        </p:cxnSp>
      </p:grpSp>
      <p:grpSp>
        <p:nvGrpSpPr>
          <p:cNvPr id="1128" name="Google Shape;1128;p26"/>
          <p:cNvGrpSpPr/>
          <p:nvPr/>
        </p:nvGrpSpPr>
        <p:grpSpPr>
          <a:xfrm>
            <a:off x="3674551" y="1236050"/>
            <a:ext cx="1794900" cy="2478700"/>
            <a:chOff x="3674551" y="1236050"/>
            <a:chExt cx="1794900" cy="2478700"/>
          </a:xfrm>
        </p:grpSpPr>
        <p:sp>
          <p:nvSpPr>
            <p:cNvPr id="1129" name="Google Shape;1129;p26"/>
            <p:cNvSpPr/>
            <p:nvPr/>
          </p:nvSpPr>
          <p:spPr>
            <a:xfrm>
              <a:off x="3792151" y="1236050"/>
              <a:ext cx="1559700" cy="693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6"/>
            <p:cNvSpPr/>
            <p:nvPr/>
          </p:nvSpPr>
          <p:spPr>
            <a:xfrm>
              <a:off x="4416151" y="2704950"/>
              <a:ext cx="311700" cy="311700"/>
            </a:xfrm>
            <a:prstGeom prst="ellipse">
              <a:avLst/>
            </a:prstGeom>
            <a:solidFill>
              <a:schemeClr val="accent1"/>
            </a:solidFill>
            <a:ln cap="flat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26"/>
            <p:cNvSpPr txBox="1"/>
            <p:nvPr/>
          </p:nvSpPr>
          <p:spPr>
            <a:xfrm>
              <a:off x="3792151" y="1376300"/>
              <a:ext cx="15597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Comparison</a:t>
              </a:r>
              <a:endParaRPr b="1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31" name="Google Shape;1131;p26"/>
            <p:cNvSpPr txBox="1"/>
            <p:nvPr/>
          </p:nvSpPr>
          <p:spPr>
            <a:xfrm>
              <a:off x="3674551" y="2046950"/>
              <a:ext cx="1794900" cy="5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If exceeded, warning would be issued. Those with 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resource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idling would be flagged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32" name="Google Shape;1132;p26"/>
            <p:cNvCxnSpPr>
              <a:endCxn id="1112" idx="4"/>
            </p:cNvCxnSpPr>
            <p:nvPr/>
          </p:nvCxnSpPr>
          <p:spPr>
            <a:xfrm rot="10800000">
              <a:off x="4572001" y="3016650"/>
              <a:ext cx="0" cy="6981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diamond"/>
              <a:tailEnd len="med" w="med" type="none"/>
            </a:ln>
          </p:spPr>
        </p:cxnSp>
      </p:grpSp>
      <p:grpSp>
        <p:nvGrpSpPr>
          <p:cNvPr id="1133" name="Google Shape;1133;p26"/>
          <p:cNvGrpSpPr/>
          <p:nvPr/>
        </p:nvGrpSpPr>
        <p:grpSpPr>
          <a:xfrm>
            <a:off x="5351864" y="1236050"/>
            <a:ext cx="1794900" cy="2478700"/>
            <a:chOff x="5351864" y="1236050"/>
            <a:chExt cx="1794900" cy="2478700"/>
          </a:xfrm>
        </p:grpSpPr>
        <p:sp>
          <p:nvSpPr>
            <p:cNvPr id="1134" name="Google Shape;1134;p26"/>
            <p:cNvSpPr/>
            <p:nvPr/>
          </p:nvSpPr>
          <p:spPr>
            <a:xfrm>
              <a:off x="5469464" y="1236050"/>
              <a:ext cx="1559700" cy="693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6"/>
            <p:cNvSpPr/>
            <p:nvPr/>
          </p:nvSpPr>
          <p:spPr>
            <a:xfrm>
              <a:off x="6093464" y="2704950"/>
              <a:ext cx="311700" cy="311700"/>
            </a:xfrm>
            <a:prstGeom prst="ellipse">
              <a:avLst/>
            </a:prstGeom>
            <a:solidFill>
              <a:schemeClr val="accent2"/>
            </a:solidFill>
            <a:ln cap="flat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26"/>
            <p:cNvSpPr txBox="1"/>
            <p:nvPr/>
          </p:nvSpPr>
          <p:spPr>
            <a:xfrm>
              <a:off x="5469464" y="1376300"/>
              <a:ext cx="15597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Win Win</a:t>
              </a:r>
              <a:endParaRPr b="1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36" name="Google Shape;1136;p26"/>
            <p:cNvSpPr txBox="1"/>
            <p:nvPr/>
          </p:nvSpPr>
          <p:spPr>
            <a:xfrm>
              <a:off x="5351864" y="2046950"/>
              <a:ext cx="1794900" cy="5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If everyone sticks to the limit, PSAH would achieve a low 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overall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carbon footprint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37" name="Google Shape;1137;p26"/>
            <p:cNvCxnSpPr>
              <a:endCxn id="1114" idx="4"/>
            </p:cNvCxnSpPr>
            <p:nvPr/>
          </p:nvCxnSpPr>
          <p:spPr>
            <a:xfrm rot="10800000">
              <a:off x="6249314" y="3016650"/>
              <a:ext cx="0" cy="6981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diamond"/>
              <a:tailEnd len="med" w="med" type="none"/>
            </a:ln>
          </p:spPr>
        </p:cxnSp>
      </p:grpSp>
      <p:grpSp>
        <p:nvGrpSpPr>
          <p:cNvPr id="1138" name="Google Shape;1138;p26"/>
          <p:cNvGrpSpPr/>
          <p:nvPr/>
        </p:nvGrpSpPr>
        <p:grpSpPr>
          <a:xfrm>
            <a:off x="7029177" y="1236050"/>
            <a:ext cx="1794900" cy="2478700"/>
            <a:chOff x="7029177" y="1236050"/>
            <a:chExt cx="1794900" cy="2478700"/>
          </a:xfrm>
        </p:grpSpPr>
        <p:sp>
          <p:nvSpPr>
            <p:cNvPr id="1139" name="Google Shape;1139;p26"/>
            <p:cNvSpPr/>
            <p:nvPr/>
          </p:nvSpPr>
          <p:spPr>
            <a:xfrm>
              <a:off x="7146777" y="1236050"/>
              <a:ext cx="1559700" cy="693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26"/>
            <p:cNvSpPr/>
            <p:nvPr/>
          </p:nvSpPr>
          <p:spPr>
            <a:xfrm>
              <a:off x="7770777" y="2704950"/>
              <a:ext cx="311700" cy="311700"/>
            </a:xfrm>
            <a:prstGeom prst="ellipse">
              <a:avLst/>
            </a:prstGeom>
            <a:solidFill>
              <a:schemeClr val="accent3"/>
            </a:solidFill>
            <a:ln cap="flat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26"/>
            <p:cNvSpPr txBox="1"/>
            <p:nvPr/>
          </p:nvSpPr>
          <p:spPr>
            <a:xfrm>
              <a:off x="7146777" y="1376300"/>
              <a:ext cx="15597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Success</a:t>
              </a:r>
              <a:endParaRPr b="1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41" name="Google Shape;1141;p26"/>
            <p:cNvSpPr txBox="1"/>
            <p:nvPr/>
          </p:nvSpPr>
          <p:spPr>
            <a:xfrm>
              <a:off x="7029177" y="2046950"/>
              <a:ext cx="1794900" cy="5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Benchmark against other </a:t>
              </a: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commercial</a:t>
              </a: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buildings to get the lowest consumption level</a:t>
              </a:r>
              <a:endParaRPr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42" name="Google Shape;1142;p26"/>
            <p:cNvCxnSpPr>
              <a:endCxn id="1116" idx="4"/>
            </p:cNvCxnSpPr>
            <p:nvPr/>
          </p:nvCxnSpPr>
          <p:spPr>
            <a:xfrm rot="10800000">
              <a:off x="7926627" y="3016650"/>
              <a:ext cx="0" cy="6981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diamond"/>
              <a:tailEnd len="med" w="med" type="none"/>
            </a:ln>
          </p:spPr>
        </p:cxnSp>
      </p:grpSp>
      <p:grpSp>
        <p:nvGrpSpPr>
          <p:cNvPr id="1143" name="Google Shape;1143;p26"/>
          <p:cNvGrpSpPr/>
          <p:nvPr/>
        </p:nvGrpSpPr>
        <p:grpSpPr>
          <a:xfrm>
            <a:off x="896738" y="3932215"/>
            <a:ext cx="641270" cy="594356"/>
            <a:chOff x="6524150" y="1938725"/>
            <a:chExt cx="297725" cy="276625"/>
          </a:xfrm>
        </p:grpSpPr>
        <p:sp>
          <p:nvSpPr>
            <p:cNvPr id="1144" name="Google Shape;1144;p26"/>
            <p:cNvSpPr/>
            <p:nvPr/>
          </p:nvSpPr>
          <p:spPr>
            <a:xfrm>
              <a:off x="6524150" y="2025375"/>
              <a:ext cx="297725" cy="189975"/>
            </a:xfrm>
            <a:custGeom>
              <a:rect b="b" l="l" r="r" t="t"/>
              <a:pathLst>
                <a:path extrusionOk="0" h="7599" w="11909">
                  <a:moveTo>
                    <a:pt x="9767" y="2079"/>
                  </a:moveTo>
                  <a:lnTo>
                    <a:pt x="9767" y="5198"/>
                  </a:lnTo>
                  <a:cubicBezTo>
                    <a:pt x="9735" y="5041"/>
                    <a:pt x="9672" y="4915"/>
                    <a:pt x="9546" y="4789"/>
                  </a:cubicBezTo>
                  <a:lnTo>
                    <a:pt x="7813" y="3056"/>
                  </a:lnTo>
                  <a:cubicBezTo>
                    <a:pt x="7624" y="2867"/>
                    <a:pt x="7341" y="2741"/>
                    <a:pt x="7057" y="2741"/>
                  </a:cubicBezTo>
                  <a:lnTo>
                    <a:pt x="6018" y="2741"/>
                  </a:lnTo>
                  <a:cubicBezTo>
                    <a:pt x="5923" y="2741"/>
                    <a:pt x="5797" y="2836"/>
                    <a:pt x="5734" y="2930"/>
                  </a:cubicBezTo>
                  <a:lnTo>
                    <a:pt x="5482" y="3403"/>
                  </a:lnTo>
                  <a:cubicBezTo>
                    <a:pt x="5293" y="3812"/>
                    <a:pt x="4883" y="4001"/>
                    <a:pt x="4505" y="4001"/>
                  </a:cubicBezTo>
                  <a:lnTo>
                    <a:pt x="5356" y="2269"/>
                  </a:lnTo>
                  <a:cubicBezTo>
                    <a:pt x="5419" y="2143"/>
                    <a:pt x="5576" y="2079"/>
                    <a:pt x="5671" y="2079"/>
                  </a:cubicBezTo>
                  <a:close/>
                  <a:moveTo>
                    <a:pt x="1418" y="2079"/>
                  </a:moveTo>
                  <a:lnTo>
                    <a:pt x="1418" y="5545"/>
                  </a:lnTo>
                  <a:lnTo>
                    <a:pt x="725" y="5545"/>
                  </a:lnTo>
                  <a:lnTo>
                    <a:pt x="725" y="2079"/>
                  </a:lnTo>
                  <a:close/>
                  <a:moveTo>
                    <a:pt x="11153" y="2079"/>
                  </a:moveTo>
                  <a:lnTo>
                    <a:pt x="11153" y="5545"/>
                  </a:lnTo>
                  <a:lnTo>
                    <a:pt x="10460" y="5545"/>
                  </a:lnTo>
                  <a:lnTo>
                    <a:pt x="10460" y="2079"/>
                  </a:lnTo>
                  <a:close/>
                  <a:moveTo>
                    <a:pt x="6931" y="630"/>
                  </a:moveTo>
                  <a:cubicBezTo>
                    <a:pt x="6774" y="1008"/>
                    <a:pt x="6427" y="1323"/>
                    <a:pt x="5955" y="1323"/>
                  </a:cubicBezTo>
                  <a:lnTo>
                    <a:pt x="5671" y="1323"/>
                  </a:lnTo>
                  <a:cubicBezTo>
                    <a:pt x="5293" y="1323"/>
                    <a:pt x="4946" y="1575"/>
                    <a:pt x="4726" y="1922"/>
                  </a:cubicBezTo>
                  <a:lnTo>
                    <a:pt x="3655" y="4064"/>
                  </a:lnTo>
                  <a:cubicBezTo>
                    <a:pt x="3623" y="4127"/>
                    <a:pt x="3623" y="4253"/>
                    <a:pt x="3655" y="4316"/>
                  </a:cubicBezTo>
                  <a:cubicBezTo>
                    <a:pt x="3718" y="4411"/>
                    <a:pt x="3781" y="4474"/>
                    <a:pt x="3875" y="4537"/>
                  </a:cubicBezTo>
                  <a:cubicBezTo>
                    <a:pt x="4088" y="4627"/>
                    <a:pt x="4310" y="4670"/>
                    <a:pt x="4532" y="4670"/>
                  </a:cubicBezTo>
                  <a:cubicBezTo>
                    <a:pt x="5165" y="4670"/>
                    <a:pt x="5785" y="4316"/>
                    <a:pt x="6112" y="3686"/>
                  </a:cubicBezTo>
                  <a:lnTo>
                    <a:pt x="6238" y="3434"/>
                  </a:lnTo>
                  <a:lnTo>
                    <a:pt x="7026" y="3434"/>
                  </a:lnTo>
                  <a:cubicBezTo>
                    <a:pt x="7089" y="3434"/>
                    <a:pt x="7215" y="3466"/>
                    <a:pt x="7246" y="3529"/>
                  </a:cubicBezTo>
                  <a:lnTo>
                    <a:pt x="8979" y="5261"/>
                  </a:lnTo>
                  <a:cubicBezTo>
                    <a:pt x="9137" y="5419"/>
                    <a:pt x="9137" y="5545"/>
                    <a:pt x="9105" y="5640"/>
                  </a:cubicBezTo>
                  <a:cubicBezTo>
                    <a:pt x="9105" y="5671"/>
                    <a:pt x="9042" y="5829"/>
                    <a:pt x="8885" y="5860"/>
                  </a:cubicBezTo>
                  <a:lnTo>
                    <a:pt x="5576" y="6805"/>
                  </a:lnTo>
                  <a:cubicBezTo>
                    <a:pt x="5543" y="6814"/>
                    <a:pt x="5507" y="6818"/>
                    <a:pt x="5470" y="6818"/>
                  </a:cubicBezTo>
                  <a:cubicBezTo>
                    <a:pt x="5371" y="6818"/>
                    <a:pt x="5268" y="6788"/>
                    <a:pt x="5198" y="6742"/>
                  </a:cubicBezTo>
                  <a:lnTo>
                    <a:pt x="4096" y="5640"/>
                  </a:lnTo>
                  <a:cubicBezTo>
                    <a:pt x="4033" y="5545"/>
                    <a:pt x="3938" y="5514"/>
                    <a:pt x="3875" y="5514"/>
                  </a:cubicBezTo>
                  <a:lnTo>
                    <a:pt x="2111" y="5514"/>
                  </a:lnTo>
                  <a:lnTo>
                    <a:pt x="2111" y="2048"/>
                  </a:lnTo>
                  <a:lnTo>
                    <a:pt x="2741" y="2048"/>
                  </a:lnTo>
                  <a:cubicBezTo>
                    <a:pt x="3119" y="2048"/>
                    <a:pt x="3466" y="1796"/>
                    <a:pt x="3686" y="1449"/>
                  </a:cubicBezTo>
                  <a:lnTo>
                    <a:pt x="4001" y="819"/>
                  </a:lnTo>
                  <a:cubicBezTo>
                    <a:pt x="4064" y="693"/>
                    <a:pt x="4190" y="630"/>
                    <a:pt x="4316" y="630"/>
                  </a:cubicBezTo>
                  <a:close/>
                  <a:moveTo>
                    <a:pt x="4316" y="0"/>
                  </a:moveTo>
                  <a:cubicBezTo>
                    <a:pt x="3907" y="0"/>
                    <a:pt x="3560" y="221"/>
                    <a:pt x="3371" y="599"/>
                  </a:cubicBezTo>
                  <a:lnTo>
                    <a:pt x="3056" y="1229"/>
                  </a:lnTo>
                  <a:cubicBezTo>
                    <a:pt x="2962" y="1323"/>
                    <a:pt x="2836" y="1418"/>
                    <a:pt x="2741" y="1418"/>
                  </a:cubicBezTo>
                  <a:lnTo>
                    <a:pt x="378" y="1418"/>
                  </a:lnTo>
                  <a:cubicBezTo>
                    <a:pt x="158" y="1418"/>
                    <a:pt x="0" y="1575"/>
                    <a:pt x="0" y="1764"/>
                  </a:cubicBezTo>
                  <a:lnTo>
                    <a:pt x="0" y="5955"/>
                  </a:lnTo>
                  <a:cubicBezTo>
                    <a:pt x="0" y="6144"/>
                    <a:pt x="158" y="6301"/>
                    <a:pt x="378" y="6301"/>
                  </a:cubicBezTo>
                  <a:lnTo>
                    <a:pt x="3718" y="6301"/>
                  </a:lnTo>
                  <a:lnTo>
                    <a:pt x="4694" y="7278"/>
                  </a:lnTo>
                  <a:cubicBezTo>
                    <a:pt x="4894" y="7477"/>
                    <a:pt x="5139" y="7598"/>
                    <a:pt x="5410" y="7598"/>
                  </a:cubicBezTo>
                  <a:cubicBezTo>
                    <a:pt x="5525" y="7598"/>
                    <a:pt x="5644" y="7577"/>
                    <a:pt x="5766" y="7530"/>
                  </a:cubicBezTo>
                  <a:lnTo>
                    <a:pt x="9074" y="6553"/>
                  </a:lnTo>
                  <a:cubicBezTo>
                    <a:pt x="9263" y="6522"/>
                    <a:pt x="9420" y="6396"/>
                    <a:pt x="9578" y="6238"/>
                  </a:cubicBezTo>
                  <a:lnTo>
                    <a:pt x="11562" y="6238"/>
                  </a:lnTo>
                  <a:cubicBezTo>
                    <a:pt x="11751" y="6238"/>
                    <a:pt x="11909" y="6081"/>
                    <a:pt x="11909" y="5892"/>
                  </a:cubicBezTo>
                  <a:lnTo>
                    <a:pt x="11909" y="1733"/>
                  </a:lnTo>
                  <a:cubicBezTo>
                    <a:pt x="11877" y="1544"/>
                    <a:pt x="11720" y="1386"/>
                    <a:pt x="11499" y="1386"/>
                  </a:cubicBezTo>
                  <a:lnTo>
                    <a:pt x="7341" y="1386"/>
                  </a:lnTo>
                  <a:cubicBezTo>
                    <a:pt x="7561" y="1103"/>
                    <a:pt x="7687" y="693"/>
                    <a:pt x="7687" y="347"/>
                  </a:cubicBezTo>
                  <a:cubicBezTo>
                    <a:pt x="7687" y="158"/>
                    <a:pt x="7530" y="0"/>
                    <a:pt x="73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26"/>
            <p:cNvSpPr/>
            <p:nvPr/>
          </p:nvSpPr>
          <p:spPr>
            <a:xfrm>
              <a:off x="6664325" y="1938725"/>
              <a:ext cx="17375" cy="43350"/>
            </a:xfrm>
            <a:custGeom>
              <a:rect b="b" l="l" r="r" t="t"/>
              <a:pathLst>
                <a:path extrusionOk="0" h="1734" w="695">
                  <a:moveTo>
                    <a:pt x="348" y="1"/>
                  </a:moveTo>
                  <a:cubicBezTo>
                    <a:pt x="159" y="1"/>
                    <a:pt x="1" y="158"/>
                    <a:pt x="1" y="347"/>
                  </a:cubicBezTo>
                  <a:lnTo>
                    <a:pt x="1" y="1355"/>
                  </a:lnTo>
                  <a:cubicBezTo>
                    <a:pt x="1" y="1576"/>
                    <a:pt x="159" y="1733"/>
                    <a:pt x="348" y="1733"/>
                  </a:cubicBezTo>
                  <a:cubicBezTo>
                    <a:pt x="537" y="1733"/>
                    <a:pt x="694" y="1576"/>
                    <a:pt x="694" y="1355"/>
                  </a:cubicBezTo>
                  <a:lnTo>
                    <a:pt x="694" y="347"/>
                  </a:lnTo>
                  <a:cubicBezTo>
                    <a:pt x="694" y="158"/>
                    <a:pt x="537" y="1"/>
                    <a:pt x="3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6"/>
            <p:cNvSpPr/>
            <p:nvPr/>
          </p:nvSpPr>
          <p:spPr>
            <a:xfrm>
              <a:off x="6594250" y="1972800"/>
              <a:ext cx="35450" cy="35275"/>
            </a:xfrm>
            <a:custGeom>
              <a:rect b="b" l="l" r="r" t="t"/>
              <a:pathLst>
                <a:path extrusionOk="0" h="1411" w="1418">
                  <a:moveTo>
                    <a:pt x="374" y="0"/>
                  </a:moveTo>
                  <a:cubicBezTo>
                    <a:pt x="291" y="0"/>
                    <a:pt x="205" y="40"/>
                    <a:pt x="126" y="118"/>
                  </a:cubicBezTo>
                  <a:cubicBezTo>
                    <a:pt x="0" y="244"/>
                    <a:pt x="0" y="496"/>
                    <a:pt x="126" y="591"/>
                  </a:cubicBezTo>
                  <a:lnTo>
                    <a:pt x="819" y="1316"/>
                  </a:lnTo>
                  <a:cubicBezTo>
                    <a:pt x="882" y="1379"/>
                    <a:pt x="969" y="1410"/>
                    <a:pt x="1055" y="1410"/>
                  </a:cubicBezTo>
                  <a:cubicBezTo>
                    <a:pt x="1142" y="1410"/>
                    <a:pt x="1229" y="1379"/>
                    <a:pt x="1292" y="1316"/>
                  </a:cubicBezTo>
                  <a:cubicBezTo>
                    <a:pt x="1418" y="1190"/>
                    <a:pt x="1418" y="969"/>
                    <a:pt x="1292" y="843"/>
                  </a:cubicBezTo>
                  <a:lnTo>
                    <a:pt x="599" y="118"/>
                  </a:lnTo>
                  <a:cubicBezTo>
                    <a:pt x="536" y="40"/>
                    <a:pt x="457" y="0"/>
                    <a:pt x="3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6"/>
            <p:cNvSpPr/>
            <p:nvPr/>
          </p:nvSpPr>
          <p:spPr>
            <a:xfrm>
              <a:off x="6715525" y="1972800"/>
              <a:ext cx="35475" cy="35275"/>
            </a:xfrm>
            <a:custGeom>
              <a:rect b="b" l="l" r="r" t="t"/>
              <a:pathLst>
                <a:path extrusionOk="0" h="1411" w="1419">
                  <a:moveTo>
                    <a:pt x="1056" y="0"/>
                  </a:moveTo>
                  <a:cubicBezTo>
                    <a:pt x="970" y="0"/>
                    <a:pt x="883" y="40"/>
                    <a:pt x="820" y="118"/>
                  </a:cubicBezTo>
                  <a:lnTo>
                    <a:pt x="127" y="843"/>
                  </a:lnTo>
                  <a:cubicBezTo>
                    <a:pt x="1" y="969"/>
                    <a:pt x="1" y="1190"/>
                    <a:pt x="127" y="1316"/>
                  </a:cubicBezTo>
                  <a:cubicBezTo>
                    <a:pt x="174" y="1379"/>
                    <a:pt x="261" y="1410"/>
                    <a:pt x="351" y="1410"/>
                  </a:cubicBezTo>
                  <a:cubicBezTo>
                    <a:pt x="442" y="1410"/>
                    <a:pt x="536" y="1379"/>
                    <a:pt x="599" y="1316"/>
                  </a:cubicBezTo>
                  <a:lnTo>
                    <a:pt x="1293" y="591"/>
                  </a:lnTo>
                  <a:cubicBezTo>
                    <a:pt x="1419" y="496"/>
                    <a:pt x="1419" y="244"/>
                    <a:pt x="1293" y="118"/>
                  </a:cubicBezTo>
                  <a:cubicBezTo>
                    <a:pt x="1230" y="40"/>
                    <a:pt x="1143" y="0"/>
                    <a:pt x="10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8" name="Google Shape;1148;p26"/>
          <p:cNvSpPr/>
          <p:nvPr/>
        </p:nvSpPr>
        <p:spPr>
          <a:xfrm>
            <a:off x="2597509" y="3932198"/>
            <a:ext cx="594354" cy="594373"/>
          </a:xfrm>
          <a:custGeom>
            <a:rect b="b" l="l" r="r" t="t"/>
            <a:pathLst>
              <a:path extrusionOk="0" h="11846" w="11815">
                <a:moveTo>
                  <a:pt x="5829" y="693"/>
                </a:moveTo>
                <a:cubicBezTo>
                  <a:pt x="6238" y="693"/>
                  <a:pt x="6553" y="1008"/>
                  <a:pt x="6553" y="1418"/>
                </a:cubicBezTo>
                <a:cubicBezTo>
                  <a:pt x="6553" y="1796"/>
                  <a:pt x="6238" y="2111"/>
                  <a:pt x="5829" y="2111"/>
                </a:cubicBezTo>
                <a:cubicBezTo>
                  <a:pt x="5451" y="2111"/>
                  <a:pt x="5136" y="1796"/>
                  <a:pt x="5136" y="1418"/>
                </a:cubicBezTo>
                <a:cubicBezTo>
                  <a:pt x="5136" y="1008"/>
                  <a:pt x="5482" y="693"/>
                  <a:pt x="5829" y="693"/>
                </a:cubicBezTo>
                <a:close/>
                <a:moveTo>
                  <a:pt x="5829" y="2773"/>
                </a:moveTo>
                <a:cubicBezTo>
                  <a:pt x="6774" y="2773"/>
                  <a:pt x="7562" y="3560"/>
                  <a:pt x="7562" y="4568"/>
                </a:cubicBezTo>
                <a:lnTo>
                  <a:pt x="7562" y="4915"/>
                </a:lnTo>
                <a:lnTo>
                  <a:pt x="4096" y="4915"/>
                </a:lnTo>
                <a:lnTo>
                  <a:pt x="4096" y="4568"/>
                </a:lnTo>
                <a:cubicBezTo>
                  <a:pt x="4096" y="3560"/>
                  <a:pt x="4884" y="2773"/>
                  <a:pt x="5829" y="2773"/>
                </a:cubicBezTo>
                <a:close/>
                <a:moveTo>
                  <a:pt x="2363" y="6963"/>
                </a:moveTo>
                <a:cubicBezTo>
                  <a:pt x="2773" y="6963"/>
                  <a:pt x="3088" y="7278"/>
                  <a:pt x="3088" y="7656"/>
                </a:cubicBezTo>
                <a:cubicBezTo>
                  <a:pt x="3088" y="8065"/>
                  <a:pt x="2773" y="8380"/>
                  <a:pt x="2363" y="8380"/>
                </a:cubicBezTo>
                <a:cubicBezTo>
                  <a:pt x="1985" y="8380"/>
                  <a:pt x="1670" y="8065"/>
                  <a:pt x="1670" y="7656"/>
                </a:cubicBezTo>
                <a:cubicBezTo>
                  <a:pt x="1670" y="7278"/>
                  <a:pt x="1985" y="6963"/>
                  <a:pt x="2363" y="6963"/>
                </a:cubicBezTo>
                <a:close/>
                <a:moveTo>
                  <a:pt x="9357" y="6963"/>
                </a:moveTo>
                <a:cubicBezTo>
                  <a:pt x="9735" y="6963"/>
                  <a:pt x="10050" y="7278"/>
                  <a:pt x="10050" y="7656"/>
                </a:cubicBezTo>
                <a:cubicBezTo>
                  <a:pt x="10050" y="8065"/>
                  <a:pt x="9735" y="8380"/>
                  <a:pt x="9357" y="8380"/>
                </a:cubicBezTo>
                <a:cubicBezTo>
                  <a:pt x="8948" y="8380"/>
                  <a:pt x="8633" y="8065"/>
                  <a:pt x="8633" y="7656"/>
                </a:cubicBezTo>
                <a:cubicBezTo>
                  <a:pt x="8633" y="7278"/>
                  <a:pt x="8948" y="6963"/>
                  <a:pt x="9357" y="6963"/>
                </a:cubicBezTo>
                <a:close/>
                <a:moveTo>
                  <a:pt x="2363" y="9042"/>
                </a:moveTo>
                <a:cubicBezTo>
                  <a:pt x="3308" y="9042"/>
                  <a:pt x="4096" y="9830"/>
                  <a:pt x="4096" y="10806"/>
                </a:cubicBezTo>
                <a:lnTo>
                  <a:pt x="4096" y="11184"/>
                </a:lnTo>
                <a:lnTo>
                  <a:pt x="630" y="11184"/>
                </a:lnTo>
                <a:lnTo>
                  <a:pt x="630" y="10806"/>
                </a:lnTo>
                <a:cubicBezTo>
                  <a:pt x="630" y="9830"/>
                  <a:pt x="1418" y="9042"/>
                  <a:pt x="2363" y="9042"/>
                </a:cubicBezTo>
                <a:close/>
                <a:moveTo>
                  <a:pt x="9357" y="9042"/>
                </a:moveTo>
                <a:cubicBezTo>
                  <a:pt x="10302" y="9042"/>
                  <a:pt x="11090" y="9830"/>
                  <a:pt x="11090" y="10806"/>
                </a:cubicBezTo>
                <a:lnTo>
                  <a:pt x="11090" y="11184"/>
                </a:lnTo>
                <a:lnTo>
                  <a:pt x="7625" y="11184"/>
                </a:lnTo>
                <a:lnTo>
                  <a:pt x="7625" y="10806"/>
                </a:lnTo>
                <a:cubicBezTo>
                  <a:pt x="7625" y="9830"/>
                  <a:pt x="8412" y="9042"/>
                  <a:pt x="9357" y="9042"/>
                </a:cubicBezTo>
                <a:close/>
                <a:moveTo>
                  <a:pt x="5892" y="0"/>
                </a:moveTo>
                <a:cubicBezTo>
                  <a:pt x="5136" y="0"/>
                  <a:pt x="4506" y="630"/>
                  <a:pt x="4506" y="1355"/>
                </a:cubicBezTo>
                <a:cubicBezTo>
                  <a:pt x="4506" y="1733"/>
                  <a:pt x="4632" y="2016"/>
                  <a:pt x="4852" y="2300"/>
                </a:cubicBezTo>
                <a:cubicBezTo>
                  <a:pt x="4033" y="2710"/>
                  <a:pt x="3466" y="3529"/>
                  <a:pt x="3466" y="4505"/>
                </a:cubicBezTo>
                <a:lnTo>
                  <a:pt x="3466" y="5230"/>
                </a:lnTo>
                <a:cubicBezTo>
                  <a:pt x="3466" y="5419"/>
                  <a:pt x="3623" y="5577"/>
                  <a:pt x="3844" y="5577"/>
                </a:cubicBezTo>
                <a:lnTo>
                  <a:pt x="5577" y="5577"/>
                </a:lnTo>
                <a:lnTo>
                  <a:pt x="5577" y="7152"/>
                </a:lnTo>
                <a:lnTo>
                  <a:pt x="3875" y="8822"/>
                </a:lnTo>
                <a:cubicBezTo>
                  <a:pt x="3749" y="8696"/>
                  <a:pt x="3592" y="8601"/>
                  <a:pt x="3434" y="8569"/>
                </a:cubicBezTo>
                <a:cubicBezTo>
                  <a:pt x="3686" y="8349"/>
                  <a:pt x="3781" y="8034"/>
                  <a:pt x="3781" y="7624"/>
                </a:cubicBezTo>
                <a:cubicBezTo>
                  <a:pt x="3781" y="6868"/>
                  <a:pt x="3151" y="6238"/>
                  <a:pt x="2426" y="6238"/>
                </a:cubicBezTo>
                <a:cubicBezTo>
                  <a:pt x="1670" y="6238"/>
                  <a:pt x="1040" y="6868"/>
                  <a:pt x="1040" y="7624"/>
                </a:cubicBezTo>
                <a:cubicBezTo>
                  <a:pt x="1040" y="7971"/>
                  <a:pt x="1166" y="8286"/>
                  <a:pt x="1387" y="8569"/>
                </a:cubicBezTo>
                <a:cubicBezTo>
                  <a:pt x="567" y="8979"/>
                  <a:pt x="0" y="9798"/>
                  <a:pt x="0" y="10775"/>
                </a:cubicBezTo>
                <a:lnTo>
                  <a:pt x="0" y="11499"/>
                </a:lnTo>
                <a:cubicBezTo>
                  <a:pt x="0" y="11688"/>
                  <a:pt x="158" y="11846"/>
                  <a:pt x="378" y="11846"/>
                </a:cubicBezTo>
                <a:lnTo>
                  <a:pt x="4474" y="11846"/>
                </a:lnTo>
                <a:cubicBezTo>
                  <a:pt x="4663" y="11846"/>
                  <a:pt x="4821" y="11688"/>
                  <a:pt x="4821" y="11499"/>
                </a:cubicBezTo>
                <a:lnTo>
                  <a:pt x="4821" y="10775"/>
                </a:lnTo>
                <a:cubicBezTo>
                  <a:pt x="4821" y="10239"/>
                  <a:pt x="4632" y="9704"/>
                  <a:pt x="4348" y="9326"/>
                </a:cubicBezTo>
                <a:lnTo>
                  <a:pt x="5860" y="7782"/>
                </a:lnTo>
                <a:lnTo>
                  <a:pt x="7404" y="9326"/>
                </a:lnTo>
                <a:cubicBezTo>
                  <a:pt x="7089" y="9704"/>
                  <a:pt x="6931" y="10239"/>
                  <a:pt x="6931" y="10775"/>
                </a:cubicBezTo>
                <a:lnTo>
                  <a:pt x="6931" y="11499"/>
                </a:lnTo>
                <a:cubicBezTo>
                  <a:pt x="6931" y="11688"/>
                  <a:pt x="7089" y="11846"/>
                  <a:pt x="7309" y="11846"/>
                </a:cubicBezTo>
                <a:lnTo>
                  <a:pt x="11468" y="11846"/>
                </a:lnTo>
                <a:cubicBezTo>
                  <a:pt x="11657" y="11846"/>
                  <a:pt x="11815" y="11688"/>
                  <a:pt x="11815" y="11499"/>
                </a:cubicBezTo>
                <a:lnTo>
                  <a:pt x="11815" y="10775"/>
                </a:lnTo>
                <a:cubicBezTo>
                  <a:pt x="11783" y="9830"/>
                  <a:pt x="11185" y="8979"/>
                  <a:pt x="10365" y="8569"/>
                </a:cubicBezTo>
                <a:cubicBezTo>
                  <a:pt x="10586" y="8349"/>
                  <a:pt x="10712" y="8034"/>
                  <a:pt x="10712" y="7624"/>
                </a:cubicBezTo>
                <a:cubicBezTo>
                  <a:pt x="10712" y="6868"/>
                  <a:pt x="10082" y="6238"/>
                  <a:pt x="9357" y="6238"/>
                </a:cubicBezTo>
                <a:cubicBezTo>
                  <a:pt x="8601" y="6238"/>
                  <a:pt x="7971" y="6868"/>
                  <a:pt x="7971" y="7624"/>
                </a:cubicBezTo>
                <a:cubicBezTo>
                  <a:pt x="7971" y="7971"/>
                  <a:pt x="8097" y="8286"/>
                  <a:pt x="8318" y="8569"/>
                </a:cubicBezTo>
                <a:cubicBezTo>
                  <a:pt x="8160" y="8664"/>
                  <a:pt x="8034" y="8727"/>
                  <a:pt x="7877" y="8822"/>
                </a:cubicBezTo>
                <a:lnTo>
                  <a:pt x="6207" y="7152"/>
                </a:lnTo>
                <a:lnTo>
                  <a:pt x="6207" y="5577"/>
                </a:lnTo>
                <a:lnTo>
                  <a:pt x="7940" y="5577"/>
                </a:lnTo>
                <a:cubicBezTo>
                  <a:pt x="8129" y="5577"/>
                  <a:pt x="8286" y="5419"/>
                  <a:pt x="8286" y="5230"/>
                </a:cubicBezTo>
                <a:lnTo>
                  <a:pt x="8286" y="4505"/>
                </a:lnTo>
                <a:cubicBezTo>
                  <a:pt x="8286" y="3529"/>
                  <a:pt x="7688" y="2710"/>
                  <a:pt x="6900" y="2300"/>
                </a:cubicBezTo>
                <a:cubicBezTo>
                  <a:pt x="7152" y="2080"/>
                  <a:pt x="7246" y="1764"/>
                  <a:pt x="7246" y="1355"/>
                </a:cubicBezTo>
                <a:cubicBezTo>
                  <a:pt x="7246" y="630"/>
                  <a:pt x="6616" y="0"/>
                  <a:pt x="589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9" name="Google Shape;1149;p26"/>
          <p:cNvGrpSpPr/>
          <p:nvPr/>
        </p:nvGrpSpPr>
        <p:grpSpPr>
          <a:xfrm>
            <a:off x="4274817" y="3932218"/>
            <a:ext cx="594369" cy="594354"/>
            <a:chOff x="6167350" y="2672800"/>
            <a:chExt cx="297750" cy="295375"/>
          </a:xfrm>
        </p:grpSpPr>
        <p:sp>
          <p:nvSpPr>
            <p:cNvPr id="1150" name="Google Shape;1150;p26"/>
            <p:cNvSpPr/>
            <p:nvPr/>
          </p:nvSpPr>
          <p:spPr>
            <a:xfrm>
              <a:off x="6167350" y="2672800"/>
              <a:ext cx="226850" cy="295375"/>
            </a:xfrm>
            <a:custGeom>
              <a:rect b="b" l="l" r="r" t="t"/>
              <a:pathLst>
                <a:path extrusionOk="0" h="11815" w="9074">
                  <a:moveTo>
                    <a:pt x="4537" y="725"/>
                  </a:moveTo>
                  <a:cubicBezTo>
                    <a:pt x="4758" y="725"/>
                    <a:pt x="4915" y="882"/>
                    <a:pt x="4915" y="1071"/>
                  </a:cubicBezTo>
                  <a:cubicBezTo>
                    <a:pt x="4915" y="1260"/>
                    <a:pt x="5073" y="1418"/>
                    <a:pt x="5262" y="1418"/>
                  </a:cubicBezTo>
                  <a:lnTo>
                    <a:pt x="5955" y="1418"/>
                  </a:lnTo>
                  <a:cubicBezTo>
                    <a:pt x="6175" y="1418"/>
                    <a:pt x="6333" y="1575"/>
                    <a:pt x="6333" y="1796"/>
                  </a:cubicBezTo>
                  <a:cubicBezTo>
                    <a:pt x="6333" y="1985"/>
                    <a:pt x="6175" y="2142"/>
                    <a:pt x="5955" y="2142"/>
                  </a:cubicBezTo>
                  <a:lnTo>
                    <a:pt x="3119" y="2142"/>
                  </a:lnTo>
                  <a:cubicBezTo>
                    <a:pt x="2930" y="2142"/>
                    <a:pt x="2773" y="1985"/>
                    <a:pt x="2773" y="1796"/>
                  </a:cubicBezTo>
                  <a:cubicBezTo>
                    <a:pt x="2773" y="1575"/>
                    <a:pt x="2930" y="1418"/>
                    <a:pt x="3151" y="1418"/>
                  </a:cubicBezTo>
                  <a:lnTo>
                    <a:pt x="3844" y="1418"/>
                  </a:lnTo>
                  <a:cubicBezTo>
                    <a:pt x="4033" y="1418"/>
                    <a:pt x="4191" y="1260"/>
                    <a:pt x="4191" y="1071"/>
                  </a:cubicBezTo>
                  <a:cubicBezTo>
                    <a:pt x="4191" y="882"/>
                    <a:pt x="4348" y="725"/>
                    <a:pt x="4537" y="725"/>
                  </a:cubicBezTo>
                  <a:close/>
                  <a:moveTo>
                    <a:pt x="8066" y="2111"/>
                  </a:moveTo>
                  <a:cubicBezTo>
                    <a:pt x="8255" y="2111"/>
                    <a:pt x="8412" y="2268"/>
                    <a:pt x="8412" y="2458"/>
                  </a:cubicBezTo>
                  <a:lnTo>
                    <a:pt x="8412" y="10806"/>
                  </a:lnTo>
                  <a:lnTo>
                    <a:pt x="8381" y="10806"/>
                  </a:lnTo>
                  <a:cubicBezTo>
                    <a:pt x="8381" y="10995"/>
                    <a:pt x="8223" y="11153"/>
                    <a:pt x="8034" y="11153"/>
                  </a:cubicBezTo>
                  <a:lnTo>
                    <a:pt x="1040" y="11153"/>
                  </a:lnTo>
                  <a:cubicBezTo>
                    <a:pt x="851" y="11153"/>
                    <a:pt x="693" y="10995"/>
                    <a:pt x="693" y="10806"/>
                  </a:cubicBezTo>
                  <a:lnTo>
                    <a:pt x="693" y="2458"/>
                  </a:lnTo>
                  <a:cubicBezTo>
                    <a:pt x="693" y="2268"/>
                    <a:pt x="851" y="2111"/>
                    <a:pt x="1040" y="2111"/>
                  </a:cubicBezTo>
                  <a:lnTo>
                    <a:pt x="2143" y="2111"/>
                  </a:lnTo>
                  <a:cubicBezTo>
                    <a:pt x="2300" y="2489"/>
                    <a:pt x="2647" y="2804"/>
                    <a:pt x="3119" y="2804"/>
                  </a:cubicBezTo>
                  <a:lnTo>
                    <a:pt x="5986" y="2804"/>
                  </a:lnTo>
                  <a:cubicBezTo>
                    <a:pt x="6396" y="2804"/>
                    <a:pt x="6805" y="2521"/>
                    <a:pt x="6963" y="2111"/>
                  </a:cubicBezTo>
                  <a:close/>
                  <a:moveTo>
                    <a:pt x="4506" y="0"/>
                  </a:moveTo>
                  <a:cubicBezTo>
                    <a:pt x="4096" y="0"/>
                    <a:pt x="3686" y="284"/>
                    <a:pt x="3529" y="725"/>
                  </a:cubicBezTo>
                  <a:lnTo>
                    <a:pt x="3088" y="725"/>
                  </a:lnTo>
                  <a:cubicBezTo>
                    <a:pt x="2678" y="725"/>
                    <a:pt x="2269" y="1008"/>
                    <a:pt x="2111" y="1418"/>
                  </a:cubicBezTo>
                  <a:lnTo>
                    <a:pt x="1009" y="1418"/>
                  </a:lnTo>
                  <a:cubicBezTo>
                    <a:pt x="410" y="1418"/>
                    <a:pt x="0" y="1890"/>
                    <a:pt x="0" y="2458"/>
                  </a:cubicBezTo>
                  <a:lnTo>
                    <a:pt x="0" y="10806"/>
                  </a:lnTo>
                  <a:cubicBezTo>
                    <a:pt x="0" y="11405"/>
                    <a:pt x="473" y="11814"/>
                    <a:pt x="1009" y="11814"/>
                  </a:cubicBezTo>
                  <a:lnTo>
                    <a:pt x="7971" y="11814"/>
                  </a:lnTo>
                  <a:cubicBezTo>
                    <a:pt x="8570" y="11814"/>
                    <a:pt x="9011" y="11342"/>
                    <a:pt x="9011" y="10806"/>
                  </a:cubicBezTo>
                  <a:lnTo>
                    <a:pt x="9011" y="2458"/>
                  </a:lnTo>
                  <a:cubicBezTo>
                    <a:pt x="9074" y="1859"/>
                    <a:pt x="8601" y="1418"/>
                    <a:pt x="8034" y="1418"/>
                  </a:cubicBezTo>
                  <a:lnTo>
                    <a:pt x="6931" y="1418"/>
                  </a:lnTo>
                  <a:cubicBezTo>
                    <a:pt x="6774" y="1040"/>
                    <a:pt x="6396" y="725"/>
                    <a:pt x="5923" y="725"/>
                  </a:cubicBezTo>
                  <a:lnTo>
                    <a:pt x="5545" y="725"/>
                  </a:lnTo>
                  <a:cubicBezTo>
                    <a:pt x="5514" y="567"/>
                    <a:pt x="5388" y="441"/>
                    <a:pt x="5262" y="315"/>
                  </a:cubicBezTo>
                  <a:cubicBezTo>
                    <a:pt x="5073" y="126"/>
                    <a:pt x="4789" y="0"/>
                    <a:pt x="45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6"/>
            <p:cNvSpPr/>
            <p:nvPr/>
          </p:nvSpPr>
          <p:spPr>
            <a:xfrm>
              <a:off x="6201225" y="2762575"/>
              <a:ext cx="52775" cy="49650"/>
            </a:xfrm>
            <a:custGeom>
              <a:rect b="b" l="l" r="r" t="t"/>
              <a:pathLst>
                <a:path extrusionOk="0" h="1986" w="2111">
                  <a:moveTo>
                    <a:pt x="406" y="1"/>
                  </a:moveTo>
                  <a:cubicBezTo>
                    <a:pt x="315" y="1"/>
                    <a:pt x="221" y="32"/>
                    <a:pt x="158" y="95"/>
                  </a:cubicBezTo>
                  <a:cubicBezTo>
                    <a:pt x="63" y="190"/>
                    <a:pt x="63" y="442"/>
                    <a:pt x="158" y="568"/>
                  </a:cubicBezTo>
                  <a:lnTo>
                    <a:pt x="599" y="977"/>
                  </a:lnTo>
                  <a:lnTo>
                    <a:pt x="158" y="1418"/>
                  </a:lnTo>
                  <a:cubicBezTo>
                    <a:pt x="0" y="1544"/>
                    <a:pt x="0" y="1733"/>
                    <a:pt x="158" y="1891"/>
                  </a:cubicBezTo>
                  <a:cubicBezTo>
                    <a:pt x="221" y="1954"/>
                    <a:pt x="315" y="1985"/>
                    <a:pt x="406" y="1985"/>
                  </a:cubicBezTo>
                  <a:cubicBezTo>
                    <a:pt x="496" y="1985"/>
                    <a:pt x="583" y="1954"/>
                    <a:pt x="630" y="1891"/>
                  </a:cubicBezTo>
                  <a:lnTo>
                    <a:pt x="1071" y="1450"/>
                  </a:lnTo>
                  <a:lnTo>
                    <a:pt x="1512" y="1891"/>
                  </a:lnTo>
                  <a:cubicBezTo>
                    <a:pt x="1575" y="1954"/>
                    <a:pt x="1662" y="1985"/>
                    <a:pt x="1749" y="1985"/>
                  </a:cubicBezTo>
                  <a:cubicBezTo>
                    <a:pt x="1835" y="1985"/>
                    <a:pt x="1922" y="1954"/>
                    <a:pt x="1985" y="1891"/>
                  </a:cubicBezTo>
                  <a:cubicBezTo>
                    <a:pt x="2111" y="1765"/>
                    <a:pt x="2111" y="1544"/>
                    <a:pt x="1985" y="1418"/>
                  </a:cubicBezTo>
                  <a:lnTo>
                    <a:pt x="1544" y="977"/>
                  </a:lnTo>
                  <a:lnTo>
                    <a:pt x="1985" y="568"/>
                  </a:lnTo>
                  <a:cubicBezTo>
                    <a:pt x="2111" y="442"/>
                    <a:pt x="2111" y="190"/>
                    <a:pt x="1985" y="95"/>
                  </a:cubicBezTo>
                  <a:cubicBezTo>
                    <a:pt x="1922" y="32"/>
                    <a:pt x="1835" y="1"/>
                    <a:pt x="1749" y="1"/>
                  </a:cubicBezTo>
                  <a:cubicBezTo>
                    <a:pt x="1662" y="1"/>
                    <a:pt x="1575" y="32"/>
                    <a:pt x="1512" y="95"/>
                  </a:cubicBezTo>
                  <a:lnTo>
                    <a:pt x="1071" y="505"/>
                  </a:lnTo>
                  <a:lnTo>
                    <a:pt x="630" y="95"/>
                  </a:lnTo>
                  <a:cubicBezTo>
                    <a:pt x="583" y="32"/>
                    <a:pt x="496" y="1"/>
                    <a:pt x="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6"/>
            <p:cNvSpPr/>
            <p:nvPr/>
          </p:nvSpPr>
          <p:spPr>
            <a:xfrm>
              <a:off x="6308325" y="2882300"/>
              <a:ext cx="51225" cy="49650"/>
            </a:xfrm>
            <a:custGeom>
              <a:rect b="b" l="l" r="r" t="t"/>
              <a:pathLst>
                <a:path extrusionOk="0" h="1986" w="2049">
                  <a:moveTo>
                    <a:pt x="363" y="0"/>
                  </a:moveTo>
                  <a:cubicBezTo>
                    <a:pt x="276" y="0"/>
                    <a:pt x="190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lnTo>
                    <a:pt x="568" y="1009"/>
                  </a:lnTo>
                  <a:lnTo>
                    <a:pt x="127" y="1450"/>
                  </a:lnTo>
                  <a:cubicBezTo>
                    <a:pt x="1" y="1544"/>
                    <a:pt x="1" y="1796"/>
                    <a:pt x="127" y="1891"/>
                  </a:cubicBezTo>
                  <a:cubicBezTo>
                    <a:pt x="190" y="1954"/>
                    <a:pt x="276" y="1985"/>
                    <a:pt x="363" y="1985"/>
                  </a:cubicBezTo>
                  <a:cubicBezTo>
                    <a:pt x="450" y="1985"/>
                    <a:pt x="536" y="1954"/>
                    <a:pt x="599" y="1891"/>
                  </a:cubicBezTo>
                  <a:lnTo>
                    <a:pt x="1040" y="1481"/>
                  </a:lnTo>
                  <a:lnTo>
                    <a:pt x="1481" y="1891"/>
                  </a:lnTo>
                  <a:cubicBezTo>
                    <a:pt x="1529" y="1954"/>
                    <a:pt x="1615" y="1985"/>
                    <a:pt x="1706" y="1985"/>
                  </a:cubicBezTo>
                  <a:cubicBezTo>
                    <a:pt x="1797" y="1985"/>
                    <a:pt x="1891" y="1954"/>
                    <a:pt x="1954" y="1891"/>
                  </a:cubicBezTo>
                  <a:cubicBezTo>
                    <a:pt x="2049" y="1796"/>
                    <a:pt x="2049" y="1544"/>
                    <a:pt x="1954" y="1450"/>
                  </a:cubicBezTo>
                  <a:lnTo>
                    <a:pt x="1513" y="1009"/>
                  </a:lnTo>
                  <a:lnTo>
                    <a:pt x="1954" y="567"/>
                  </a:lnTo>
                  <a:cubicBezTo>
                    <a:pt x="2049" y="441"/>
                    <a:pt x="2049" y="252"/>
                    <a:pt x="1954" y="95"/>
                  </a:cubicBezTo>
                  <a:cubicBezTo>
                    <a:pt x="1891" y="32"/>
                    <a:pt x="1804" y="0"/>
                    <a:pt x="1718" y="0"/>
                  </a:cubicBezTo>
                  <a:cubicBezTo>
                    <a:pt x="1631" y="0"/>
                    <a:pt x="1544" y="32"/>
                    <a:pt x="1481" y="95"/>
                  </a:cubicBezTo>
                  <a:lnTo>
                    <a:pt x="1040" y="536"/>
                  </a:lnTo>
                  <a:lnTo>
                    <a:pt x="599" y="95"/>
                  </a:lnTo>
                  <a:cubicBezTo>
                    <a:pt x="536" y="32"/>
                    <a:pt x="450" y="0"/>
                    <a:pt x="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6"/>
            <p:cNvSpPr/>
            <p:nvPr/>
          </p:nvSpPr>
          <p:spPr>
            <a:xfrm>
              <a:off x="6200425" y="2759425"/>
              <a:ext cx="156775" cy="174875"/>
            </a:xfrm>
            <a:custGeom>
              <a:rect b="b" l="l" r="r" t="t"/>
              <a:pathLst>
                <a:path extrusionOk="0" h="6995" w="6271">
                  <a:moveTo>
                    <a:pt x="1103" y="5609"/>
                  </a:moveTo>
                  <a:cubicBezTo>
                    <a:pt x="1292" y="5609"/>
                    <a:pt x="1450" y="5766"/>
                    <a:pt x="1450" y="5955"/>
                  </a:cubicBezTo>
                  <a:cubicBezTo>
                    <a:pt x="1450" y="6144"/>
                    <a:pt x="1292" y="6302"/>
                    <a:pt x="1103" y="6302"/>
                  </a:cubicBezTo>
                  <a:cubicBezTo>
                    <a:pt x="914" y="6302"/>
                    <a:pt x="757" y="6144"/>
                    <a:pt x="757" y="5955"/>
                  </a:cubicBezTo>
                  <a:cubicBezTo>
                    <a:pt x="757" y="5766"/>
                    <a:pt x="914" y="5609"/>
                    <a:pt x="1103" y="5609"/>
                  </a:cubicBezTo>
                  <a:close/>
                  <a:moveTo>
                    <a:pt x="5325" y="1"/>
                  </a:moveTo>
                  <a:cubicBezTo>
                    <a:pt x="5230" y="1"/>
                    <a:pt x="5136" y="64"/>
                    <a:pt x="5073" y="127"/>
                  </a:cubicBezTo>
                  <a:lnTo>
                    <a:pt x="4380" y="851"/>
                  </a:lnTo>
                  <a:cubicBezTo>
                    <a:pt x="4254" y="946"/>
                    <a:pt x="4254" y="1198"/>
                    <a:pt x="4380" y="1324"/>
                  </a:cubicBezTo>
                  <a:cubicBezTo>
                    <a:pt x="4443" y="1371"/>
                    <a:pt x="4529" y="1395"/>
                    <a:pt x="4616" y="1395"/>
                  </a:cubicBezTo>
                  <a:cubicBezTo>
                    <a:pt x="4703" y="1395"/>
                    <a:pt x="4789" y="1371"/>
                    <a:pt x="4852" y="1324"/>
                  </a:cubicBezTo>
                  <a:lnTo>
                    <a:pt x="4978" y="1198"/>
                  </a:lnTo>
                  <a:lnTo>
                    <a:pt x="4978" y="2458"/>
                  </a:lnTo>
                  <a:cubicBezTo>
                    <a:pt x="4978" y="2647"/>
                    <a:pt x="4821" y="2805"/>
                    <a:pt x="4600" y="2805"/>
                  </a:cubicBezTo>
                  <a:lnTo>
                    <a:pt x="1765" y="2805"/>
                  </a:lnTo>
                  <a:cubicBezTo>
                    <a:pt x="1513" y="2805"/>
                    <a:pt x="1229" y="2931"/>
                    <a:pt x="1040" y="3120"/>
                  </a:cubicBezTo>
                  <a:cubicBezTo>
                    <a:pt x="820" y="3309"/>
                    <a:pt x="725" y="3592"/>
                    <a:pt x="725" y="3876"/>
                  </a:cubicBezTo>
                  <a:lnTo>
                    <a:pt x="725" y="4978"/>
                  </a:lnTo>
                  <a:cubicBezTo>
                    <a:pt x="316" y="5136"/>
                    <a:pt x="1" y="5482"/>
                    <a:pt x="1" y="5955"/>
                  </a:cubicBezTo>
                  <a:cubicBezTo>
                    <a:pt x="1" y="6554"/>
                    <a:pt x="473" y="6995"/>
                    <a:pt x="1040" y="6995"/>
                  </a:cubicBezTo>
                  <a:cubicBezTo>
                    <a:pt x="1607" y="6995"/>
                    <a:pt x="2048" y="6522"/>
                    <a:pt x="2048" y="5955"/>
                  </a:cubicBezTo>
                  <a:cubicBezTo>
                    <a:pt x="2048" y="5514"/>
                    <a:pt x="1765" y="5136"/>
                    <a:pt x="1355" y="4978"/>
                  </a:cubicBezTo>
                  <a:lnTo>
                    <a:pt x="1355" y="3876"/>
                  </a:lnTo>
                  <a:cubicBezTo>
                    <a:pt x="1355" y="3687"/>
                    <a:pt x="1513" y="3529"/>
                    <a:pt x="1702" y="3529"/>
                  </a:cubicBezTo>
                  <a:lnTo>
                    <a:pt x="4537" y="3529"/>
                  </a:lnTo>
                  <a:cubicBezTo>
                    <a:pt x="5136" y="3529"/>
                    <a:pt x="5545" y="3057"/>
                    <a:pt x="5545" y="2490"/>
                  </a:cubicBezTo>
                  <a:lnTo>
                    <a:pt x="5545" y="1229"/>
                  </a:lnTo>
                  <a:lnTo>
                    <a:pt x="5671" y="1355"/>
                  </a:lnTo>
                  <a:cubicBezTo>
                    <a:pt x="5734" y="1418"/>
                    <a:pt x="5821" y="1450"/>
                    <a:pt x="5908" y="1450"/>
                  </a:cubicBezTo>
                  <a:cubicBezTo>
                    <a:pt x="5994" y="1450"/>
                    <a:pt x="6081" y="1418"/>
                    <a:pt x="6144" y="1355"/>
                  </a:cubicBezTo>
                  <a:cubicBezTo>
                    <a:pt x="6270" y="1229"/>
                    <a:pt x="6270" y="1009"/>
                    <a:pt x="6144" y="883"/>
                  </a:cubicBezTo>
                  <a:lnTo>
                    <a:pt x="5545" y="127"/>
                  </a:lnTo>
                  <a:cubicBezTo>
                    <a:pt x="5482" y="64"/>
                    <a:pt x="5388" y="1"/>
                    <a:pt x="53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6"/>
            <p:cNvSpPr/>
            <p:nvPr/>
          </p:nvSpPr>
          <p:spPr>
            <a:xfrm>
              <a:off x="6412300" y="2742900"/>
              <a:ext cx="52800" cy="208725"/>
            </a:xfrm>
            <a:custGeom>
              <a:rect b="b" l="l" r="r" t="t"/>
              <a:pathLst>
                <a:path extrusionOk="0" h="8349" w="2112">
                  <a:moveTo>
                    <a:pt x="1009" y="662"/>
                  </a:moveTo>
                  <a:cubicBezTo>
                    <a:pt x="1229" y="662"/>
                    <a:pt x="1387" y="819"/>
                    <a:pt x="1387" y="1040"/>
                  </a:cubicBezTo>
                  <a:lnTo>
                    <a:pt x="1387" y="1386"/>
                  </a:lnTo>
                  <a:lnTo>
                    <a:pt x="662" y="1386"/>
                  </a:lnTo>
                  <a:lnTo>
                    <a:pt x="662" y="1040"/>
                  </a:ln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387" y="2048"/>
                  </a:moveTo>
                  <a:lnTo>
                    <a:pt x="1387" y="6017"/>
                  </a:lnTo>
                  <a:cubicBezTo>
                    <a:pt x="1261" y="5986"/>
                    <a:pt x="1142" y="5970"/>
                    <a:pt x="1024" y="5970"/>
                  </a:cubicBezTo>
                  <a:cubicBezTo>
                    <a:pt x="906" y="5970"/>
                    <a:pt x="788" y="5986"/>
                    <a:pt x="662" y="6017"/>
                  </a:cubicBezTo>
                  <a:lnTo>
                    <a:pt x="662" y="2048"/>
                  </a:lnTo>
                  <a:close/>
                  <a:moveTo>
                    <a:pt x="1009" y="6711"/>
                  </a:moveTo>
                  <a:cubicBezTo>
                    <a:pt x="1103" y="6711"/>
                    <a:pt x="1166" y="6711"/>
                    <a:pt x="1261" y="6742"/>
                  </a:cubicBezTo>
                  <a:lnTo>
                    <a:pt x="1009" y="7246"/>
                  </a:lnTo>
                  <a:lnTo>
                    <a:pt x="788" y="6742"/>
                  </a:lnTo>
                  <a:cubicBezTo>
                    <a:pt x="851" y="6711"/>
                    <a:pt x="946" y="6711"/>
                    <a:pt x="1009" y="6711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6616"/>
                  </a:lnTo>
                  <a:cubicBezTo>
                    <a:pt x="0" y="6648"/>
                    <a:pt x="0" y="6742"/>
                    <a:pt x="32" y="6774"/>
                  </a:cubicBezTo>
                  <a:lnTo>
                    <a:pt x="757" y="8160"/>
                  </a:lnTo>
                  <a:cubicBezTo>
                    <a:pt x="788" y="8286"/>
                    <a:pt x="946" y="8349"/>
                    <a:pt x="1040" y="8349"/>
                  </a:cubicBezTo>
                  <a:cubicBezTo>
                    <a:pt x="1166" y="8349"/>
                    <a:pt x="1292" y="8286"/>
                    <a:pt x="1355" y="8160"/>
                  </a:cubicBezTo>
                  <a:lnTo>
                    <a:pt x="2080" y="6774"/>
                  </a:lnTo>
                  <a:cubicBezTo>
                    <a:pt x="2111" y="6742"/>
                    <a:pt x="2111" y="6648"/>
                    <a:pt x="2111" y="6616"/>
                  </a:cubicBezTo>
                  <a:lnTo>
                    <a:pt x="2111" y="1040"/>
                  </a:ln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5" name="Google Shape;1155;p26"/>
          <p:cNvGrpSpPr/>
          <p:nvPr/>
        </p:nvGrpSpPr>
        <p:grpSpPr>
          <a:xfrm>
            <a:off x="5952146" y="3932231"/>
            <a:ext cx="594336" cy="594340"/>
            <a:chOff x="5648375" y="1427025"/>
            <a:chExt cx="483200" cy="483125"/>
          </a:xfrm>
        </p:grpSpPr>
        <p:sp>
          <p:nvSpPr>
            <p:cNvPr id="1156" name="Google Shape;1156;p26"/>
            <p:cNvSpPr/>
            <p:nvPr/>
          </p:nvSpPr>
          <p:spPr>
            <a:xfrm>
              <a:off x="5801075" y="1484625"/>
              <a:ext cx="177725" cy="162475"/>
            </a:xfrm>
            <a:custGeom>
              <a:rect b="b" l="l" r="r" t="t"/>
              <a:pathLst>
                <a:path extrusionOk="0" h="6499" w="7109">
                  <a:moveTo>
                    <a:pt x="3554" y="1845"/>
                  </a:moveTo>
                  <a:lnTo>
                    <a:pt x="3920" y="2582"/>
                  </a:lnTo>
                  <a:cubicBezTo>
                    <a:pt x="4001" y="2751"/>
                    <a:pt x="4161" y="2866"/>
                    <a:pt x="4345" y="2893"/>
                  </a:cubicBezTo>
                  <a:lnTo>
                    <a:pt x="5158" y="3011"/>
                  </a:lnTo>
                  <a:lnTo>
                    <a:pt x="4569" y="3584"/>
                  </a:lnTo>
                  <a:cubicBezTo>
                    <a:pt x="4436" y="3714"/>
                    <a:pt x="4376" y="3901"/>
                    <a:pt x="4406" y="4086"/>
                  </a:cubicBezTo>
                  <a:lnTo>
                    <a:pt x="4545" y="4898"/>
                  </a:lnTo>
                  <a:lnTo>
                    <a:pt x="3820" y="4514"/>
                  </a:lnTo>
                  <a:cubicBezTo>
                    <a:pt x="3737" y="4469"/>
                    <a:pt x="3646" y="4446"/>
                    <a:pt x="3555" y="4446"/>
                  </a:cubicBezTo>
                  <a:cubicBezTo>
                    <a:pt x="3464" y="4446"/>
                    <a:pt x="3373" y="4469"/>
                    <a:pt x="3292" y="4514"/>
                  </a:cubicBezTo>
                  <a:lnTo>
                    <a:pt x="2561" y="4895"/>
                  </a:lnTo>
                  <a:lnTo>
                    <a:pt x="2703" y="4086"/>
                  </a:lnTo>
                  <a:cubicBezTo>
                    <a:pt x="2733" y="3901"/>
                    <a:pt x="2673" y="3714"/>
                    <a:pt x="2540" y="3584"/>
                  </a:cubicBezTo>
                  <a:lnTo>
                    <a:pt x="1951" y="3011"/>
                  </a:lnTo>
                  <a:lnTo>
                    <a:pt x="2763" y="2893"/>
                  </a:lnTo>
                  <a:cubicBezTo>
                    <a:pt x="2947" y="2866"/>
                    <a:pt x="3107" y="2751"/>
                    <a:pt x="3192" y="2582"/>
                  </a:cubicBezTo>
                  <a:lnTo>
                    <a:pt x="3554" y="1845"/>
                  </a:lnTo>
                  <a:close/>
                  <a:moveTo>
                    <a:pt x="3554" y="0"/>
                  </a:moveTo>
                  <a:cubicBezTo>
                    <a:pt x="3353" y="0"/>
                    <a:pt x="3151" y="106"/>
                    <a:pt x="3047" y="317"/>
                  </a:cubicBezTo>
                  <a:lnTo>
                    <a:pt x="2307" y="1815"/>
                  </a:lnTo>
                  <a:lnTo>
                    <a:pt x="653" y="2056"/>
                  </a:lnTo>
                  <a:cubicBezTo>
                    <a:pt x="188" y="2123"/>
                    <a:pt x="0" y="2694"/>
                    <a:pt x="339" y="3023"/>
                  </a:cubicBezTo>
                  <a:lnTo>
                    <a:pt x="1537" y="4188"/>
                  </a:lnTo>
                  <a:lnTo>
                    <a:pt x="1253" y="5837"/>
                  </a:lnTo>
                  <a:cubicBezTo>
                    <a:pt x="1191" y="6202"/>
                    <a:pt x="1480" y="6499"/>
                    <a:pt x="1809" y="6499"/>
                  </a:cubicBezTo>
                  <a:cubicBezTo>
                    <a:pt x="1897" y="6499"/>
                    <a:pt x="1987" y="6478"/>
                    <a:pt x="2075" y="6432"/>
                  </a:cubicBezTo>
                  <a:lnTo>
                    <a:pt x="3554" y="5656"/>
                  </a:lnTo>
                  <a:lnTo>
                    <a:pt x="5034" y="6432"/>
                  </a:lnTo>
                  <a:cubicBezTo>
                    <a:pt x="5121" y="6478"/>
                    <a:pt x="5212" y="6499"/>
                    <a:pt x="5299" y="6499"/>
                  </a:cubicBezTo>
                  <a:cubicBezTo>
                    <a:pt x="5629" y="6499"/>
                    <a:pt x="5917" y="6202"/>
                    <a:pt x="5855" y="5837"/>
                  </a:cubicBezTo>
                  <a:lnTo>
                    <a:pt x="5574" y="4188"/>
                  </a:lnTo>
                  <a:lnTo>
                    <a:pt x="6770" y="3023"/>
                  </a:lnTo>
                  <a:cubicBezTo>
                    <a:pt x="7108" y="2694"/>
                    <a:pt x="6921" y="2123"/>
                    <a:pt x="6456" y="2056"/>
                  </a:cubicBezTo>
                  <a:lnTo>
                    <a:pt x="4801" y="1815"/>
                  </a:lnTo>
                  <a:lnTo>
                    <a:pt x="4062" y="317"/>
                  </a:lnTo>
                  <a:cubicBezTo>
                    <a:pt x="3957" y="106"/>
                    <a:pt x="3756" y="0"/>
                    <a:pt x="35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57" name="Google Shape;1157;p26"/>
            <p:cNvSpPr/>
            <p:nvPr/>
          </p:nvSpPr>
          <p:spPr>
            <a:xfrm>
              <a:off x="5648375" y="1427025"/>
              <a:ext cx="483200" cy="483125"/>
            </a:xfrm>
            <a:custGeom>
              <a:rect b="b" l="l" r="r" t="t"/>
              <a:pathLst>
                <a:path extrusionOk="0" h="19325" w="19328">
                  <a:moveTo>
                    <a:pt x="2265" y="2304"/>
                  </a:moveTo>
                  <a:cubicBezTo>
                    <a:pt x="2890" y="2304"/>
                    <a:pt x="3397" y="2808"/>
                    <a:pt x="3397" y="3437"/>
                  </a:cubicBezTo>
                  <a:lnTo>
                    <a:pt x="3397" y="7398"/>
                  </a:lnTo>
                  <a:lnTo>
                    <a:pt x="3397" y="7474"/>
                  </a:lnTo>
                  <a:lnTo>
                    <a:pt x="1637" y="6299"/>
                  </a:lnTo>
                  <a:cubicBezTo>
                    <a:pt x="1320" y="6088"/>
                    <a:pt x="1129" y="5734"/>
                    <a:pt x="1132" y="5357"/>
                  </a:cubicBezTo>
                  <a:lnTo>
                    <a:pt x="1132" y="3437"/>
                  </a:lnTo>
                  <a:cubicBezTo>
                    <a:pt x="1132" y="2808"/>
                    <a:pt x="1640" y="2304"/>
                    <a:pt x="2265" y="2304"/>
                  </a:cubicBezTo>
                  <a:close/>
                  <a:moveTo>
                    <a:pt x="17060" y="2304"/>
                  </a:moveTo>
                  <a:cubicBezTo>
                    <a:pt x="17685" y="2304"/>
                    <a:pt x="18192" y="2808"/>
                    <a:pt x="18192" y="3437"/>
                  </a:cubicBezTo>
                  <a:lnTo>
                    <a:pt x="18192" y="5357"/>
                  </a:lnTo>
                  <a:cubicBezTo>
                    <a:pt x="18192" y="5737"/>
                    <a:pt x="18005" y="6091"/>
                    <a:pt x="17688" y="6302"/>
                  </a:cubicBezTo>
                  <a:lnTo>
                    <a:pt x="15928" y="7474"/>
                  </a:lnTo>
                  <a:lnTo>
                    <a:pt x="15928" y="7398"/>
                  </a:lnTo>
                  <a:lnTo>
                    <a:pt x="15928" y="3437"/>
                  </a:lnTo>
                  <a:cubicBezTo>
                    <a:pt x="15928" y="2808"/>
                    <a:pt x="16435" y="2304"/>
                    <a:pt x="17060" y="2304"/>
                  </a:cubicBezTo>
                  <a:close/>
                  <a:moveTo>
                    <a:pt x="14795" y="1133"/>
                  </a:moveTo>
                  <a:lnTo>
                    <a:pt x="14795" y="7398"/>
                  </a:lnTo>
                  <a:cubicBezTo>
                    <a:pt x="14795" y="8763"/>
                    <a:pt x="14095" y="9641"/>
                    <a:pt x="12120" y="10759"/>
                  </a:cubicBezTo>
                  <a:cubicBezTo>
                    <a:pt x="11069" y="11354"/>
                    <a:pt x="10372" y="12422"/>
                    <a:pt x="10248" y="13627"/>
                  </a:cubicBezTo>
                  <a:lnTo>
                    <a:pt x="9058" y="13627"/>
                  </a:lnTo>
                  <a:cubicBezTo>
                    <a:pt x="8877" y="12368"/>
                    <a:pt x="8041" y="11269"/>
                    <a:pt x="6791" y="10686"/>
                  </a:cubicBezTo>
                  <a:cubicBezTo>
                    <a:pt x="5332" y="10007"/>
                    <a:pt x="4529" y="8835"/>
                    <a:pt x="4529" y="7398"/>
                  </a:cubicBezTo>
                  <a:lnTo>
                    <a:pt x="4529" y="1133"/>
                  </a:lnTo>
                  <a:close/>
                  <a:moveTo>
                    <a:pt x="11927" y="14759"/>
                  </a:moveTo>
                  <a:cubicBezTo>
                    <a:pt x="12241" y="14759"/>
                    <a:pt x="12495" y="15010"/>
                    <a:pt x="12495" y="15324"/>
                  </a:cubicBezTo>
                  <a:lnTo>
                    <a:pt x="12495" y="15892"/>
                  </a:lnTo>
                  <a:lnTo>
                    <a:pt x="10795" y="15892"/>
                  </a:lnTo>
                  <a:cubicBezTo>
                    <a:pt x="10481" y="15892"/>
                    <a:pt x="10230" y="16142"/>
                    <a:pt x="10230" y="16456"/>
                  </a:cubicBezTo>
                  <a:cubicBezTo>
                    <a:pt x="10230" y="16770"/>
                    <a:pt x="10481" y="17024"/>
                    <a:pt x="10795" y="17024"/>
                  </a:cubicBezTo>
                  <a:lnTo>
                    <a:pt x="13059" y="17024"/>
                  </a:lnTo>
                  <a:cubicBezTo>
                    <a:pt x="13373" y="17024"/>
                    <a:pt x="13627" y="17275"/>
                    <a:pt x="13627" y="17589"/>
                  </a:cubicBezTo>
                  <a:lnTo>
                    <a:pt x="13627" y="18193"/>
                  </a:lnTo>
                  <a:lnTo>
                    <a:pt x="5701" y="18193"/>
                  </a:lnTo>
                  <a:lnTo>
                    <a:pt x="5701" y="17589"/>
                  </a:lnTo>
                  <a:cubicBezTo>
                    <a:pt x="5701" y="17275"/>
                    <a:pt x="5951" y="17024"/>
                    <a:pt x="6265" y="17024"/>
                  </a:cubicBezTo>
                  <a:lnTo>
                    <a:pt x="8530" y="17024"/>
                  </a:lnTo>
                  <a:cubicBezTo>
                    <a:pt x="8844" y="17024"/>
                    <a:pt x="9095" y="16770"/>
                    <a:pt x="9095" y="16456"/>
                  </a:cubicBezTo>
                  <a:cubicBezTo>
                    <a:pt x="9095" y="16142"/>
                    <a:pt x="8844" y="15892"/>
                    <a:pt x="8530" y="15892"/>
                  </a:cubicBezTo>
                  <a:lnTo>
                    <a:pt x="6833" y="15892"/>
                  </a:lnTo>
                  <a:lnTo>
                    <a:pt x="6833" y="15324"/>
                  </a:lnTo>
                  <a:cubicBezTo>
                    <a:pt x="6833" y="15010"/>
                    <a:pt x="7084" y="14759"/>
                    <a:pt x="7398" y="14759"/>
                  </a:cubicBezTo>
                  <a:close/>
                  <a:moveTo>
                    <a:pt x="3965" y="0"/>
                  </a:moveTo>
                  <a:cubicBezTo>
                    <a:pt x="3651" y="0"/>
                    <a:pt x="3397" y="254"/>
                    <a:pt x="3397" y="568"/>
                  </a:cubicBezTo>
                  <a:lnTo>
                    <a:pt x="3397" y="1474"/>
                  </a:lnTo>
                  <a:cubicBezTo>
                    <a:pt x="3032" y="1264"/>
                    <a:pt x="2645" y="1168"/>
                    <a:pt x="2269" y="1168"/>
                  </a:cubicBezTo>
                  <a:cubicBezTo>
                    <a:pt x="1086" y="1168"/>
                    <a:pt x="0" y="2113"/>
                    <a:pt x="0" y="3437"/>
                  </a:cubicBezTo>
                  <a:lnTo>
                    <a:pt x="0" y="5357"/>
                  </a:lnTo>
                  <a:cubicBezTo>
                    <a:pt x="0" y="6115"/>
                    <a:pt x="378" y="6821"/>
                    <a:pt x="1009" y="7241"/>
                  </a:cubicBezTo>
                  <a:lnTo>
                    <a:pt x="3651" y="9001"/>
                  </a:lnTo>
                  <a:cubicBezTo>
                    <a:pt x="3663" y="9010"/>
                    <a:pt x="3678" y="9019"/>
                    <a:pt x="3690" y="9026"/>
                  </a:cubicBezTo>
                  <a:cubicBezTo>
                    <a:pt x="4125" y="10170"/>
                    <a:pt x="5027" y="11112"/>
                    <a:pt x="6314" y="11710"/>
                  </a:cubicBezTo>
                  <a:cubicBezTo>
                    <a:pt x="7156" y="12105"/>
                    <a:pt x="7736" y="12812"/>
                    <a:pt x="7911" y="13627"/>
                  </a:cubicBezTo>
                  <a:lnTo>
                    <a:pt x="7398" y="13627"/>
                  </a:lnTo>
                  <a:cubicBezTo>
                    <a:pt x="6459" y="13627"/>
                    <a:pt x="5701" y="14385"/>
                    <a:pt x="5701" y="15324"/>
                  </a:cubicBezTo>
                  <a:lnTo>
                    <a:pt x="5701" y="15988"/>
                  </a:lnTo>
                  <a:cubicBezTo>
                    <a:pt x="5021" y="16227"/>
                    <a:pt x="4569" y="16870"/>
                    <a:pt x="4569" y="17589"/>
                  </a:cubicBezTo>
                  <a:lnTo>
                    <a:pt x="4569" y="18760"/>
                  </a:lnTo>
                  <a:cubicBezTo>
                    <a:pt x="4569" y="19071"/>
                    <a:pt x="4819" y="19325"/>
                    <a:pt x="5133" y="19325"/>
                  </a:cubicBezTo>
                  <a:lnTo>
                    <a:pt x="14191" y="19325"/>
                  </a:lnTo>
                  <a:cubicBezTo>
                    <a:pt x="14506" y="19325"/>
                    <a:pt x="14759" y="19071"/>
                    <a:pt x="14759" y="18760"/>
                  </a:cubicBezTo>
                  <a:lnTo>
                    <a:pt x="14759" y="17589"/>
                  </a:lnTo>
                  <a:cubicBezTo>
                    <a:pt x="14756" y="16870"/>
                    <a:pt x="14303" y="16227"/>
                    <a:pt x="13627" y="15988"/>
                  </a:cubicBezTo>
                  <a:lnTo>
                    <a:pt x="13627" y="15324"/>
                  </a:lnTo>
                  <a:cubicBezTo>
                    <a:pt x="13624" y="14385"/>
                    <a:pt x="12866" y="13627"/>
                    <a:pt x="11927" y="13627"/>
                  </a:cubicBezTo>
                  <a:lnTo>
                    <a:pt x="11389" y="13627"/>
                  </a:lnTo>
                  <a:cubicBezTo>
                    <a:pt x="11507" y="12833"/>
                    <a:pt x="11981" y="12139"/>
                    <a:pt x="12679" y="11743"/>
                  </a:cubicBezTo>
                  <a:cubicBezTo>
                    <a:pt x="14044" y="10973"/>
                    <a:pt x="15088" y="10170"/>
                    <a:pt x="15593" y="9047"/>
                  </a:cubicBezTo>
                  <a:cubicBezTo>
                    <a:pt x="15623" y="9035"/>
                    <a:pt x="15650" y="9019"/>
                    <a:pt x="15677" y="9001"/>
                  </a:cubicBezTo>
                  <a:lnTo>
                    <a:pt x="18319" y="7241"/>
                  </a:lnTo>
                  <a:cubicBezTo>
                    <a:pt x="18947" y="6821"/>
                    <a:pt x="19328" y="6115"/>
                    <a:pt x="19328" y="5357"/>
                  </a:cubicBezTo>
                  <a:lnTo>
                    <a:pt x="19328" y="3437"/>
                  </a:lnTo>
                  <a:cubicBezTo>
                    <a:pt x="19325" y="2113"/>
                    <a:pt x="18239" y="1168"/>
                    <a:pt x="17057" y="1168"/>
                  </a:cubicBezTo>
                  <a:cubicBezTo>
                    <a:pt x="16681" y="1168"/>
                    <a:pt x="16295" y="1264"/>
                    <a:pt x="15931" y="1474"/>
                  </a:cubicBezTo>
                  <a:lnTo>
                    <a:pt x="15931" y="568"/>
                  </a:lnTo>
                  <a:cubicBezTo>
                    <a:pt x="15931" y="254"/>
                    <a:pt x="15677" y="0"/>
                    <a:pt x="153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58" name="Google Shape;1158;p26"/>
          <p:cNvGrpSpPr/>
          <p:nvPr/>
        </p:nvGrpSpPr>
        <p:grpSpPr>
          <a:xfrm>
            <a:off x="7629445" y="3932218"/>
            <a:ext cx="594364" cy="594354"/>
            <a:chOff x="3962775" y="2683025"/>
            <a:chExt cx="296175" cy="295375"/>
          </a:xfrm>
        </p:grpSpPr>
        <p:sp>
          <p:nvSpPr>
            <p:cNvPr id="1159" name="Google Shape;1159;p26"/>
            <p:cNvSpPr/>
            <p:nvPr/>
          </p:nvSpPr>
          <p:spPr>
            <a:xfrm>
              <a:off x="3962775" y="2838200"/>
              <a:ext cx="296175" cy="140200"/>
            </a:xfrm>
            <a:custGeom>
              <a:rect b="b" l="l" r="r" t="t"/>
              <a:pathLst>
                <a:path extrusionOk="0" h="5608" w="11847">
                  <a:moveTo>
                    <a:pt x="3530" y="3466"/>
                  </a:moveTo>
                  <a:lnTo>
                    <a:pt x="3530" y="4883"/>
                  </a:lnTo>
                  <a:lnTo>
                    <a:pt x="757" y="4883"/>
                  </a:lnTo>
                  <a:lnTo>
                    <a:pt x="757" y="3466"/>
                  </a:lnTo>
                  <a:close/>
                  <a:moveTo>
                    <a:pt x="7688" y="725"/>
                  </a:moveTo>
                  <a:lnTo>
                    <a:pt x="7688" y="4883"/>
                  </a:lnTo>
                  <a:lnTo>
                    <a:pt x="4223" y="4883"/>
                  </a:lnTo>
                  <a:lnTo>
                    <a:pt x="4223" y="725"/>
                  </a:lnTo>
                  <a:close/>
                  <a:moveTo>
                    <a:pt x="11185" y="2111"/>
                  </a:moveTo>
                  <a:lnTo>
                    <a:pt x="11185" y="4883"/>
                  </a:lnTo>
                  <a:lnTo>
                    <a:pt x="8381" y="4883"/>
                  </a:lnTo>
                  <a:lnTo>
                    <a:pt x="8381" y="2111"/>
                  </a:lnTo>
                  <a:close/>
                  <a:moveTo>
                    <a:pt x="3845" y="0"/>
                  </a:moveTo>
                  <a:cubicBezTo>
                    <a:pt x="3656" y="0"/>
                    <a:pt x="3498" y="158"/>
                    <a:pt x="3498" y="378"/>
                  </a:cubicBezTo>
                  <a:lnTo>
                    <a:pt x="3498" y="2804"/>
                  </a:lnTo>
                  <a:lnTo>
                    <a:pt x="348" y="2804"/>
                  </a:lnTo>
                  <a:cubicBezTo>
                    <a:pt x="158" y="2804"/>
                    <a:pt x="1" y="2962"/>
                    <a:pt x="1" y="3151"/>
                  </a:cubicBezTo>
                  <a:lnTo>
                    <a:pt x="1" y="5261"/>
                  </a:lnTo>
                  <a:cubicBezTo>
                    <a:pt x="1" y="5450"/>
                    <a:pt x="158" y="5608"/>
                    <a:pt x="348" y="5608"/>
                  </a:cubicBezTo>
                  <a:lnTo>
                    <a:pt x="11500" y="5608"/>
                  </a:lnTo>
                  <a:cubicBezTo>
                    <a:pt x="11689" y="5608"/>
                    <a:pt x="11847" y="5450"/>
                    <a:pt x="11847" y="5261"/>
                  </a:cubicBezTo>
                  <a:lnTo>
                    <a:pt x="11847" y="1733"/>
                  </a:lnTo>
                  <a:cubicBezTo>
                    <a:pt x="11847" y="1544"/>
                    <a:pt x="11689" y="1386"/>
                    <a:pt x="11532" y="1386"/>
                  </a:cubicBezTo>
                  <a:lnTo>
                    <a:pt x="8381" y="1386"/>
                  </a:lnTo>
                  <a:lnTo>
                    <a:pt x="8381" y="378"/>
                  </a:lnTo>
                  <a:cubicBezTo>
                    <a:pt x="8381" y="158"/>
                    <a:pt x="8224" y="0"/>
                    <a:pt x="80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6"/>
            <p:cNvSpPr/>
            <p:nvPr/>
          </p:nvSpPr>
          <p:spPr>
            <a:xfrm>
              <a:off x="4051000" y="2683025"/>
              <a:ext cx="122100" cy="138650"/>
            </a:xfrm>
            <a:custGeom>
              <a:rect b="b" l="l" r="r" t="t"/>
              <a:pathLst>
                <a:path extrusionOk="0" h="5546" w="4884">
                  <a:moveTo>
                    <a:pt x="2426" y="662"/>
                  </a:moveTo>
                  <a:cubicBezTo>
                    <a:pt x="2804" y="662"/>
                    <a:pt x="3120" y="977"/>
                    <a:pt x="3120" y="1387"/>
                  </a:cubicBezTo>
                  <a:cubicBezTo>
                    <a:pt x="3120" y="1765"/>
                    <a:pt x="2804" y="2080"/>
                    <a:pt x="2426" y="2080"/>
                  </a:cubicBezTo>
                  <a:cubicBezTo>
                    <a:pt x="2017" y="2080"/>
                    <a:pt x="1702" y="1765"/>
                    <a:pt x="1702" y="1387"/>
                  </a:cubicBezTo>
                  <a:cubicBezTo>
                    <a:pt x="1702" y="977"/>
                    <a:pt x="2017" y="662"/>
                    <a:pt x="2426" y="662"/>
                  </a:cubicBezTo>
                  <a:close/>
                  <a:moveTo>
                    <a:pt x="2426" y="2742"/>
                  </a:moveTo>
                  <a:cubicBezTo>
                    <a:pt x="3340" y="2742"/>
                    <a:pt x="4128" y="3529"/>
                    <a:pt x="4128" y="4474"/>
                  </a:cubicBezTo>
                  <a:lnTo>
                    <a:pt x="4128" y="4852"/>
                  </a:lnTo>
                  <a:lnTo>
                    <a:pt x="694" y="4852"/>
                  </a:lnTo>
                  <a:lnTo>
                    <a:pt x="694" y="4474"/>
                  </a:lnTo>
                  <a:cubicBezTo>
                    <a:pt x="694" y="3498"/>
                    <a:pt x="1481" y="2742"/>
                    <a:pt x="2426" y="2742"/>
                  </a:cubicBezTo>
                  <a:close/>
                  <a:moveTo>
                    <a:pt x="2489" y="1"/>
                  </a:moveTo>
                  <a:cubicBezTo>
                    <a:pt x="1733" y="1"/>
                    <a:pt x="1103" y="631"/>
                    <a:pt x="1103" y="1387"/>
                  </a:cubicBezTo>
                  <a:cubicBezTo>
                    <a:pt x="1103" y="1733"/>
                    <a:pt x="1229" y="2049"/>
                    <a:pt x="1450" y="2269"/>
                  </a:cubicBezTo>
                  <a:cubicBezTo>
                    <a:pt x="568" y="2679"/>
                    <a:pt x="1" y="3498"/>
                    <a:pt x="1" y="4474"/>
                  </a:cubicBezTo>
                  <a:lnTo>
                    <a:pt x="1" y="5199"/>
                  </a:lnTo>
                  <a:cubicBezTo>
                    <a:pt x="1" y="5388"/>
                    <a:pt x="158" y="5546"/>
                    <a:pt x="379" y="5546"/>
                  </a:cubicBezTo>
                  <a:lnTo>
                    <a:pt x="4537" y="5546"/>
                  </a:lnTo>
                  <a:cubicBezTo>
                    <a:pt x="4726" y="5546"/>
                    <a:pt x="4884" y="5388"/>
                    <a:pt x="4884" y="5199"/>
                  </a:cubicBezTo>
                  <a:lnTo>
                    <a:pt x="4884" y="4474"/>
                  </a:lnTo>
                  <a:cubicBezTo>
                    <a:pt x="4884" y="3498"/>
                    <a:pt x="4348" y="2679"/>
                    <a:pt x="3529" y="2269"/>
                  </a:cubicBezTo>
                  <a:cubicBezTo>
                    <a:pt x="3750" y="2049"/>
                    <a:pt x="3876" y="1733"/>
                    <a:pt x="3876" y="1387"/>
                  </a:cubicBezTo>
                  <a:cubicBezTo>
                    <a:pt x="3876" y="631"/>
                    <a:pt x="3246" y="1"/>
                    <a:pt x="24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6"/>
            <p:cNvSpPr/>
            <p:nvPr/>
          </p:nvSpPr>
          <p:spPr>
            <a:xfrm>
              <a:off x="4084875" y="2873200"/>
              <a:ext cx="52800" cy="69775"/>
            </a:xfrm>
            <a:custGeom>
              <a:rect b="b" l="l" r="r" t="t"/>
              <a:pathLst>
                <a:path extrusionOk="0" h="2791" w="2112">
                  <a:moveTo>
                    <a:pt x="1095" y="0"/>
                  </a:moveTo>
                  <a:cubicBezTo>
                    <a:pt x="1001" y="0"/>
                    <a:pt x="903" y="28"/>
                    <a:pt x="819" y="112"/>
                  </a:cubicBezTo>
                  <a:lnTo>
                    <a:pt x="126" y="805"/>
                  </a:lnTo>
                  <a:cubicBezTo>
                    <a:pt x="0" y="931"/>
                    <a:pt x="0" y="1184"/>
                    <a:pt x="126" y="1278"/>
                  </a:cubicBezTo>
                  <a:cubicBezTo>
                    <a:pt x="205" y="1341"/>
                    <a:pt x="292" y="1373"/>
                    <a:pt x="378" y="1373"/>
                  </a:cubicBezTo>
                  <a:cubicBezTo>
                    <a:pt x="465" y="1373"/>
                    <a:pt x="552" y="1341"/>
                    <a:pt x="630" y="1278"/>
                  </a:cubicBezTo>
                  <a:lnTo>
                    <a:pt x="756" y="1184"/>
                  </a:lnTo>
                  <a:lnTo>
                    <a:pt x="756" y="2066"/>
                  </a:lnTo>
                  <a:lnTo>
                    <a:pt x="378" y="2066"/>
                  </a:lnTo>
                  <a:cubicBezTo>
                    <a:pt x="189" y="2066"/>
                    <a:pt x="32" y="2223"/>
                    <a:pt x="32" y="2444"/>
                  </a:cubicBezTo>
                  <a:cubicBezTo>
                    <a:pt x="32" y="2633"/>
                    <a:pt x="189" y="2790"/>
                    <a:pt x="378" y="2790"/>
                  </a:cubicBezTo>
                  <a:lnTo>
                    <a:pt x="1765" y="2790"/>
                  </a:lnTo>
                  <a:cubicBezTo>
                    <a:pt x="1954" y="2790"/>
                    <a:pt x="2111" y="2633"/>
                    <a:pt x="2111" y="2444"/>
                  </a:cubicBezTo>
                  <a:cubicBezTo>
                    <a:pt x="2111" y="2223"/>
                    <a:pt x="1954" y="2066"/>
                    <a:pt x="1765" y="2066"/>
                  </a:cubicBezTo>
                  <a:lnTo>
                    <a:pt x="1418" y="2066"/>
                  </a:lnTo>
                  <a:lnTo>
                    <a:pt x="1418" y="333"/>
                  </a:lnTo>
                  <a:cubicBezTo>
                    <a:pt x="1418" y="175"/>
                    <a:pt x="1323" y="81"/>
                    <a:pt x="1229" y="18"/>
                  </a:cubicBezTo>
                  <a:cubicBezTo>
                    <a:pt x="1187" y="7"/>
                    <a:pt x="1141" y="0"/>
                    <a:pt x="10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27"/>
          <p:cNvSpPr txBox="1"/>
          <p:nvPr>
            <p:ph type="title"/>
          </p:nvPr>
        </p:nvSpPr>
        <p:spPr>
          <a:xfrm>
            <a:off x="412025" y="266325"/>
            <a:ext cx="8319900" cy="50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Executive Summary</a:t>
            </a:r>
            <a:endParaRPr/>
          </a:p>
        </p:txBody>
      </p:sp>
      <p:sp>
        <p:nvSpPr>
          <p:cNvPr id="1167" name="Google Shape;1167;p27"/>
          <p:cNvSpPr txBox="1"/>
          <p:nvPr/>
        </p:nvSpPr>
        <p:spPr>
          <a:xfrm>
            <a:off x="1759875" y="1086450"/>
            <a:ext cx="18126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Real Time</a:t>
            </a:r>
            <a:endParaRPr b="1" sz="2900">
              <a:solidFill>
                <a:schemeClr val="dk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68" name="Google Shape;1168;p27"/>
          <p:cNvSpPr/>
          <p:nvPr/>
        </p:nvSpPr>
        <p:spPr>
          <a:xfrm>
            <a:off x="453269" y="1082453"/>
            <a:ext cx="1168200" cy="1168200"/>
          </a:xfrm>
          <a:prstGeom prst="donut">
            <a:avLst>
              <a:gd fmla="val 11964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69" name="Google Shape;1169;p27"/>
          <p:cNvGrpSpPr/>
          <p:nvPr/>
        </p:nvGrpSpPr>
        <p:grpSpPr>
          <a:xfrm>
            <a:off x="1759874" y="1527325"/>
            <a:ext cx="2205326" cy="830253"/>
            <a:chOff x="456275" y="1418023"/>
            <a:chExt cx="2205326" cy="830253"/>
          </a:xfrm>
        </p:grpSpPr>
        <p:sp>
          <p:nvSpPr>
            <p:cNvPr id="1170" name="Google Shape;1170;p27"/>
            <p:cNvSpPr txBox="1"/>
            <p:nvPr/>
          </p:nvSpPr>
          <p:spPr>
            <a:xfrm>
              <a:off x="456301" y="1418023"/>
              <a:ext cx="2205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000">
                  <a:solidFill>
                    <a:schemeClr val="dk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Data and Interaction</a:t>
              </a:r>
              <a:endParaRPr b="1" sz="20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71" name="Google Shape;1171;p27"/>
            <p:cNvSpPr txBox="1"/>
            <p:nvPr/>
          </p:nvSpPr>
          <p:spPr>
            <a:xfrm>
              <a:off x="456275" y="1696876"/>
              <a:ext cx="19407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You would not know how much you have used if there is none.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72" name="Google Shape;1172;p27"/>
          <p:cNvSpPr txBox="1"/>
          <p:nvPr/>
        </p:nvSpPr>
        <p:spPr>
          <a:xfrm flipH="1">
            <a:off x="5570928" y="1086450"/>
            <a:ext cx="18126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More IOTs</a:t>
            </a:r>
            <a:endParaRPr b="1" sz="29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73" name="Google Shape;1173;p27"/>
          <p:cNvSpPr/>
          <p:nvPr/>
        </p:nvSpPr>
        <p:spPr>
          <a:xfrm flipH="1">
            <a:off x="7546173" y="1082453"/>
            <a:ext cx="1168200" cy="1168200"/>
          </a:xfrm>
          <a:prstGeom prst="donut">
            <a:avLst>
              <a:gd fmla="val 11964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4" name="Google Shape;1174;p27"/>
          <p:cNvGrpSpPr/>
          <p:nvPr/>
        </p:nvGrpSpPr>
        <p:grpSpPr>
          <a:xfrm>
            <a:off x="5178151" y="1527335"/>
            <a:ext cx="2205362" cy="830240"/>
            <a:chOff x="6481436" y="1418033"/>
            <a:chExt cx="2205362" cy="830240"/>
          </a:xfrm>
        </p:grpSpPr>
        <p:sp>
          <p:nvSpPr>
            <p:cNvPr id="1175" name="Google Shape;1175;p27"/>
            <p:cNvSpPr txBox="1"/>
            <p:nvPr/>
          </p:nvSpPr>
          <p:spPr>
            <a:xfrm>
              <a:off x="6746098" y="1418033"/>
              <a:ext cx="19407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Tracking usage</a:t>
              </a:r>
              <a:endParaRPr b="1" sz="20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76" name="Google Shape;1176;p27"/>
            <p:cNvSpPr txBox="1"/>
            <p:nvPr/>
          </p:nvSpPr>
          <p:spPr>
            <a:xfrm>
              <a:off x="6481436" y="1696873"/>
              <a:ext cx="2205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For eg. aircon usage along with staff ID would be pushed into database for references.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77" name="Google Shape;1177;p27"/>
          <p:cNvSpPr txBox="1"/>
          <p:nvPr/>
        </p:nvSpPr>
        <p:spPr>
          <a:xfrm>
            <a:off x="1760463" y="3380225"/>
            <a:ext cx="22818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Past Data Records</a:t>
            </a:r>
            <a:endParaRPr b="1" sz="2900">
              <a:solidFill>
                <a:schemeClr val="l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78" name="Google Shape;1178;p27"/>
          <p:cNvSpPr/>
          <p:nvPr/>
        </p:nvSpPr>
        <p:spPr>
          <a:xfrm>
            <a:off x="453269" y="3495693"/>
            <a:ext cx="1168200" cy="1168200"/>
          </a:xfrm>
          <a:prstGeom prst="donut">
            <a:avLst>
              <a:gd fmla="val 11964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9" name="Google Shape;1179;p27"/>
          <p:cNvGrpSpPr/>
          <p:nvPr/>
        </p:nvGrpSpPr>
        <p:grpSpPr>
          <a:xfrm>
            <a:off x="1760487" y="3914292"/>
            <a:ext cx="1940723" cy="830243"/>
            <a:chOff x="456275" y="2525833"/>
            <a:chExt cx="1940723" cy="830243"/>
          </a:xfrm>
        </p:grpSpPr>
        <p:sp>
          <p:nvSpPr>
            <p:cNvPr id="1180" name="Google Shape;1180;p27"/>
            <p:cNvSpPr txBox="1"/>
            <p:nvPr/>
          </p:nvSpPr>
          <p:spPr>
            <a:xfrm>
              <a:off x="456298" y="2525833"/>
              <a:ext cx="19407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81" name="Google Shape;1181;p27"/>
            <p:cNvSpPr txBox="1"/>
            <p:nvPr/>
          </p:nvSpPr>
          <p:spPr>
            <a:xfrm>
              <a:off x="456275" y="2804676"/>
              <a:ext cx="19407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Know what resource you have used over the past week or month.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82" name="Google Shape;1182;p27"/>
          <p:cNvSpPr txBox="1"/>
          <p:nvPr/>
        </p:nvSpPr>
        <p:spPr>
          <a:xfrm flipH="1">
            <a:off x="5870913" y="3472074"/>
            <a:ext cx="15126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Public</a:t>
            </a:r>
            <a:endParaRPr b="1" sz="29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83" name="Google Shape;1183;p27"/>
          <p:cNvSpPr/>
          <p:nvPr/>
        </p:nvSpPr>
        <p:spPr>
          <a:xfrm flipH="1">
            <a:off x="7546173" y="3495693"/>
            <a:ext cx="1168200" cy="1168200"/>
          </a:xfrm>
          <a:prstGeom prst="donut">
            <a:avLst>
              <a:gd fmla="val 11964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4" name="Google Shape;1184;p27"/>
          <p:cNvGrpSpPr/>
          <p:nvPr/>
        </p:nvGrpSpPr>
        <p:grpSpPr>
          <a:xfrm>
            <a:off x="4902600" y="3914300"/>
            <a:ext cx="2680299" cy="848500"/>
            <a:chOff x="6205272" y="2525842"/>
            <a:chExt cx="2680299" cy="848500"/>
          </a:xfrm>
        </p:grpSpPr>
        <p:sp>
          <p:nvSpPr>
            <p:cNvPr id="1185" name="Google Shape;1185;p27"/>
            <p:cNvSpPr txBox="1"/>
            <p:nvPr/>
          </p:nvSpPr>
          <p:spPr>
            <a:xfrm>
              <a:off x="6205272" y="2525842"/>
              <a:ext cx="24816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0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Dashboard</a:t>
              </a:r>
              <a:endParaRPr b="1" sz="20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86" name="Google Shape;1186;p27"/>
            <p:cNvSpPr txBox="1"/>
            <p:nvPr/>
          </p:nvSpPr>
          <p:spPr>
            <a:xfrm>
              <a:off x="6475672" y="2822942"/>
              <a:ext cx="24099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Everyone would be able to see each other usage. PSA would be able to benchmark themselves to other commercial buildings.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87" name="Google Shape;1187;p27"/>
          <p:cNvSpPr/>
          <p:nvPr/>
        </p:nvSpPr>
        <p:spPr>
          <a:xfrm>
            <a:off x="1024988" y="1508998"/>
            <a:ext cx="108345" cy="108464"/>
          </a:xfrm>
          <a:custGeom>
            <a:rect b="b" l="l" r="r" t="t"/>
            <a:pathLst>
              <a:path extrusionOk="0" h="5094" w="5095">
                <a:moveTo>
                  <a:pt x="565" y="0"/>
                </a:moveTo>
                <a:cubicBezTo>
                  <a:pt x="251" y="0"/>
                  <a:pt x="1" y="254"/>
                  <a:pt x="1" y="568"/>
                </a:cubicBezTo>
                <a:cubicBezTo>
                  <a:pt x="1" y="879"/>
                  <a:pt x="251" y="1132"/>
                  <a:pt x="565" y="1132"/>
                </a:cubicBezTo>
                <a:cubicBezTo>
                  <a:pt x="2440" y="1135"/>
                  <a:pt x="3959" y="2654"/>
                  <a:pt x="3962" y="4529"/>
                </a:cubicBezTo>
                <a:cubicBezTo>
                  <a:pt x="3962" y="4843"/>
                  <a:pt x="4216" y="5094"/>
                  <a:pt x="4530" y="5094"/>
                </a:cubicBezTo>
                <a:cubicBezTo>
                  <a:pt x="4841" y="5094"/>
                  <a:pt x="5094" y="4843"/>
                  <a:pt x="5094" y="4529"/>
                </a:cubicBezTo>
                <a:cubicBezTo>
                  <a:pt x="5091" y="2029"/>
                  <a:pt x="3065" y="3"/>
                  <a:pt x="56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sp>
        <p:nvSpPr>
          <p:cNvPr id="1188" name="Google Shape;1188;p27"/>
          <p:cNvSpPr/>
          <p:nvPr/>
        </p:nvSpPr>
        <p:spPr>
          <a:xfrm>
            <a:off x="886043" y="1460792"/>
            <a:ext cx="313616" cy="411478"/>
          </a:xfrm>
          <a:custGeom>
            <a:rect b="b" l="l" r="r" t="t"/>
            <a:pathLst>
              <a:path extrusionOk="0" h="19325" w="14748">
                <a:moveTo>
                  <a:pt x="7088" y="1135"/>
                </a:moveTo>
                <a:cubicBezTo>
                  <a:pt x="8391" y="1135"/>
                  <a:pt x="9651" y="1571"/>
                  <a:pt x="10668" y="2397"/>
                </a:cubicBezTo>
                <a:cubicBezTo>
                  <a:pt x="13159" y="4417"/>
                  <a:pt x="13473" y="8104"/>
                  <a:pt x="11360" y="10516"/>
                </a:cubicBezTo>
                <a:cubicBezTo>
                  <a:pt x="10572" y="11419"/>
                  <a:pt x="10085" y="12503"/>
                  <a:pt x="9962" y="13626"/>
                </a:cubicBezTo>
                <a:lnTo>
                  <a:pt x="4237" y="13626"/>
                </a:lnTo>
                <a:cubicBezTo>
                  <a:pt x="4107" y="12482"/>
                  <a:pt x="3630" y="11407"/>
                  <a:pt x="2866" y="10550"/>
                </a:cubicBezTo>
                <a:cubicBezTo>
                  <a:pt x="1658" y="9191"/>
                  <a:pt x="1184" y="7367"/>
                  <a:pt x="1571" y="5549"/>
                </a:cubicBezTo>
                <a:cubicBezTo>
                  <a:pt x="2020" y="3427"/>
                  <a:pt x="3748" y="1706"/>
                  <a:pt x="5873" y="1262"/>
                </a:cubicBezTo>
                <a:cubicBezTo>
                  <a:pt x="6278" y="1177"/>
                  <a:pt x="6685" y="1135"/>
                  <a:pt x="7088" y="1135"/>
                </a:cubicBezTo>
                <a:close/>
                <a:moveTo>
                  <a:pt x="9931" y="14759"/>
                </a:moveTo>
                <a:lnTo>
                  <a:pt x="9931" y="15323"/>
                </a:lnTo>
                <a:cubicBezTo>
                  <a:pt x="9931" y="15637"/>
                  <a:pt x="9678" y="15891"/>
                  <a:pt x="9364" y="15891"/>
                </a:cubicBezTo>
                <a:lnTo>
                  <a:pt x="4835" y="15891"/>
                </a:lnTo>
                <a:cubicBezTo>
                  <a:pt x="4521" y="15891"/>
                  <a:pt x="4270" y="15637"/>
                  <a:pt x="4270" y="15323"/>
                </a:cubicBezTo>
                <a:lnTo>
                  <a:pt x="4270" y="14759"/>
                </a:lnTo>
                <a:close/>
                <a:moveTo>
                  <a:pt x="8699" y="17023"/>
                </a:moveTo>
                <a:cubicBezTo>
                  <a:pt x="8464" y="17694"/>
                  <a:pt x="7827" y="18192"/>
                  <a:pt x="7099" y="18192"/>
                </a:cubicBezTo>
                <a:cubicBezTo>
                  <a:pt x="6371" y="18192"/>
                  <a:pt x="5734" y="17694"/>
                  <a:pt x="5499" y="17023"/>
                </a:cubicBezTo>
                <a:close/>
                <a:moveTo>
                  <a:pt x="7087" y="0"/>
                </a:moveTo>
                <a:cubicBezTo>
                  <a:pt x="6607" y="0"/>
                  <a:pt x="6123" y="50"/>
                  <a:pt x="5641" y="151"/>
                </a:cubicBezTo>
                <a:cubicBezTo>
                  <a:pt x="3053" y="712"/>
                  <a:pt x="1027" y="2729"/>
                  <a:pt x="462" y="5314"/>
                </a:cubicBezTo>
                <a:cubicBezTo>
                  <a:pt x="0" y="7488"/>
                  <a:pt x="568" y="9671"/>
                  <a:pt x="2020" y="11301"/>
                </a:cubicBezTo>
                <a:cubicBezTo>
                  <a:pt x="2730" y="12099"/>
                  <a:pt x="3135" y="13149"/>
                  <a:pt x="3135" y="14191"/>
                </a:cubicBezTo>
                <a:lnTo>
                  <a:pt x="3135" y="15323"/>
                </a:lnTo>
                <a:cubicBezTo>
                  <a:pt x="3138" y="16060"/>
                  <a:pt x="3612" y="16709"/>
                  <a:pt x="4309" y="16939"/>
                </a:cubicBezTo>
                <a:cubicBezTo>
                  <a:pt x="4409" y="17518"/>
                  <a:pt x="4681" y="18053"/>
                  <a:pt x="5094" y="18473"/>
                </a:cubicBezTo>
                <a:cubicBezTo>
                  <a:pt x="5642" y="19040"/>
                  <a:pt x="6371" y="19324"/>
                  <a:pt x="7099" y="19324"/>
                </a:cubicBezTo>
                <a:cubicBezTo>
                  <a:pt x="7828" y="19324"/>
                  <a:pt x="8556" y="19040"/>
                  <a:pt x="9104" y="18473"/>
                </a:cubicBezTo>
                <a:cubicBezTo>
                  <a:pt x="9518" y="18053"/>
                  <a:pt x="9790" y="17518"/>
                  <a:pt x="9889" y="16939"/>
                </a:cubicBezTo>
                <a:cubicBezTo>
                  <a:pt x="10587" y="16709"/>
                  <a:pt x="11061" y="16060"/>
                  <a:pt x="11064" y="15323"/>
                </a:cubicBezTo>
                <a:lnTo>
                  <a:pt x="11064" y="14191"/>
                </a:lnTo>
                <a:cubicBezTo>
                  <a:pt x="11064" y="13149"/>
                  <a:pt x="11471" y="12108"/>
                  <a:pt x="12211" y="11262"/>
                </a:cubicBezTo>
                <a:cubicBezTo>
                  <a:pt x="14747" y="8366"/>
                  <a:pt x="14370" y="3943"/>
                  <a:pt x="11381" y="1518"/>
                </a:cubicBezTo>
                <a:cubicBezTo>
                  <a:pt x="10159" y="525"/>
                  <a:pt x="8647" y="0"/>
                  <a:pt x="70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sp>
        <p:nvSpPr>
          <p:cNvPr id="1189" name="Google Shape;1189;p27"/>
          <p:cNvSpPr/>
          <p:nvPr/>
        </p:nvSpPr>
        <p:spPr>
          <a:xfrm>
            <a:off x="831519" y="1605432"/>
            <a:ext cx="48186" cy="24124"/>
          </a:xfrm>
          <a:custGeom>
            <a:rect b="b" l="l" r="r" t="t"/>
            <a:pathLst>
              <a:path extrusionOk="0" h="1133" w="2266">
                <a:moveTo>
                  <a:pt x="569" y="0"/>
                </a:moveTo>
                <a:cubicBezTo>
                  <a:pt x="255" y="0"/>
                  <a:pt x="1" y="254"/>
                  <a:pt x="1" y="568"/>
                </a:cubicBezTo>
                <a:cubicBezTo>
                  <a:pt x="1" y="879"/>
                  <a:pt x="255" y="1133"/>
                  <a:pt x="569" y="1133"/>
                </a:cubicBezTo>
                <a:lnTo>
                  <a:pt x="1701" y="1133"/>
                </a:lnTo>
                <a:cubicBezTo>
                  <a:pt x="2012" y="1133"/>
                  <a:pt x="2266" y="879"/>
                  <a:pt x="2266" y="568"/>
                </a:cubicBezTo>
                <a:cubicBezTo>
                  <a:pt x="2266" y="254"/>
                  <a:pt x="2012" y="0"/>
                  <a:pt x="170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sp>
        <p:nvSpPr>
          <p:cNvPr id="1190" name="Google Shape;1190;p27"/>
          <p:cNvSpPr/>
          <p:nvPr/>
        </p:nvSpPr>
        <p:spPr>
          <a:xfrm>
            <a:off x="834029" y="1524712"/>
            <a:ext cx="43168" cy="40903"/>
          </a:xfrm>
          <a:custGeom>
            <a:rect b="b" l="l" r="r" t="t"/>
            <a:pathLst>
              <a:path extrusionOk="0" h="1921" w="2030">
                <a:moveTo>
                  <a:pt x="622" y="0"/>
                </a:moveTo>
                <a:cubicBezTo>
                  <a:pt x="476" y="0"/>
                  <a:pt x="331" y="56"/>
                  <a:pt x="221" y="168"/>
                </a:cubicBezTo>
                <a:cubicBezTo>
                  <a:pt x="4" y="385"/>
                  <a:pt x="1" y="739"/>
                  <a:pt x="215" y="962"/>
                </a:cubicBezTo>
                <a:lnTo>
                  <a:pt x="1015" y="1762"/>
                </a:lnTo>
                <a:cubicBezTo>
                  <a:pt x="1125" y="1868"/>
                  <a:pt x="1267" y="1921"/>
                  <a:pt x="1409" y="1921"/>
                </a:cubicBezTo>
                <a:cubicBezTo>
                  <a:pt x="1554" y="1921"/>
                  <a:pt x="1699" y="1865"/>
                  <a:pt x="1809" y="1753"/>
                </a:cubicBezTo>
                <a:cubicBezTo>
                  <a:pt x="2027" y="1536"/>
                  <a:pt x="2030" y="1183"/>
                  <a:pt x="1815" y="962"/>
                </a:cubicBezTo>
                <a:lnTo>
                  <a:pt x="1015" y="159"/>
                </a:lnTo>
                <a:cubicBezTo>
                  <a:pt x="905" y="53"/>
                  <a:pt x="763" y="0"/>
                  <a:pt x="62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sp>
        <p:nvSpPr>
          <p:cNvPr id="1191" name="Google Shape;1191;p27"/>
          <p:cNvSpPr/>
          <p:nvPr/>
        </p:nvSpPr>
        <p:spPr>
          <a:xfrm>
            <a:off x="833646" y="1669373"/>
            <a:ext cx="43551" cy="41180"/>
          </a:xfrm>
          <a:custGeom>
            <a:rect b="b" l="l" r="r" t="t"/>
            <a:pathLst>
              <a:path extrusionOk="0" h="1934" w="2048">
                <a:moveTo>
                  <a:pt x="1427" y="0"/>
                </a:moveTo>
                <a:cubicBezTo>
                  <a:pt x="1285" y="0"/>
                  <a:pt x="1143" y="53"/>
                  <a:pt x="1033" y="159"/>
                </a:cubicBezTo>
                <a:lnTo>
                  <a:pt x="233" y="962"/>
                </a:lnTo>
                <a:cubicBezTo>
                  <a:pt x="4" y="1179"/>
                  <a:pt x="1" y="1545"/>
                  <a:pt x="227" y="1768"/>
                </a:cubicBezTo>
                <a:cubicBezTo>
                  <a:pt x="338" y="1879"/>
                  <a:pt x="482" y="1934"/>
                  <a:pt x="627" y="1934"/>
                </a:cubicBezTo>
                <a:cubicBezTo>
                  <a:pt x="774" y="1934"/>
                  <a:pt x="922" y="1876"/>
                  <a:pt x="1033" y="1762"/>
                </a:cubicBezTo>
                <a:lnTo>
                  <a:pt x="1833" y="962"/>
                </a:lnTo>
                <a:cubicBezTo>
                  <a:pt x="2048" y="738"/>
                  <a:pt x="2045" y="385"/>
                  <a:pt x="1827" y="168"/>
                </a:cubicBezTo>
                <a:cubicBezTo>
                  <a:pt x="1717" y="56"/>
                  <a:pt x="1572" y="0"/>
                  <a:pt x="142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sp>
        <p:nvSpPr>
          <p:cNvPr id="1192" name="Google Shape;1192;p27"/>
          <p:cNvSpPr/>
          <p:nvPr/>
        </p:nvSpPr>
        <p:spPr>
          <a:xfrm>
            <a:off x="1346700" y="1605432"/>
            <a:ext cx="48186" cy="24124"/>
          </a:xfrm>
          <a:custGeom>
            <a:rect b="b" l="l" r="r" t="t"/>
            <a:pathLst>
              <a:path extrusionOk="0" h="1133" w="2266">
                <a:moveTo>
                  <a:pt x="568" y="0"/>
                </a:moveTo>
                <a:cubicBezTo>
                  <a:pt x="254" y="0"/>
                  <a:pt x="1" y="254"/>
                  <a:pt x="1" y="568"/>
                </a:cubicBezTo>
                <a:cubicBezTo>
                  <a:pt x="1" y="879"/>
                  <a:pt x="254" y="1133"/>
                  <a:pt x="568" y="1133"/>
                </a:cubicBezTo>
                <a:lnTo>
                  <a:pt x="1701" y="1133"/>
                </a:lnTo>
                <a:cubicBezTo>
                  <a:pt x="2012" y="1133"/>
                  <a:pt x="2265" y="879"/>
                  <a:pt x="2265" y="568"/>
                </a:cubicBezTo>
                <a:cubicBezTo>
                  <a:pt x="2265" y="254"/>
                  <a:pt x="2012" y="0"/>
                  <a:pt x="170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sp>
        <p:nvSpPr>
          <p:cNvPr id="1193" name="Google Shape;1193;p27"/>
          <p:cNvSpPr/>
          <p:nvPr/>
        </p:nvSpPr>
        <p:spPr>
          <a:xfrm>
            <a:off x="1346190" y="1524712"/>
            <a:ext cx="46188" cy="41073"/>
          </a:xfrm>
          <a:custGeom>
            <a:rect b="b" l="l" r="r" t="t"/>
            <a:pathLst>
              <a:path extrusionOk="0" h="1929" w="2172">
                <a:moveTo>
                  <a:pt x="1550" y="0"/>
                </a:moveTo>
                <a:cubicBezTo>
                  <a:pt x="1409" y="0"/>
                  <a:pt x="1267" y="53"/>
                  <a:pt x="1157" y="159"/>
                </a:cubicBezTo>
                <a:lnTo>
                  <a:pt x="357" y="962"/>
                </a:lnTo>
                <a:cubicBezTo>
                  <a:pt x="1" y="1318"/>
                  <a:pt x="251" y="1928"/>
                  <a:pt x="756" y="1928"/>
                </a:cubicBezTo>
                <a:cubicBezTo>
                  <a:pt x="907" y="1928"/>
                  <a:pt x="1051" y="1868"/>
                  <a:pt x="1157" y="1762"/>
                </a:cubicBezTo>
                <a:lnTo>
                  <a:pt x="1957" y="959"/>
                </a:lnTo>
                <a:cubicBezTo>
                  <a:pt x="2172" y="739"/>
                  <a:pt x="2169" y="385"/>
                  <a:pt x="1951" y="168"/>
                </a:cubicBezTo>
                <a:cubicBezTo>
                  <a:pt x="1841" y="56"/>
                  <a:pt x="1696" y="0"/>
                  <a:pt x="155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sp>
        <p:nvSpPr>
          <p:cNvPr id="1194" name="Google Shape;1194;p27"/>
          <p:cNvSpPr/>
          <p:nvPr/>
        </p:nvSpPr>
        <p:spPr>
          <a:xfrm>
            <a:off x="1349209" y="1669373"/>
            <a:ext cx="46188" cy="41073"/>
          </a:xfrm>
          <a:custGeom>
            <a:rect b="b" l="l" r="r" t="t"/>
            <a:pathLst>
              <a:path extrusionOk="0" h="1929" w="2172">
                <a:moveTo>
                  <a:pt x="622" y="0"/>
                </a:moveTo>
                <a:cubicBezTo>
                  <a:pt x="476" y="0"/>
                  <a:pt x="331" y="56"/>
                  <a:pt x="221" y="168"/>
                </a:cubicBezTo>
                <a:cubicBezTo>
                  <a:pt x="4" y="385"/>
                  <a:pt x="1" y="738"/>
                  <a:pt x="215" y="962"/>
                </a:cubicBezTo>
                <a:lnTo>
                  <a:pt x="1015" y="1762"/>
                </a:lnTo>
                <a:cubicBezTo>
                  <a:pt x="1121" y="1868"/>
                  <a:pt x="1266" y="1928"/>
                  <a:pt x="1417" y="1928"/>
                </a:cubicBezTo>
                <a:cubicBezTo>
                  <a:pt x="1921" y="1928"/>
                  <a:pt x="2172" y="1318"/>
                  <a:pt x="1815" y="962"/>
                </a:cubicBezTo>
                <a:lnTo>
                  <a:pt x="1015" y="159"/>
                </a:lnTo>
                <a:cubicBezTo>
                  <a:pt x="905" y="53"/>
                  <a:pt x="763" y="0"/>
                  <a:pt x="62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sp>
        <p:nvSpPr>
          <p:cNvPr id="1195" name="Google Shape;1195;p27"/>
          <p:cNvSpPr/>
          <p:nvPr/>
        </p:nvSpPr>
        <p:spPr>
          <a:xfrm>
            <a:off x="7943698" y="1460798"/>
            <a:ext cx="411467" cy="411488"/>
          </a:xfrm>
          <a:custGeom>
            <a:rect b="b" l="l" r="r" t="t"/>
            <a:pathLst>
              <a:path extrusionOk="0" h="11690" w="11752">
                <a:moveTo>
                  <a:pt x="5923" y="694"/>
                </a:moveTo>
                <a:cubicBezTo>
                  <a:pt x="6490" y="694"/>
                  <a:pt x="6963" y="1166"/>
                  <a:pt x="6963" y="1765"/>
                </a:cubicBezTo>
                <a:cubicBezTo>
                  <a:pt x="6963" y="2332"/>
                  <a:pt x="6490" y="2805"/>
                  <a:pt x="5923" y="2805"/>
                </a:cubicBezTo>
                <a:cubicBezTo>
                  <a:pt x="5325" y="2805"/>
                  <a:pt x="4852" y="2332"/>
                  <a:pt x="4852" y="1765"/>
                </a:cubicBezTo>
                <a:cubicBezTo>
                  <a:pt x="4852" y="1229"/>
                  <a:pt x="5325" y="694"/>
                  <a:pt x="5923" y="694"/>
                </a:cubicBezTo>
                <a:close/>
                <a:moveTo>
                  <a:pt x="2489" y="3466"/>
                </a:moveTo>
                <a:cubicBezTo>
                  <a:pt x="2678" y="3466"/>
                  <a:pt x="2836" y="3624"/>
                  <a:pt x="2836" y="3813"/>
                </a:cubicBezTo>
                <a:lnTo>
                  <a:pt x="2836" y="4916"/>
                </a:lnTo>
                <a:cubicBezTo>
                  <a:pt x="2678" y="4947"/>
                  <a:pt x="2584" y="5042"/>
                  <a:pt x="2458" y="5168"/>
                </a:cubicBezTo>
                <a:cubicBezTo>
                  <a:pt x="2363" y="5231"/>
                  <a:pt x="2300" y="5357"/>
                  <a:pt x="2237" y="5420"/>
                </a:cubicBezTo>
                <a:cubicBezTo>
                  <a:pt x="2174" y="5357"/>
                  <a:pt x="2143" y="5262"/>
                  <a:pt x="2143" y="5199"/>
                </a:cubicBezTo>
                <a:lnTo>
                  <a:pt x="2143" y="3813"/>
                </a:lnTo>
                <a:cubicBezTo>
                  <a:pt x="2143" y="3624"/>
                  <a:pt x="2300" y="3466"/>
                  <a:pt x="2489" y="3466"/>
                </a:cubicBezTo>
                <a:close/>
                <a:moveTo>
                  <a:pt x="9326" y="3466"/>
                </a:moveTo>
                <a:cubicBezTo>
                  <a:pt x="9546" y="3466"/>
                  <a:pt x="9704" y="3624"/>
                  <a:pt x="9704" y="3813"/>
                </a:cubicBezTo>
                <a:lnTo>
                  <a:pt x="9704" y="5199"/>
                </a:lnTo>
                <a:cubicBezTo>
                  <a:pt x="9704" y="5262"/>
                  <a:pt x="9641" y="5357"/>
                  <a:pt x="9578" y="5420"/>
                </a:cubicBezTo>
                <a:cubicBezTo>
                  <a:pt x="9546" y="5294"/>
                  <a:pt x="9452" y="5231"/>
                  <a:pt x="9389" y="5168"/>
                </a:cubicBezTo>
                <a:cubicBezTo>
                  <a:pt x="9263" y="5042"/>
                  <a:pt x="9137" y="4947"/>
                  <a:pt x="8979" y="4916"/>
                </a:cubicBezTo>
                <a:lnTo>
                  <a:pt x="8979" y="3813"/>
                </a:lnTo>
                <a:cubicBezTo>
                  <a:pt x="9011" y="3624"/>
                  <a:pt x="9168" y="3466"/>
                  <a:pt x="9326" y="3466"/>
                </a:cubicBezTo>
                <a:close/>
                <a:moveTo>
                  <a:pt x="5923" y="3466"/>
                </a:moveTo>
                <a:cubicBezTo>
                  <a:pt x="6900" y="3466"/>
                  <a:pt x="7814" y="4096"/>
                  <a:pt x="8160" y="4947"/>
                </a:cubicBezTo>
                <a:cubicBezTo>
                  <a:pt x="8066" y="5010"/>
                  <a:pt x="8003" y="5042"/>
                  <a:pt x="7971" y="5105"/>
                </a:cubicBezTo>
                <a:lnTo>
                  <a:pt x="6081" y="6963"/>
                </a:lnTo>
                <a:cubicBezTo>
                  <a:pt x="6018" y="6995"/>
                  <a:pt x="5955" y="7089"/>
                  <a:pt x="5923" y="7152"/>
                </a:cubicBezTo>
                <a:cubicBezTo>
                  <a:pt x="5860" y="7089"/>
                  <a:pt x="5797" y="7026"/>
                  <a:pt x="5766" y="6963"/>
                </a:cubicBezTo>
                <a:lnTo>
                  <a:pt x="3876" y="5105"/>
                </a:lnTo>
                <a:cubicBezTo>
                  <a:pt x="3781" y="5042"/>
                  <a:pt x="3750" y="5010"/>
                  <a:pt x="3655" y="4947"/>
                </a:cubicBezTo>
                <a:cubicBezTo>
                  <a:pt x="4033" y="4096"/>
                  <a:pt x="4915" y="3466"/>
                  <a:pt x="5923" y="3466"/>
                </a:cubicBezTo>
                <a:close/>
                <a:moveTo>
                  <a:pt x="10744" y="2049"/>
                </a:moveTo>
                <a:cubicBezTo>
                  <a:pt x="10964" y="2049"/>
                  <a:pt x="11122" y="2206"/>
                  <a:pt x="11122" y="2395"/>
                </a:cubicBezTo>
                <a:lnTo>
                  <a:pt x="11122" y="6144"/>
                </a:lnTo>
                <a:lnTo>
                  <a:pt x="11059" y="6144"/>
                </a:lnTo>
                <a:cubicBezTo>
                  <a:pt x="11059" y="6333"/>
                  <a:pt x="11027" y="6491"/>
                  <a:pt x="10901" y="6648"/>
                </a:cubicBezTo>
                <a:lnTo>
                  <a:pt x="9263" y="9421"/>
                </a:lnTo>
                <a:cubicBezTo>
                  <a:pt x="9105" y="9673"/>
                  <a:pt x="9011" y="9956"/>
                  <a:pt x="9011" y="10271"/>
                </a:cubicBezTo>
                <a:lnTo>
                  <a:pt x="9011" y="10933"/>
                </a:lnTo>
                <a:lnTo>
                  <a:pt x="6270" y="10933"/>
                </a:lnTo>
                <a:lnTo>
                  <a:pt x="6270" y="8097"/>
                </a:lnTo>
                <a:cubicBezTo>
                  <a:pt x="6270" y="7845"/>
                  <a:pt x="6396" y="7593"/>
                  <a:pt x="6585" y="7404"/>
                </a:cubicBezTo>
                <a:lnTo>
                  <a:pt x="8475" y="5546"/>
                </a:lnTo>
                <a:cubicBezTo>
                  <a:pt x="8538" y="5483"/>
                  <a:pt x="8625" y="5451"/>
                  <a:pt x="8712" y="5451"/>
                </a:cubicBezTo>
                <a:cubicBezTo>
                  <a:pt x="8798" y="5451"/>
                  <a:pt x="8885" y="5483"/>
                  <a:pt x="8948" y="5546"/>
                </a:cubicBezTo>
                <a:cubicBezTo>
                  <a:pt x="9074" y="5672"/>
                  <a:pt x="9074" y="5892"/>
                  <a:pt x="8948" y="6018"/>
                </a:cubicBezTo>
                <a:lnTo>
                  <a:pt x="7751" y="7215"/>
                </a:lnTo>
                <a:cubicBezTo>
                  <a:pt x="7656" y="7310"/>
                  <a:pt x="7656" y="7562"/>
                  <a:pt x="7751" y="7656"/>
                </a:cubicBezTo>
                <a:cubicBezTo>
                  <a:pt x="7814" y="7719"/>
                  <a:pt x="7908" y="7751"/>
                  <a:pt x="7999" y="7751"/>
                </a:cubicBezTo>
                <a:cubicBezTo>
                  <a:pt x="8089" y="7751"/>
                  <a:pt x="8176" y="7719"/>
                  <a:pt x="8223" y="7656"/>
                </a:cubicBezTo>
                <a:lnTo>
                  <a:pt x="10082" y="5829"/>
                </a:lnTo>
                <a:cubicBezTo>
                  <a:pt x="10271" y="5609"/>
                  <a:pt x="10397" y="5388"/>
                  <a:pt x="10397" y="5105"/>
                </a:cubicBezTo>
                <a:lnTo>
                  <a:pt x="10397" y="2395"/>
                </a:lnTo>
                <a:cubicBezTo>
                  <a:pt x="10397" y="2206"/>
                  <a:pt x="10555" y="2049"/>
                  <a:pt x="10744" y="2049"/>
                </a:cubicBezTo>
                <a:close/>
                <a:moveTo>
                  <a:pt x="1103" y="2080"/>
                </a:moveTo>
                <a:cubicBezTo>
                  <a:pt x="1292" y="2080"/>
                  <a:pt x="1450" y="2238"/>
                  <a:pt x="1450" y="2427"/>
                </a:cubicBezTo>
                <a:lnTo>
                  <a:pt x="1450" y="5168"/>
                </a:lnTo>
                <a:cubicBezTo>
                  <a:pt x="1450" y="5420"/>
                  <a:pt x="1576" y="5672"/>
                  <a:pt x="1796" y="5861"/>
                </a:cubicBezTo>
                <a:lnTo>
                  <a:pt x="3624" y="7719"/>
                </a:lnTo>
                <a:cubicBezTo>
                  <a:pt x="3687" y="7782"/>
                  <a:pt x="3781" y="7814"/>
                  <a:pt x="3872" y="7814"/>
                </a:cubicBezTo>
                <a:cubicBezTo>
                  <a:pt x="3962" y="7814"/>
                  <a:pt x="4049" y="7782"/>
                  <a:pt x="4096" y="7719"/>
                </a:cubicBezTo>
                <a:cubicBezTo>
                  <a:pt x="4222" y="7593"/>
                  <a:pt x="4222" y="7373"/>
                  <a:pt x="4096" y="7247"/>
                </a:cubicBezTo>
                <a:lnTo>
                  <a:pt x="2930" y="6050"/>
                </a:lnTo>
                <a:cubicBezTo>
                  <a:pt x="2804" y="5955"/>
                  <a:pt x="2804" y="5703"/>
                  <a:pt x="2930" y="5577"/>
                </a:cubicBezTo>
                <a:cubicBezTo>
                  <a:pt x="2978" y="5530"/>
                  <a:pt x="3064" y="5506"/>
                  <a:pt x="3155" y="5506"/>
                </a:cubicBezTo>
                <a:cubicBezTo>
                  <a:pt x="3245" y="5506"/>
                  <a:pt x="3340" y="5530"/>
                  <a:pt x="3403" y="5577"/>
                </a:cubicBezTo>
                <a:lnTo>
                  <a:pt x="5293" y="7436"/>
                </a:lnTo>
                <a:cubicBezTo>
                  <a:pt x="5482" y="7625"/>
                  <a:pt x="5608" y="7877"/>
                  <a:pt x="5608" y="8161"/>
                </a:cubicBezTo>
                <a:lnTo>
                  <a:pt x="5608" y="10996"/>
                </a:lnTo>
                <a:lnTo>
                  <a:pt x="2836" y="10996"/>
                </a:lnTo>
                <a:lnTo>
                  <a:pt x="2836" y="10303"/>
                </a:lnTo>
                <a:cubicBezTo>
                  <a:pt x="2804" y="10051"/>
                  <a:pt x="2710" y="9736"/>
                  <a:pt x="2552" y="9452"/>
                </a:cubicBezTo>
                <a:lnTo>
                  <a:pt x="914" y="6680"/>
                </a:lnTo>
                <a:cubicBezTo>
                  <a:pt x="851" y="6522"/>
                  <a:pt x="757" y="6333"/>
                  <a:pt x="757" y="6176"/>
                </a:cubicBezTo>
                <a:lnTo>
                  <a:pt x="757" y="2427"/>
                </a:lnTo>
                <a:cubicBezTo>
                  <a:pt x="757" y="2238"/>
                  <a:pt x="914" y="2080"/>
                  <a:pt x="1103" y="2080"/>
                </a:cubicBezTo>
                <a:close/>
                <a:moveTo>
                  <a:pt x="5860" y="1"/>
                </a:moveTo>
                <a:cubicBezTo>
                  <a:pt x="4915" y="1"/>
                  <a:pt x="4128" y="788"/>
                  <a:pt x="4128" y="1734"/>
                </a:cubicBezTo>
                <a:cubicBezTo>
                  <a:pt x="4128" y="2206"/>
                  <a:pt x="4348" y="2647"/>
                  <a:pt x="4695" y="2994"/>
                </a:cubicBezTo>
                <a:cubicBezTo>
                  <a:pt x="4411" y="3120"/>
                  <a:pt x="4191" y="3214"/>
                  <a:pt x="3939" y="3435"/>
                </a:cubicBezTo>
                <a:cubicBezTo>
                  <a:pt x="3750" y="3592"/>
                  <a:pt x="3592" y="3750"/>
                  <a:pt x="3435" y="3939"/>
                </a:cubicBezTo>
                <a:lnTo>
                  <a:pt x="3435" y="3813"/>
                </a:lnTo>
                <a:cubicBezTo>
                  <a:pt x="3435" y="3246"/>
                  <a:pt x="2962" y="2805"/>
                  <a:pt x="2395" y="2805"/>
                </a:cubicBezTo>
                <a:cubicBezTo>
                  <a:pt x="2300" y="2805"/>
                  <a:pt x="2174" y="2836"/>
                  <a:pt x="2048" y="2836"/>
                </a:cubicBezTo>
                <a:lnTo>
                  <a:pt x="2048" y="2427"/>
                </a:lnTo>
                <a:cubicBezTo>
                  <a:pt x="2048" y="1891"/>
                  <a:pt x="1576" y="1418"/>
                  <a:pt x="1040" y="1418"/>
                </a:cubicBezTo>
                <a:cubicBezTo>
                  <a:pt x="473" y="1418"/>
                  <a:pt x="0" y="1891"/>
                  <a:pt x="0" y="2427"/>
                </a:cubicBezTo>
                <a:lnTo>
                  <a:pt x="0" y="6176"/>
                </a:lnTo>
                <a:cubicBezTo>
                  <a:pt x="0" y="6491"/>
                  <a:pt x="95" y="6806"/>
                  <a:pt x="253" y="7026"/>
                </a:cubicBezTo>
                <a:lnTo>
                  <a:pt x="1891" y="9799"/>
                </a:lnTo>
                <a:cubicBezTo>
                  <a:pt x="1985" y="9956"/>
                  <a:pt x="2048" y="10145"/>
                  <a:pt x="2048" y="10303"/>
                </a:cubicBezTo>
                <a:lnTo>
                  <a:pt x="2048" y="11342"/>
                </a:lnTo>
                <a:cubicBezTo>
                  <a:pt x="2048" y="11532"/>
                  <a:pt x="2206" y="11689"/>
                  <a:pt x="2395" y="11689"/>
                </a:cubicBezTo>
                <a:lnTo>
                  <a:pt x="9294" y="11689"/>
                </a:lnTo>
                <a:cubicBezTo>
                  <a:pt x="9483" y="11689"/>
                  <a:pt x="9641" y="11532"/>
                  <a:pt x="9641" y="11342"/>
                </a:cubicBezTo>
                <a:lnTo>
                  <a:pt x="9641" y="10303"/>
                </a:lnTo>
                <a:cubicBezTo>
                  <a:pt x="9641" y="10114"/>
                  <a:pt x="9704" y="9956"/>
                  <a:pt x="9799" y="9799"/>
                </a:cubicBezTo>
                <a:lnTo>
                  <a:pt x="11468" y="7026"/>
                </a:lnTo>
                <a:cubicBezTo>
                  <a:pt x="11626" y="6774"/>
                  <a:pt x="11689" y="6491"/>
                  <a:pt x="11689" y="6176"/>
                </a:cubicBezTo>
                <a:lnTo>
                  <a:pt x="11689" y="2427"/>
                </a:lnTo>
                <a:cubicBezTo>
                  <a:pt x="11752" y="1891"/>
                  <a:pt x="11279" y="1418"/>
                  <a:pt x="10712" y="1418"/>
                </a:cubicBezTo>
                <a:cubicBezTo>
                  <a:pt x="10177" y="1418"/>
                  <a:pt x="9704" y="1891"/>
                  <a:pt x="9704" y="2427"/>
                </a:cubicBezTo>
                <a:lnTo>
                  <a:pt x="9704" y="2836"/>
                </a:lnTo>
                <a:cubicBezTo>
                  <a:pt x="9578" y="2805"/>
                  <a:pt x="9452" y="2805"/>
                  <a:pt x="9326" y="2805"/>
                </a:cubicBezTo>
                <a:cubicBezTo>
                  <a:pt x="8790" y="2805"/>
                  <a:pt x="8318" y="3246"/>
                  <a:pt x="8318" y="3813"/>
                </a:cubicBezTo>
                <a:lnTo>
                  <a:pt x="8318" y="3939"/>
                </a:lnTo>
                <a:cubicBezTo>
                  <a:pt x="8160" y="3750"/>
                  <a:pt x="8003" y="3592"/>
                  <a:pt x="7814" y="3435"/>
                </a:cubicBezTo>
                <a:cubicBezTo>
                  <a:pt x="7562" y="3246"/>
                  <a:pt x="7341" y="3088"/>
                  <a:pt x="7058" y="2994"/>
                </a:cubicBezTo>
                <a:cubicBezTo>
                  <a:pt x="7404" y="2647"/>
                  <a:pt x="7593" y="2206"/>
                  <a:pt x="7593" y="1734"/>
                </a:cubicBezTo>
                <a:cubicBezTo>
                  <a:pt x="7593" y="788"/>
                  <a:pt x="6806" y="1"/>
                  <a:pt x="58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6" name="Google Shape;1196;p27"/>
          <p:cNvSpPr/>
          <p:nvPr/>
        </p:nvSpPr>
        <p:spPr>
          <a:xfrm>
            <a:off x="7998488" y="3947068"/>
            <a:ext cx="262559" cy="264341"/>
          </a:xfrm>
          <a:custGeom>
            <a:rect b="b" l="l" r="r" t="t"/>
            <a:pathLst>
              <a:path extrusionOk="0" h="7530" w="7499">
                <a:moveTo>
                  <a:pt x="4127" y="693"/>
                </a:moveTo>
                <a:lnTo>
                  <a:pt x="4127" y="1134"/>
                </a:lnTo>
                <a:cubicBezTo>
                  <a:pt x="4127" y="1292"/>
                  <a:pt x="4253" y="1418"/>
                  <a:pt x="4411" y="1449"/>
                </a:cubicBezTo>
                <a:cubicBezTo>
                  <a:pt x="4600" y="1481"/>
                  <a:pt x="4821" y="1607"/>
                  <a:pt x="4978" y="1701"/>
                </a:cubicBezTo>
                <a:cubicBezTo>
                  <a:pt x="5023" y="1724"/>
                  <a:pt x="5075" y="1734"/>
                  <a:pt x="5130" y="1734"/>
                </a:cubicBezTo>
                <a:cubicBezTo>
                  <a:pt x="5230" y="1734"/>
                  <a:pt x="5338" y="1699"/>
                  <a:pt x="5419" y="1638"/>
                </a:cubicBezTo>
                <a:lnTo>
                  <a:pt x="5734" y="1323"/>
                </a:lnTo>
                <a:lnTo>
                  <a:pt x="6207" y="1796"/>
                </a:lnTo>
                <a:lnTo>
                  <a:pt x="5892" y="2111"/>
                </a:lnTo>
                <a:cubicBezTo>
                  <a:pt x="5766" y="2237"/>
                  <a:pt x="5766" y="2394"/>
                  <a:pt x="5860" y="2552"/>
                </a:cubicBezTo>
                <a:cubicBezTo>
                  <a:pt x="5986" y="2741"/>
                  <a:pt x="6049" y="2961"/>
                  <a:pt x="6081" y="3150"/>
                </a:cubicBezTo>
                <a:cubicBezTo>
                  <a:pt x="6144" y="3308"/>
                  <a:pt x="6238" y="3434"/>
                  <a:pt x="6396" y="3434"/>
                </a:cubicBezTo>
                <a:lnTo>
                  <a:pt x="6837" y="3434"/>
                </a:lnTo>
                <a:lnTo>
                  <a:pt x="6837" y="4096"/>
                </a:lnTo>
                <a:lnTo>
                  <a:pt x="6396" y="4096"/>
                </a:lnTo>
                <a:cubicBezTo>
                  <a:pt x="6238" y="4096"/>
                  <a:pt x="6144" y="4222"/>
                  <a:pt x="6081" y="4379"/>
                </a:cubicBezTo>
                <a:cubicBezTo>
                  <a:pt x="6049" y="4568"/>
                  <a:pt x="5923" y="4789"/>
                  <a:pt x="5860" y="4946"/>
                </a:cubicBezTo>
                <a:cubicBezTo>
                  <a:pt x="5766" y="5072"/>
                  <a:pt x="5829" y="5261"/>
                  <a:pt x="5892" y="5387"/>
                </a:cubicBezTo>
                <a:lnTo>
                  <a:pt x="6207" y="5702"/>
                </a:lnTo>
                <a:lnTo>
                  <a:pt x="5734" y="6175"/>
                </a:lnTo>
                <a:lnTo>
                  <a:pt x="5419" y="5860"/>
                </a:lnTo>
                <a:cubicBezTo>
                  <a:pt x="5352" y="5792"/>
                  <a:pt x="5275" y="5761"/>
                  <a:pt x="5194" y="5761"/>
                </a:cubicBezTo>
                <a:cubicBezTo>
                  <a:pt x="5124" y="5761"/>
                  <a:pt x="5051" y="5785"/>
                  <a:pt x="4978" y="5828"/>
                </a:cubicBezTo>
                <a:cubicBezTo>
                  <a:pt x="4789" y="5954"/>
                  <a:pt x="4600" y="6017"/>
                  <a:pt x="4411" y="6049"/>
                </a:cubicBezTo>
                <a:cubicBezTo>
                  <a:pt x="4253" y="6080"/>
                  <a:pt x="4127" y="6206"/>
                  <a:pt x="4127" y="6364"/>
                </a:cubicBezTo>
                <a:lnTo>
                  <a:pt x="4127" y="6805"/>
                </a:lnTo>
                <a:lnTo>
                  <a:pt x="3466" y="6805"/>
                </a:lnTo>
                <a:lnTo>
                  <a:pt x="3466" y="6364"/>
                </a:lnTo>
                <a:cubicBezTo>
                  <a:pt x="3466" y="6206"/>
                  <a:pt x="3340" y="6112"/>
                  <a:pt x="3182" y="6049"/>
                </a:cubicBezTo>
                <a:cubicBezTo>
                  <a:pt x="2993" y="6017"/>
                  <a:pt x="2741" y="5891"/>
                  <a:pt x="2584" y="5828"/>
                </a:cubicBezTo>
                <a:cubicBezTo>
                  <a:pt x="2549" y="5794"/>
                  <a:pt x="2497" y="5780"/>
                  <a:pt x="2441" y="5780"/>
                </a:cubicBezTo>
                <a:cubicBezTo>
                  <a:pt x="2344" y="5780"/>
                  <a:pt x="2234" y="5820"/>
                  <a:pt x="2174" y="5860"/>
                </a:cubicBezTo>
                <a:lnTo>
                  <a:pt x="1859" y="6175"/>
                </a:lnTo>
                <a:lnTo>
                  <a:pt x="1387" y="5702"/>
                </a:lnTo>
                <a:lnTo>
                  <a:pt x="1702" y="5387"/>
                </a:lnTo>
                <a:cubicBezTo>
                  <a:pt x="1796" y="5261"/>
                  <a:pt x="1796" y="5104"/>
                  <a:pt x="1733" y="4946"/>
                </a:cubicBezTo>
                <a:cubicBezTo>
                  <a:pt x="1607" y="4757"/>
                  <a:pt x="1544" y="4568"/>
                  <a:pt x="1481" y="4379"/>
                </a:cubicBezTo>
                <a:cubicBezTo>
                  <a:pt x="1450" y="4222"/>
                  <a:pt x="1324" y="4096"/>
                  <a:pt x="1166" y="4096"/>
                </a:cubicBezTo>
                <a:lnTo>
                  <a:pt x="756" y="4096"/>
                </a:lnTo>
                <a:lnTo>
                  <a:pt x="756" y="3434"/>
                </a:lnTo>
                <a:lnTo>
                  <a:pt x="1166" y="3434"/>
                </a:lnTo>
                <a:cubicBezTo>
                  <a:pt x="1324" y="3434"/>
                  <a:pt x="1450" y="3308"/>
                  <a:pt x="1481" y="3150"/>
                </a:cubicBezTo>
                <a:cubicBezTo>
                  <a:pt x="1544" y="2961"/>
                  <a:pt x="1639" y="2709"/>
                  <a:pt x="1733" y="2552"/>
                </a:cubicBezTo>
                <a:cubicBezTo>
                  <a:pt x="1796" y="2426"/>
                  <a:pt x="1765" y="2237"/>
                  <a:pt x="1702" y="2111"/>
                </a:cubicBezTo>
                <a:lnTo>
                  <a:pt x="1387" y="1796"/>
                </a:lnTo>
                <a:lnTo>
                  <a:pt x="1859" y="1323"/>
                </a:lnTo>
                <a:lnTo>
                  <a:pt x="2174" y="1638"/>
                </a:lnTo>
                <a:cubicBezTo>
                  <a:pt x="2230" y="1712"/>
                  <a:pt x="2307" y="1743"/>
                  <a:pt x="2392" y="1743"/>
                </a:cubicBezTo>
                <a:cubicBezTo>
                  <a:pt x="2453" y="1743"/>
                  <a:pt x="2518" y="1727"/>
                  <a:pt x="2584" y="1701"/>
                </a:cubicBezTo>
                <a:cubicBezTo>
                  <a:pt x="2804" y="1575"/>
                  <a:pt x="2993" y="1481"/>
                  <a:pt x="3182" y="1449"/>
                </a:cubicBezTo>
                <a:cubicBezTo>
                  <a:pt x="3340" y="1418"/>
                  <a:pt x="3466" y="1292"/>
                  <a:pt x="3466" y="1134"/>
                </a:cubicBezTo>
                <a:lnTo>
                  <a:pt x="3466" y="693"/>
                </a:lnTo>
                <a:close/>
                <a:moveTo>
                  <a:pt x="3056" y="0"/>
                </a:moveTo>
                <a:cubicBezTo>
                  <a:pt x="2867" y="0"/>
                  <a:pt x="2710" y="158"/>
                  <a:pt x="2710" y="347"/>
                </a:cubicBezTo>
                <a:lnTo>
                  <a:pt x="2710" y="851"/>
                </a:lnTo>
                <a:cubicBezTo>
                  <a:pt x="2584" y="914"/>
                  <a:pt x="2521" y="945"/>
                  <a:pt x="2426" y="977"/>
                </a:cubicBezTo>
                <a:lnTo>
                  <a:pt x="2080" y="630"/>
                </a:lnTo>
                <a:cubicBezTo>
                  <a:pt x="1985" y="536"/>
                  <a:pt x="1922" y="504"/>
                  <a:pt x="1828" y="504"/>
                </a:cubicBezTo>
                <a:cubicBezTo>
                  <a:pt x="1765" y="504"/>
                  <a:pt x="1639" y="536"/>
                  <a:pt x="1607" y="630"/>
                </a:cubicBezTo>
                <a:lnTo>
                  <a:pt x="630" y="1607"/>
                </a:lnTo>
                <a:cubicBezTo>
                  <a:pt x="536" y="1701"/>
                  <a:pt x="504" y="1764"/>
                  <a:pt x="504" y="1859"/>
                </a:cubicBezTo>
                <a:cubicBezTo>
                  <a:pt x="504" y="1922"/>
                  <a:pt x="536" y="2048"/>
                  <a:pt x="630" y="2079"/>
                </a:cubicBezTo>
                <a:lnTo>
                  <a:pt x="977" y="2426"/>
                </a:lnTo>
                <a:cubicBezTo>
                  <a:pt x="945" y="2520"/>
                  <a:pt x="914" y="2646"/>
                  <a:pt x="851" y="2709"/>
                </a:cubicBezTo>
                <a:lnTo>
                  <a:pt x="347" y="2709"/>
                </a:lnTo>
                <a:cubicBezTo>
                  <a:pt x="158" y="2709"/>
                  <a:pt x="0" y="2867"/>
                  <a:pt x="0" y="3056"/>
                </a:cubicBezTo>
                <a:lnTo>
                  <a:pt x="0" y="4442"/>
                </a:lnTo>
                <a:cubicBezTo>
                  <a:pt x="0" y="4631"/>
                  <a:pt x="158" y="4789"/>
                  <a:pt x="347" y="4789"/>
                </a:cubicBezTo>
                <a:lnTo>
                  <a:pt x="851" y="4789"/>
                </a:lnTo>
                <a:cubicBezTo>
                  <a:pt x="882" y="4915"/>
                  <a:pt x="945" y="5009"/>
                  <a:pt x="977" y="5072"/>
                </a:cubicBezTo>
                <a:lnTo>
                  <a:pt x="630" y="5419"/>
                </a:lnTo>
                <a:cubicBezTo>
                  <a:pt x="536" y="5513"/>
                  <a:pt x="504" y="5576"/>
                  <a:pt x="504" y="5671"/>
                </a:cubicBezTo>
                <a:cubicBezTo>
                  <a:pt x="504" y="5734"/>
                  <a:pt x="536" y="5860"/>
                  <a:pt x="630" y="5891"/>
                </a:cubicBezTo>
                <a:lnTo>
                  <a:pt x="1607" y="6900"/>
                </a:lnTo>
                <a:cubicBezTo>
                  <a:pt x="1670" y="6963"/>
                  <a:pt x="1765" y="6994"/>
                  <a:pt x="1828" y="6994"/>
                </a:cubicBezTo>
                <a:cubicBezTo>
                  <a:pt x="1922" y="6994"/>
                  <a:pt x="2048" y="6963"/>
                  <a:pt x="2080" y="6900"/>
                </a:cubicBezTo>
                <a:lnTo>
                  <a:pt x="2426" y="6521"/>
                </a:lnTo>
                <a:cubicBezTo>
                  <a:pt x="2521" y="6585"/>
                  <a:pt x="2615" y="6616"/>
                  <a:pt x="2710" y="6648"/>
                </a:cubicBezTo>
                <a:lnTo>
                  <a:pt x="2710" y="7152"/>
                </a:lnTo>
                <a:cubicBezTo>
                  <a:pt x="2710" y="7372"/>
                  <a:pt x="2867" y="7530"/>
                  <a:pt x="3056" y="7530"/>
                </a:cubicBezTo>
                <a:lnTo>
                  <a:pt x="4443" y="7530"/>
                </a:lnTo>
                <a:cubicBezTo>
                  <a:pt x="4632" y="7530"/>
                  <a:pt x="4789" y="7372"/>
                  <a:pt x="4789" y="7152"/>
                </a:cubicBezTo>
                <a:lnTo>
                  <a:pt x="4789" y="6648"/>
                </a:lnTo>
                <a:cubicBezTo>
                  <a:pt x="4915" y="6616"/>
                  <a:pt x="4978" y="6585"/>
                  <a:pt x="5073" y="6521"/>
                </a:cubicBezTo>
                <a:lnTo>
                  <a:pt x="5419" y="6900"/>
                </a:lnTo>
                <a:cubicBezTo>
                  <a:pt x="5514" y="6963"/>
                  <a:pt x="5577" y="6994"/>
                  <a:pt x="5671" y="6994"/>
                </a:cubicBezTo>
                <a:cubicBezTo>
                  <a:pt x="5734" y="6994"/>
                  <a:pt x="5860" y="6963"/>
                  <a:pt x="5892" y="6900"/>
                </a:cubicBezTo>
                <a:lnTo>
                  <a:pt x="6868" y="5891"/>
                </a:lnTo>
                <a:cubicBezTo>
                  <a:pt x="6994" y="5797"/>
                  <a:pt x="6994" y="5545"/>
                  <a:pt x="6868" y="5419"/>
                </a:cubicBezTo>
                <a:lnTo>
                  <a:pt x="6522" y="5072"/>
                </a:lnTo>
                <a:cubicBezTo>
                  <a:pt x="6553" y="5009"/>
                  <a:pt x="6616" y="4883"/>
                  <a:pt x="6648" y="4789"/>
                </a:cubicBezTo>
                <a:lnTo>
                  <a:pt x="7152" y="4789"/>
                </a:lnTo>
                <a:cubicBezTo>
                  <a:pt x="7341" y="4789"/>
                  <a:pt x="7499" y="4631"/>
                  <a:pt x="7499" y="4442"/>
                </a:cubicBezTo>
                <a:lnTo>
                  <a:pt x="7499" y="3056"/>
                </a:lnTo>
                <a:cubicBezTo>
                  <a:pt x="7499" y="2867"/>
                  <a:pt x="7341" y="2709"/>
                  <a:pt x="7152" y="2709"/>
                </a:cubicBezTo>
                <a:lnTo>
                  <a:pt x="6648" y="2709"/>
                </a:lnTo>
                <a:cubicBezTo>
                  <a:pt x="6616" y="2583"/>
                  <a:pt x="6553" y="2520"/>
                  <a:pt x="6522" y="2426"/>
                </a:cubicBezTo>
                <a:lnTo>
                  <a:pt x="6868" y="2079"/>
                </a:lnTo>
                <a:cubicBezTo>
                  <a:pt x="6994" y="1953"/>
                  <a:pt x="6994" y="1733"/>
                  <a:pt x="6868" y="1607"/>
                </a:cubicBezTo>
                <a:lnTo>
                  <a:pt x="5892" y="630"/>
                </a:lnTo>
                <a:cubicBezTo>
                  <a:pt x="5829" y="536"/>
                  <a:pt x="5734" y="504"/>
                  <a:pt x="5671" y="504"/>
                </a:cubicBezTo>
                <a:cubicBezTo>
                  <a:pt x="5577" y="504"/>
                  <a:pt x="5451" y="536"/>
                  <a:pt x="5419" y="630"/>
                </a:cubicBezTo>
                <a:lnTo>
                  <a:pt x="5073" y="977"/>
                </a:lnTo>
                <a:cubicBezTo>
                  <a:pt x="4978" y="945"/>
                  <a:pt x="4884" y="914"/>
                  <a:pt x="4789" y="851"/>
                </a:cubicBezTo>
                <a:lnTo>
                  <a:pt x="4789" y="347"/>
                </a:lnTo>
                <a:cubicBezTo>
                  <a:pt x="4789" y="158"/>
                  <a:pt x="4632" y="0"/>
                  <a:pt x="44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7" name="Google Shape;1197;p27"/>
          <p:cNvSpPr/>
          <p:nvPr/>
        </p:nvSpPr>
        <p:spPr>
          <a:xfrm>
            <a:off x="8071279" y="4018928"/>
            <a:ext cx="119183" cy="118374"/>
          </a:xfrm>
          <a:custGeom>
            <a:rect b="b" l="l" r="r" t="t"/>
            <a:pathLst>
              <a:path extrusionOk="0" h="3372" w="3404">
                <a:moveTo>
                  <a:pt x="1702" y="662"/>
                </a:moveTo>
                <a:cubicBezTo>
                  <a:pt x="2238" y="662"/>
                  <a:pt x="2710" y="1135"/>
                  <a:pt x="2710" y="1702"/>
                </a:cubicBezTo>
                <a:cubicBezTo>
                  <a:pt x="2710" y="2238"/>
                  <a:pt x="2238" y="2710"/>
                  <a:pt x="1702" y="2710"/>
                </a:cubicBezTo>
                <a:cubicBezTo>
                  <a:pt x="1135" y="2710"/>
                  <a:pt x="662" y="2238"/>
                  <a:pt x="662" y="1702"/>
                </a:cubicBezTo>
                <a:cubicBezTo>
                  <a:pt x="662" y="1135"/>
                  <a:pt x="1135" y="662"/>
                  <a:pt x="1702" y="662"/>
                </a:cubicBezTo>
                <a:close/>
                <a:moveTo>
                  <a:pt x="1702" y="1"/>
                </a:moveTo>
                <a:cubicBezTo>
                  <a:pt x="757" y="1"/>
                  <a:pt x="1" y="757"/>
                  <a:pt x="1" y="1702"/>
                </a:cubicBezTo>
                <a:cubicBezTo>
                  <a:pt x="1" y="2647"/>
                  <a:pt x="757" y="3372"/>
                  <a:pt x="1702" y="3372"/>
                </a:cubicBezTo>
                <a:cubicBezTo>
                  <a:pt x="2647" y="3372"/>
                  <a:pt x="3403" y="2647"/>
                  <a:pt x="3403" y="1702"/>
                </a:cubicBezTo>
                <a:cubicBezTo>
                  <a:pt x="3372" y="757"/>
                  <a:pt x="2647" y="1"/>
                  <a:pt x="170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8" name="Google Shape;1198;p27"/>
          <p:cNvSpPr/>
          <p:nvPr/>
        </p:nvSpPr>
        <p:spPr>
          <a:xfrm>
            <a:off x="7924577" y="3874050"/>
            <a:ext cx="411467" cy="411466"/>
          </a:xfrm>
          <a:custGeom>
            <a:rect b="b" l="l" r="r" t="t"/>
            <a:pathLst>
              <a:path extrusionOk="0" h="11721" w="11752">
                <a:moveTo>
                  <a:pt x="5892" y="694"/>
                </a:moveTo>
                <a:cubicBezTo>
                  <a:pt x="8727" y="694"/>
                  <a:pt x="11027" y="3025"/>
                  <a:pt x="11027" y="5861"/>
                </a:cubicBezTo>
                <a:cubicBezTo>
                  <a:pt x="10996" y="8665"/>
                  <a:pt x="8727" y="10964"/>
                  <a:pt x="5892" y="10964"/>
                </a:cubicBezTo>
                <a:cubicBezTo>
                  <a:pt x="4884" y="10964"/>
                  <a:pt x="3939" y="10712"/>
                  <a:pt x="3119" y="10177"/>
                </a:cubicBezTo>
                <a:cubicBezTo>
                  <a:pt x="3075" y="10154"/>
                  <a:pt x="2999" y="10132"/>
                  <a:pt x="2936" y="10132"/>
                </a:cubicBezTo>
                <a:cubicBezTo>
                  <a:pt x="2910" y="10132"/>
                  <a:pt x="2886" y="10136"/>
                  <a:pt x="2867" y="10145"/>
                </a:cubicBezTo>
                <a:lnTo>
                  <a:pt x="914" y="10775"/>
                </a:lnTo>
                <a:lnTo>
                  <a:pt x="1544" y="8854"/>
                </a:lnTo>
                <a:cubicBezTo>
                  <a:pt x="1576" y="8759"/>
                  <a:pt x="1544" y="8665"/>
                  <a:pt x="1513" y="8570"/>
                </a:cubicBezTo>
                <a:cubicBezTo>
                  <a:pt x="1009" y="7751"/>
                  <a:pt x="725" y="6806"/>
                  <a:pt x="725" y="5861"/>
                </a:cubicBezTo>
                <a:cubicBezTo>
                  <a:pt x="725" y="3025"/>
                  <a:pt x="3056" y="694"/>
                  <a:pt x="5892" y="694"/>
                </a:cubicBezTo>
                <a:close/>
                <a:moveTo>
                  <a:pt x="5892" y="1"/>
                </a:moveTo>
                <a:cubicBezTo>
                  <a:pt x="4348" y="1"/>
                  <a:pt x="2867" y="568"/>
                  <a:pt x="1733" y="1733"/>
                </a:cubicBezTo>
                <a:cubicBezTo>
                  <a:pt x="631" y="2836"/>
                  <a:pt x="0" y="4285"/>
                  <a:pt x="0" y="5861"/>
                </a:cubicBezTo>
                <a:cubicBezTo>
                  <a:pt x="0" y="6869"/>
                  <a:pt x="284" y="7908"/>
                  <a:pt x="851" y="8822"/>
                </a:cubicBezTo>
                <a:lnTo>
                  <a:pt x="63" y="11248"/>
                </a:lnTo>
                <a:cubicBezTo>
                  <a:pt x="0" y="11374"/>
                  <a:pt x="63" y="11531"/>
                  <a:pt x="127" y="11594"/>
                </a:cubicBezTo>
                <a:cubicBezTo>
                  <a:pt x="197" y="11665"/>
                  <a:pt x="304" y="11701"/>
                  <a:pt x="392" y="11701"/>
                </a:cubicBezTo>
                <a:cubicBezTo>
                  <a:pt x="422" y="11701"/>
                  <a:pt x="449" y="11697"/>
                  <a:pt x="473" y="11689"/>
                </a:cubicBezTo>
                <a:lnTo>
                  <a:pt x="2930" y="10901"/>
                </a:lnTo>
                <a:cubicBezTo>
                  <a:pt x="3844" y="11437"/>
                  <a:pt x="4852" y="11720"/>
                  <a:pt x="5892" y="11720"/>
                </a:cubicBezTo>
                <a:cubicBezTo>
                  <a:pt x="7404" y="11720"/>
                  <a:pt x="8916" y="11122"/>
                  <a:pt x="10019" y="9988"/>
                </a:cubicBezTo>
                <a:cubicBezTo>
                  <a:pt x="11122" y="8885"/>
                  <a:pt x="11752" y="7436"/>
                  <a:pt x="11752" y="5861"/>
                </a:cubicBezTo>
                <a:cubicBezTo>
                  <a:pt x="11752" y="4317"/>
                  <a:pt x="11153" y="2805"/>
                  <a:pt x="10019" y="1702"/>
                </a:cubicBezTo>
                <a:cubicBezTo>
                  <a:pt x="8885" y="568"/>
                  <a:pt x="7404" y="1"/>
                  <a:pt x="58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9" name="Google Shape;1199;p27"/>
          <p:cNvGrpSpPr/>
          <p:nvPr/>
        </p:nvGrpSpPr>
        <p:grpSpPr>
          <a:xfrm>
            <a:off x="3572399" y="1226874"/>
            <a:ext cx="1998553" cy="3260353"/>
            <a:chOff x="3572399" y="1226874"/>
            <a:chExt cx="1998553" cy="3260353"/>
          </a:xfrm>
        </p:grpSpPr>
        <p:sp>
          <p:nvSpPr>
            <p:cNvPr id="1200" name="Google Shape;1200;p27"/>
            <p:cNvSpPr/>
            <p:nvPr/>
          </p:nvSpPr>
          <p:spPr>
            <a:xfrm>
              <a:off x="3885125" y="2189700"/>
              <a:ext cx="1373700" cy="1373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Strategic Plan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cxnSp>
          <p:nvCxnSpPr>
            <p:cNvPr id="1201" name="Google Shape;1201;p27"/>
            <p:cNvCxnSpPr>
              <a:stCxn id="1200" idx="1"/>
              <a:endCxn id="1167" idx="3"/>
            </p:cNvCxnSpPr>
            <p:nvPr/>
          </p:nvCxnSpPr>
          <p:spPr>
            <a:xfrm flipH="1" rot="5400000">
              <a:off x="3247349" y="1551924"/>
              <a:ext cx="1164000" cy="513900"/>
            </a:xfrm>
            <a:prstGeom prst="bentConnector2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cxnSp>
          <p:nvCxnSpPr>
            <p:cNvPr id="1202" name="Google Shape;1202;p27"/>
            <p:cNvCxnSpPr>
              <a:stCxn id="1200" idx="7"/>
              <a:endCxn id="1172" idx="3"/>
            </p:cNvCxnSpPr>
            <p:nvPr/>
          </p:nvCxnSpPr>
          <p:spPr>
            <a:xfrm rot="-5400000">
              <a:off x="4732301" y="1552224"/>
              <a:ext cx="1164000" cy="513300"/>
            </a:xfrm>
            <a:prstGeom prst="bentConnector2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cxnSp>
          <p:nvCxnSpPr>
            <p:cNvPr id="1203" name="Google Shape;1203;p27"/>
            <p:cNvCxnSpPr>
              <a:stCxn id="1200" idx="3"/>
              <a:endCxn id="1181" idx="3"/>
            </p:cNvCxnSpPr>
            <p:nvPr/>
          </p:nvCxnSpPr>
          <p:spPr>
            <a:xfrm rot="5400000">
              <a:off x="3340349" y="3722976"/>
              <a:ext cx="1106700" cy="385200"/>
            </a:xfrm>
            <a:prstGeom prst="bentConnector2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cxnSp>
          <p:nvCxnSpPr>
            <p:cNvPr id="1204" name="Google Shape;1204;p27"/>
            <p:cNvCxnSpPr>
              <a:stCxn id="1200" idx="5"/>
              <a:endCxn id="1186" idx="1"/>
            </p:cNvCxnSpPr>
            <p:nvPr/>
          </p:nvCxnSpPr>
          <p:spPr>
            <a:xfrm flipH="1" rot="-5400000">
              <a:off x="4552751" y="3867126"/>
              <a:ext cx="1125000" cy="115200"/>
            </a:xfrm>
            <a:prstGeom prst="bentConnector2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</p:grpSp>
      <p:sp>
        <p:nvSpPr>
          <p:cNvPr id="1205" name="Google Shape;1205;p27"/>
          <p:cNvSpPr txBox="1"/>
          <p:nvPr/>
        </p:nvSpPr>
        <p:spPr>
          <a:xfrm>
            <a:off x="1759876" y="3903810"/>
            <a:ext cx="19407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Resource Activity</a:t>
            </a:r>
            <a:endParaRPr b="1" sz="2000">
              <a:solidFill>
                <a:schemeClr val="dk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206" name="Google Shape;1206;p27"/>
          <p:cNvGrpSpPr/>
          <p:nvPr/>
        </p:nvGrpSpPr>
        <p:grpSpPr>
          <a:xfrm>
            <a:off x="784172" y="3824905"/>
            <a:ext cx="506413" cy="506391"/>
            <a:chOff x="6167350" y="2672800"/>
            <a:chExt cx="297750" cy="295375"/>
          </a:xfrm>
        </p:grpSpPr>
        <p:sp>
          <p:nvSpPr>
            <p:cNvPr id="1207" name="Google Shape;1207;p27"/>
            <p:cNvSpPr/>
            <p:nvPr/>
          </p:nvSpPr>
          <p:spPr>
            <a:xfrm>
              <a:off x="6167350" y="2672800"/>
              <a:ext cx="226850" cy="295375"/>
            </a:xfrm>
            <a:custGeom>
              <a:rect b="b" l="l" r="r" t="t"/>
              <a:pathLst>
                <a:path extrusionOk="0" h="11815" w="9074">
                  <a:moveTo>
                    <a:pt x="4537" y="725"/>
                  </a:moveTo>
                  <a:cubicBezTo>
                    <a:pt x="4758" y="725"/>
                    <a:pt x="4915" y="882"/>
                    <a:pt x="4915" y="1071"/>
                  </a:cubicBezTo>
                  <a:cubicBezTo>
                    <a:pt x="4915" y="1260"/>
                    <a:pt x="5073" y="1418"/>
                    <a:pt x="5262" y="1418"/>
                  </a:cubicBezTo>
                  <a:lnTo>
                    <a:pt x="5955" y="1418"/>
                  </a:lnTo>
                  <a:cubicBezTo>
                    <a:pt x="6175" y="1418"/>
                    <a:pt x="6333" y="1575"/>
                    <a:pt x="6333" y="1796"/>
                  </a:cubicBezTo>
                  <a:cubicBezTo>
                    <a:pt x="6333" y="1985"/>
                    <a:pt x="6175" y="2142"/>
                    <a:pt x="5955" y="2142"/>
                  </a:cubicBezTo>
                  <a:lnTo>
                    <a:pt x="3119" y="2142"/>
                  </a:lnTo>
                  <a:cubicBezTo>
                    <a:pt x="2930" y="2142"/>
                    <a:pt x="2773" y="1985"/>
                    <a:pt x="2773" y="1796"/>
                  </a:cubicBezTo>
                  <a:cubicBezTo>
                    <a:pt x="2773" y="1575"/>
                    <a:pt x="2930" y="1418"/>
                    <a:pt x="3151" y="1418"/>
                  </a:cubicBezTo>
                  <a:lnTo>
                    <a:pt x="3844" y="1418"/>
                  </a:lnTo>
                  <a:cubicBezTo>
                    <a:pt x="4033" y="1418"/>
                    <a:pt x="4191" y="1260"/>
                    <a:pt x="4191" y="1071"/>
                  </a:cubicBezTo>
                  <a:cubicBezTo>
                    <a:pt x="4191" y="882"/>
                    <a:pt x="4348" y="725"/>
                    <a:pt x="4537" y="725"/>
                  </a:cubicBezTo>
                  <a:close/>
                  <a:moveTo>
                    <a:pt x="8066" y="2111"/>
                  </a:moveTo>
                  <a:cubicBezTo>
                    <a:pt x="8255" y="2111"/>
                    <a:pt x="8412" y="2268"/>
                    <a:pt x="8412" y="2458"/>
                  </a:cubicBezTo>
                  <a:lnTo>
                    <a:pt x="8412" y="10806"/>
                  </a:lnTo>
                  <a:lnTo>
                    <a:pt x="8381" y="10806"/>
                  </a:lnTo>
                  <a:cubicBezTo>
                    <a:pt x="8381" y="10995"/>
                    <a:pt x="8223" y="11153"/>
                    <a:pt x="8034" y="11153"/>
                  </a:cubicBezTo>
                  <a:lnTo>
                    <a:pt x="1040" y="11153"/>
                  </a:lnTo>
                  <a:cubicBezTo>
                    <a:pt x="851" y="11153"/>
                    <a:pt x="693" y="10995"/>
                    <a:pt x="693" y="10806"/>
                  </a:cubicBezTo>
                  <a:lnTo>
                    <a:pt x="693" y="2458"/>
                  </a:lnTo>
                  <a:cubicBezTo>
                    <a:pt x="693" y="2268"/>
                    <a:pt x="851" y="2111"/>
                    <a:pt x="1040" y="2111"/>
                  </a:cubicBezTo>
                  <a:lnTo>
                    <a:pt x="2143" y="2111"/>
                  </a:lnTo>
                  <a:cubicBezTo>
                    <a:pt x="2300" y="2489"/>
                    <a:pt x="2647" y="2804"/>
                    <a:pt x="3119" y="2804"/>
                  </a:cubicBezTo>
                  <a:lnTo>
                    <a:pt x="5986" y="2804"/>
                  </a:lnTo>
                  <a:cubicBezTo>
                    <a:pt x="6396" y="2804"/>
                    <a:pt x="6805" y="2521"/>
                    <a:pt x="6963" y="2111"/>
                  </a:cubicBezTo>
                  <a:close/>
                  <a:moveTo>
                    <a:pt x="4506" y="0"/>
                  </a:moveTo>
                  <a:cubicBezTo>
                    <a:pt x="4096" y="0"/>
                    <a:pt x="3686" y="284"/>
                    <a:pt x="3529" y="725"/>
                  </a:cubicBezTo>
                  <a:lnTo>
                    <a:pt x="3088" y="725"/>
                  </a:lnTo>
                  <a:cubicBezTo>
                    <a:pt x="2678" y="725"/>
                    <a:pt x="2269" y="1008"/>
                    <a:pt x="2111" y="1418"/>
                  </a:cubicBezTo>
                  <a:lnTo>
                    <a:pt x="1009" y="1418"/>
                  </a:lnTo>
                  <a:cubicBezTo>
                    <a:pt x="410" y="1418"/>
                    <a:pt x="0" y="1890"/>
                    <a:pt x="0" y="2458"/>
                  </a:cubicBezTo>
                  <a:lnTo>
                    <a:pt x="0" y="10806"/>
                  </a:lnTo>
                  <a:cubicBezTo>
                    <a:pt x="0" y="11405"/>
                    <a:pt x="473" y="11814"/>
                    <a:pt x="1009" y="11814"/>
                  </a:cubicBezTo>
                  <a:lnTo>
                    <a:pt x="7971" y="11814"/>
                  </a:lnTo>
                  <a:cubicBezTo>
                    <a:pt x="8570" y="11814"/>
                    <a:pt x="9011" y="11342"/>
                    <a:pt x="9011" y="10806"/>
                  </a:cubicBezTo>
                  <a:lnTo>
                    <a:pt x="9011" y="2458"/>
                  </a:lnTo>
                  <a:cubicBezTo>
                    <a:pt x="9074" y="1859"/>
                    <a:pt x="8601" y="1418"/>
                    <a:pt x="8034" y="1418"/>
                  </a:cubicBezTo>
                  <a:lnTo>
                    <a:pt x="6931" y="1418"/>
                  </a:lnTo>
                  <a:cubicBezTo>
                    <a:pt x="6774" y="1040"/>
                    <a:pt x="6396" y="725"/>
                    <a:pt x="5923" y="725"/>
                  </a:cubicBezTo>
                  <a:lnTo>
                    <a:pt x="5545" y="725"/>
                  </a:lnTo>
                  <a:cubicBezTo>
                    <a:pt x="5514" y="567"/>
                    <a:pt x="5388" y="441"/>
                    <a:pt x="5262" y="315"/>
                  </a:cubicBezTo>
                  <a:cubicBezTo>
                    <a:pt x="5073" y="126"/>
                    <a:pt x="4789" y="0"/>
                    <a:pt x="45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27"/>
            <p:cNvSpPr/>
            <p:nvPr/>
          </p:nvSpPr>
          <p:spPr>
            <a:xfrm>
              <a:off x="6201225" y="2762575"/>
              <a:ext cx="52775" cy="49650"/>
            </a:xfrm>
            <a:custGeom>
              <a:rect b="b" l="l" r="r" t="t"/>
              <a:pathLst>
                <a:path extrusionOk="0" h="1986" w="2111">
                  <a:moveTo>
                    <a:pt x="406" y="1"/>
                  </a:moveTo>
                  <a:cubicBezTo>
                    <a:pt x="315" y="1"/>
                    <a:pt x="221" y="32"/>
                    <a:pt x="158" y="95"/>
                  </a:cubicBezTo>
                  <a:cubicBezTo>
                    <a:pt x="63" y="190"/>
                    <a:pt x="63" y="442"/>
                    <a:pt x="158" y="568"/>
                  </a:cubicBezTo>
                  <a:lnTo>
                    <a:pt x="599" y="977"/>
                  </a:lnTo>
                  <a:lnTo>
                    <a:pt x="158" y="1418"/>
                  </a:lnTo>
                  <a:cubicBezTo>
                    <a:pt x="0" y="1544"/>
                    <a:pt x="0" y="1733"/>
                    <a:pt x="158" y="1891"/>
                  </a:cubicBezTo>
                  <a:cubicBezTo>
                    <a:pt x="221" y="1954"/>
                    <a:pt x="315" y="1985"/>
                    <a:pt x="406" y="1985"/>
                  </a:cubicBezTo>
                  <a:cubicBezTo>
                    <a:pt x="496" y="1985"/>
                    <a:pt x="583" y="1954"/>
                    <a:pt x="630" y="1891"/>
                  </a:cubicBezTo>
                  <a:lnTo>
                    <a:pt x="1071" y="1450"/>
                  </a:lnTo>
                  <a:lnTo>
                    <a:pt x="1512" y="1891"/>
                  </a:lnTo>
                  <a:cubicBezTo>
                    <a:pt x="1575" y="1954"/>
                    <a:pt x="1662" y="1985"/>
                    <a:pt x="1749" y="1985"/>
                  </a:cubicBezTo>
                  <a:cubicBezTo>
                    <a:pt x="1835" y="1985"/>
                    <a:pt x="1922" y="1954"/>
                    <a:pt x="1985" y="1891"/>
                  </a:cubicBezTo>
                  <a:cubicBezTo>
                    <a:pt x="2111" y="1765"/>
                    <a:pt x="2111" y="1544"/>
                    <a:pt x="1985" y="1418"/>
                  </a:cubicBezTo>
                  <a:lnTo>
                    <a:pt x="1544" y="977"/>
                  </a:lnTo>
                  <a:lnTo>
                    <a:pt x="1985" y="568"/>
                  </a:lnTo>
                  <a:cubicBezTo>
                    <a:pt x="2111" y="442"/>
                    <a:pt x="2111" y="190"/>
                    <a:pt x="1985" y="95"/>
                  </a:cubicBezTo>
                  <a:cubicBezTo>
                    <a:pt x="1922" y="32"/>
                    <a:pt x="1835" y="1"/>
                    <a:pt x="1749" y="1"/>
                  </a:cubicBezTo>
                  <a:cubicBezTo>
                    <a:pt x="1662" y="1"/>
                    <a:pt x="1575" y="32"/>
                    <a:pt x="1512" y="95"/>
                  </a:cubicBezTo>
                  <a:lnTo>
                    <a:pt x="1071" y="505"/>
                  </a:lnTo>
                  <a:lnTo>
                    <a:pt x="630" y="95"/>
                  </a:lnTo>
                  <a:cubicBezTo>
                    <a:pt x="583" y="32"/>
                    <a:pt x="496" y="1"/>
                    <a:pt x="4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27"/>
            <p:cNvSpPr/>
            <p:nvPr/>
          </p:nvSpPr>
          <p:spPr>
            <a:xfrm>
              <a:off x="6308325" y="2882300"/>
              <a:ext cx="51225" cy="49650"/>
            </a:xfrm>
            <a:custGeom>
              <a:rect b="b" l="l" r="r" t="t"/>
              <a:pathLst>
                <a:path extrusionOk="0" h="1986" w="2049">
                  <a:moveTo>
                    <a:pt x="363" y="0"/>
                  </a:moveTo>
                  <a:cubicBezTo>
                    <a:pt x="276" y="0"/>
                    <a:pt x="190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lnTo>
                    <a:pt x="568" y="1009"/>
                  </a:lnTo>
                  <a:lnTo>
                    <a:pt x="127" y="1450"/>
                  </a:lnTo>
                  <a:cubicBezTo>
                    <a:pt x="1" y="1544"/>
                    <a:pt x="1" y="1796"/>
                    <a:pt x="127" y="1891"/>
                  </a:cubicBezTo>
                  <a:cubicBezTo>
                    <a:pt x="190" y="1954"/>
                    <a:pt x="276" y="1985"/>
                    <a:pt x="363" y="1985"/>
                  </a:cubicBezTo>
                  <a:cubicBezTo>
                    <a:pt x="450" y="1985"/>
                    <a:pt x="536" y="1954"/>
                    <a:pt x="599" y="1891"/>
                  </a:cubicBezTo>
                  <a:lnTo>
                    <a:pt x="1040" y="1481"/>
                  </a:lnTo>
                  <a:lnTo>
                    <a:pt x="1481" y="1891"/>
                  </a:lnTo>
                  <a:cubicBezTo>
                    <a:pt x="1529" y="1954"/>
                    <a:pt x="1615" y="1985"/>
                    <a:pt x="1706" y="1985"/>
                  </a:cubicBezTo>
                  <a:cubicBezTo>
                    <a:pt x="1797" y="1985"/>
                    <a:pt x="1891" y="1954"/>
                    <a:pt x="1954" y="1891"/>
                  </a:cubicBezTo>
                  <a:cubicBezTo>
                    <a:pt x="2049" y="1796"/>
                    <a:pt x="2049" y="1544"/>
                    <a:pt x="1954" y="1450"/>
                  </a:cubicBezTo>
                  <a:lnTo>
                    <a:pt x="1513" y="1009"/>
                  </a:lnTo>
                  <a:lnTo>
                    <a:pt x="1954" y="567"/>
                  </a:lnTo>
                  <a:cubicBezTo>
                    <a:pt x="2049" y="441"/>
                    <a:pt x="2049" y="252"/>
                    <a:pt x="1954" y="95"/>
                  </a:cubicBezTo>
                  <a:cubicBezTo>
                    <a:pt x="1891" y="32"/>
                    <a:pt x="1804" y="0"/>
                    <a:pt x="1718" y="0"/>
                  </a:cubicBezTo>
                  <a:cubicBezTo>
                    <a:pt x="1631" y="0"/>
                    <a:pt x="1544" y="32"/>
                    <a:pt x="1481" y="95"/>
                  </a:cubicBezTo>
                  <a:lnTo>
                    <a:pt x="1040" y="536"/>
                  </a:lnTo>
                  <a:lnTo>
                    <a:pt x="599" y="95"/>
                  </a:lnTo>
                  <a:cubicBezTo>
                    <a:pt x="536" y="32"/>
                    <a:pt x="450" y="0"/>
                    <a:pt x="3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7"/>
            <p:cNvSpPr/>
            <p:nvPr/>
          </p:nvSpPr>
          <p:spPr>
            <a:xfrm>
              <a:off x="6200425" y="2759425"/>
              <a:ext cx="156775" cy="174875"/>
            </a:xfrm>
            <a:custGeom>
              <a:rect b="b" l="l" r="r" t="t"/>
              <a:pathLst>
                <a:path extrusionOk="0" h="6995" w="6271">
                  <a:moveTo>
                    <a:pt x="1103" y="5609"/>
                  </a:moveTo>
                  <a:cubicBezTo>
                    <a:pt x="1292" y="5609"/>
                    <a:pt x="1450" y="5766"/>
                    <a:pt x="1450" y="5955"/>
                  </a:cubicBezTo>
                  <a:cubicBezTo>
                    <a:pt x="1450" y="6144"/>
                    <a:pt x="1292" y="6302"/>
                    <a:pt x="1103" y="6302"/>
                  </a:cubicBezTo>
                  <a:cubicBezTo>
                    <a:pt x="914" y="6302"/>
                    <a:pt x="757" y="6144"/>
                    <a:pt x="757" y="5955"/>
                  </a:cubicBezTo>
                  <a:cubicBezTo>
                    <a:pt x="757" y="5766"/>
                    <a:pt x="914" y="5609"/>
                    <a:pt x="1103" y="5609"/>
                  </a:cubicBezTo>
                  <a:close/>
                  <a:moveTo>
                    <a:pt x="5325" y="1"/>
                  </a:moveTo>
                  <a:cubicBezTo>
                    <a:pt x="5230" y="1"/>
                    <a:pt x="5136" y="64"/>
                    <a:pt x="5073" y="127"/>
                  </a:cubicBezTo>
                  <a:lnTo>
                    <a:pt x="4380" y="851"/>
                  </a:lnTo>
                  <a:cubicBezTo>
                    <a:pt x="4254" y="946"/>
                    <a:pt x="4254" y="1198"/>
                    <a:pt x="4380" y="1324"/>
                  </a:cubicBezTo>
                  <a:cubicBezTo>
                    <a:pt x="4443" y="1371"/>
                    <a:pt x="4529" y="1395"/>
                    <a:pt x="4616" y="1395"/>
                  </a:cubicBezTo>
                  <a:cubicBezTo>
                    <a:pt x="4703" y="1395"/>
                    <a:pt x="4789" y="1371"/>
                    <a:pt x="4852" y="1324"/>
                  </a:cubicBezTo>
                  <a:lnTo>
                    <a:pt x="4978" y="1198"/>
                  </a:lnTo>
                  <a:lnTo>
                    <a:pt x="4978" y="2458"/>
                  </a:lnTo>
                  <a:cubicBezTo>
                    <a:pt x="4978" y="2647"/>
                    <a:pt x="4821" y="2805"/>
                    <a:pt x="4600" y="2805"/>
                  </a:cubicBezTo>
                  <a:lnTo>
                    <a:pt x="1765" y="2805"/>
                  </a:lnTo>
                  <a:cubicBezTo>
                    <a:pt x="1513" y="2805"/>
                    <a:pt x="1229" y="2931"/>
                    <a:pt x="1040" y="3120"/>
                  </a:cubicBezTo>
                  <a:cubicBezTo>
                    <a:pt x="820" y="3309"/>
                    <a:pt x="725" y="3592"/>
                    <a:pt x="725" y="3876"/>
                  </a:cubicBezTo>
                  <a:lnTo>
                    <a:pt x="725" y="4978"/>
                  </a:lnTo>
                  <a:cubicBezTo>
                    <a:pt x="316" y="5136"/>
                    <a:pt x="1" y="5482"/>
                    <a:pt x="1" y="5955"/>
                  </a:cubicBezTo>
                  <a:cubicBezTo>
                    <a:pt x="1" y="6554"/>
                    <a:pt x="473" y="6995"/>
                    <a:pt x="1040" y="6995"/>
                  </a:cubicBezTo>
                  <a:cubicBezTo>
                    <a:pt x="1607" y="6995"/>
                    <a:pt x="2048" y="6522"/>
                    <a:pt x="2048" y="5955"/>
                  </a:cubicBezTo>
                  <a:cubicBezTo>
                    <a:pt x="2048" y="5514"/>
                    <a:pt x="1765" y="5136"/>
                    <a:pt x="1355" y="4978"/>
                  </a:cubicBezTo>
                  <a:lnTo>
                    <a:pt x="1355" y="3876"/>
                  </a:lnTo>
                  <a:cubicBezTo>
                    <a:pt x="1355" y="3687"/>
                    <a:pt x="1513" y="3529"/>
                    <a:pt x="1702" y="3529"/>
                  </a:cubicBezTo>
                  <a:lnTo>
                    <a:pt x="4537" y="3529"/>
                  </a:lnTo>
                  <a:cubicBezTo>
                    <a:pt x="5136" y="3529"/>
                    <a:pt x="5545" y="3057"/>
                    <a:pt x="5545" y="2490"/>
                  </a:cubicBezTo>
                  <a:lnTo>
                    <a:pt x="5545" y="1229"/>
                  </a:lnTo>
                  <a:lnTo>
                    <a:pt x="5671" y="1355"/>
                  </a:lnTo>
                  <a:cubicBezTo>
                    <a:pt x="5734" y="1418"/>
                    <a:pt x="5821" y="1450"/>
                    <a:pt x="5908" y="1450"/>
                  </a:cubicBezTo>
                  <a:cubicBezTo>
                    <a:pt x="5994" y="1450"/>
                    <a:pt x="6081" y="1418"/>
                    <a:pt x="6144" y="1355"/>
                  </a:cubicBezTo>
                  <a:cubicBezTo>
                    <a:pt x="6270" y="1229"/>
                    <a:pt x="6270" y="1009"/>
                    <a:pt x="6144" y="883"/>
                  </a:cubicBezTo>
                  <a:lnTo>
                    <a:pt x="5545" y="127"/>
                  </a:lnTo>
                  <a:cubicBezTo>
                    <a:pt x="5482" y="64"/>
                    <a:pt x="5388" y="1"/>
                    <a:pt x="53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7"/>
            <p:cNvSpPr/>
            <p:nvPr/>
          </p:nvSpPr>
          <p:spPr>
            <a:xfrm>
              <a:off x="6412300" y="2742900"/>
              <a:ext cx="52800" cy="208725"/>
            </a:xfrm>
            <a:custGeom>
              <a:rect b="b" l="l" r="r" t="t"/>
              <a:pathLst>
                <a:path extrusionOk="0" h="8349" w="2112">
                  <a:moveTo>
                    <a:pt x="1009" y="662"/>
                  </a:moveTo>
                  <a:cubicBezTo>
                    <a:pt x="1229" y="662"/>
                    <a:pt x="1387" y="819"/>
                    <a:pt x="1387" y="1040"/>
                  </a:cubicBezTo>
                  <a:lnTo>
                    <a:pt x="1387" y="1386"/>
                  </a:lnTo>
                  <a:lnTo>
                    <a:pt x="662" y="1386"/>
                  </a:lnTo>
                  <a:lnTo>
                    <a:pt x="662" y="1040"/>
                  </a:ln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387" y="2048"/>
                  </a:moveTo>
                  <a:lnTo>
                    <a:pt x="1387" y="6017"/>
                  </a:lnTo>
                  <a:cubicBezTo>
                    <a:pt x="1261" y="5986"/>
                    <a:pt x="1142" y="5970"/>
                    <a:pt x="1024" y="5970"/>
                  </a:cubicBezTo>
                  <a:cubicBezTo>
                    <a:pt x="906" y="5970"/>
                    <a:pt x="788" y="5986"/>
                    <a:pt x="662" y="6017"/>
                  </a:cubicBezTo>
                  <a:lnTo>
                    <a:pt x="662" y="2048"/>
                  </a:lnTo>
                  <a:close/>
                  <a:moveTo>
                    <a:pt x="1009" y="6711"/>
                  </a:moveTo>
                  <a:cubicBezTo>
                    <a:pt x="1103" y="6711"/>
                    <a:pt x="1166" y="6711"/>
                    <a:pt x="1261" y="6742"/>
                  </a:cubicBezTo>
                  <a:lnTo>
                    <a:pt x="1009" y="7246"/>
                  </a:lnTo>
                  <a:lnTo>
                    <a:pt x="788" y="6742"/>
                  </a:lnTo>
                  <a:cubicBezTo>
                    <a:pt x="851" y="6711"/>
                    <a:pt x="946" y="6711"/>
                    <a:pt x="1009" y="6711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6616"/>
                  </a:lnTo>
                  <a:cubicBezTo>
                    <a:pt x="0" y="6648"/>
                    <a:pt x="0" y="6742"/>
                    <a:pt x="32" y="6774"/>
                  </a:cubicBezTo>
                  <a:lnTo>
                    <a:pt x="757" y="8160"/>
                  </a:lnTo>
                  <a:cubicBezTo>
                    <a:pt x="788" y="8286"/>
                    <a:pt x="946" y="8349"/>
                    <a:pt x="1040" y="8349"/>
                  </a:cubicBezTo>
                  <a:cubicBezTo>
                    <a:pt x="1166" y="8349"/>
                    <a:pt x="1292" y="8286"/>
                    <a:pt x="1355" y="8160"/>
                  </a:cubicBezTo>
                  <a:lnTo>
                    <a:pt x="2080" y="6774"/>
                  </a:lnTo>
                  <a:cubicBezTo>
                    <a:pt x="2111" y="6742"/>
                    <a:pt x="2111" y="6648"/>
                    <a:pt x="2111" y="6616"/>
                  </a:cubicBezTo>
                  <a:lnTo>
                    <a:pt x="2111" y="1040"/>
                  </a:ln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8"/>
          <p:cNvSpPr txBox="1"/>
          <p:nvPr>
            <p:ph type="title"/>
          </p:nvPr>
        </p:nvSpPr>
        <p:spPr>
          <a:xfrm>
            <a:off x="412025" y="266325"/>
            <a:ext cx="8319900" cy="50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Functionalities in short</a:t>
            </a:r>
            <a:endParaRPr/>
          </a:p>
        </p:txBody>
      </p:sp>
      <p:cxnSp>
        <p:nvCxnSpPr>
          <p:cNvPr id="456" name="Google Shape;456;p18"/>
          <p:cNvCxnSpPr/>
          <p:nvPr/>
        </p:nvCxnSpPr>
        <p:spPr>
          <a:xfrm rot="10800000">
            <a:off x="1985642" y="3020564"/>
            <a:ext cx="985200" cy="896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7" name="Google Shape;457;p18"/>
          <p:cNvCxnSpPr>
            <a:stCxn id="458" idx="1"/>
          </p:cNvCxnSpPr>
          <p:nvPr/>
        </p:nvCxnSpPr>
        <p:spPr>
          <a:xfrm flipH="1">
            <a:off x="2479441" y="2029507"/>
            <a:ext cx="491400" cy="9972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59" name="Google Shape;459;p18"/>
          <p:cNvGrpSpPr/>
          <p:nvPr/>
        </p:nvGrpSpPr>
        <p:grpSpPr>
          <a:xfrm>
            <a:off x="2970841" y="1456057"/>
            <a:ext cx="1741200" cy="1146900"/>
            <a:chOff x="2970841" y="1456057"/>
            <a:chExt cx="1741200" cy="1146900"/>
          </a:xfrm>
        </p:grpSpPr>
        <p:sp>
          <p:nvSpPr>
            <p:cNvPr id="458" name="Google Shape;458;p18"/>
            <p:cNvSpPr/>
            <p:nvPr/>
          </p:nvSpPr>
          <p:spPr>
            <a:xfrm>
              <a:off x="2970841" y="1456057"/>
              <a:ext cx="1741200" cy="1146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8"/>
            <p:cNvSpPr txBox="1"/>
            <p:nvPr/>
          </p:nvSpPr>
          <p:spPr>
            <a:xfrm>
              <a:off x="3200223" y="2061577"/>
              <a:ext cx="1282800" cy="45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Overall consumption &amp; usage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1" name="Google Shape;461;p18"/>
            <p:cNvSpPr txBox="1"/>
            <p:nvPr/>
          </p:nvSpPr>
          <p:spPr>
            <a:xfrm>
              <a:off x="3200223" y="1686239"/>
              <a:ext cx="1282800" cy="25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Company</a:t>
              </a:r>
              <a:endParaRPr b="1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62" name="Google Shape;462;p18"/>
          <p:cNvGrpSpPr/>
          <p:nvPr/>
        </p:nvGrpSpPr>
        <p:grpSpPr>
          <a:xfrm>
            <a:off x="6062497" y="4057195"/>
            <a:ext cx="2624400" cy="666300"/>
            <a:chOff x="6062497" y="4057195"/>
            <a:chExt cx="2624400" cy="666300"/>
          </a:xfrm>
        </p:grpSpPr>
        <p:sp>
          <p:nvSpPr>
            <p:cNvPr id="463" name="Google Shape;463;p18"/>
            <p:cNvSpPr/>
            <p:nvPr/>
          </p:nvSpPr>
          <p:spPr>
            <a:xfrm>
              <a:off x="6062497" y="4057195"/>
              <a:ext cx="2624400" cy="6663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8"/>
            <p:cNvSpPr txBox="1"/>
            <p:nvPr/>
          </p:nvSpPr>
          <p:spPr>
            <a:xfrm>
              <a:off x="6284349" y="4367948"/>
              <a:ext cx="2397300" cy="23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Track how much your peer have used</a:t>
              </a:r>
              <a:endPara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5" name="Google Shape;465;p18"/>
            <p:cNvSpPr txBox="1"/>
            <p:nvPr/>
          </p:nvSpPr>
          <p:spPr>
            <a:xfrm>
              <a:off x="6284349" y="4174696"/>
              <a:ext cx="2170200" cy="17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Level Usage</a:t>
              </a:r>
              <a:endParaRPr b="1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66" name="Google Shape;466;p18"/>
          <p:cNvGrpSpPr/>
          <p:nvPr/>
        </p:nvGrpSpPr>
        <p:grpSpPr>
          <a:xfrm>
            <a:off x="6057059" y="2157904"/>
            <a:ext cx="2624589" cy="666300"/>
            <a:chOff x="6057059" y="2157904"/>
            <a:chExt cx="2624589" cy="666300"/>
          </a:xfrm>
        </p:grpSpPr>
        <p:sp>
          <p:nvSpPr>
            <p:cNvPr id="467" name="Google Shape;467;p18"/>
            <p:cNvSpPr/>
            <p:nvPr/>
          </p:nvSpPr>
          <p:spPr>
            <a:xfrm>
              <a:off x="6057059" y="2157904"/>
              <a:ext cx="2624400" cy="6663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8"/>
            <p:cNvSpPr txBox="1"/>
            <p:nvPr/>
          </p:nvSpPr>
          <p:spPr>
            <a:xfrm>
              <a:off x="6284349" y="2472305"/>
              <a:ext cx="2397300" cy="23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Comparison of usage</a:t>
              </a:r>
              <a:r>
                <a:rPr lang="en" sz="10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 with other commercial building</a:t>
              </a:r>
              <a:endPara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9" name="Google Shape;469;p18"/>
            <p:cNvSpPr txBox="1"/>
            <p:nvPr/>
          </p:nvSpPr>
          <p:spPr>
            <a:xfrm>
              <a:off x="6284349" y="2271569"/>
              <a:ext cx="2170200" cy="17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70" name="Google Shape;470;p18"/>
          <p:cNvGrpSpPr/>
          <p:nvPr/>
        </p:nvGrpSpPr>
        <p:grpSpPr>
          <a:xfrm>
            <a:off x="2970841" y="3343330"/>
            <a:ext cx="1741200" cy="1146900"/>
            <a:chOff x="2970841" y="3343330"/>
            <a:chExt cx="1741200" cy="1146900"/>
          </a:xfrm>
        </p:grpSpPr>
        <p:sp>
          <p:nvSpPr>
            <p:cNvPr id="471" name="Google Shape;471;p18"/>
            <p:cNvSpPr/>
            <p:nvPr/>
          </p:nvSpPr>
          <p:spPr>
            <a:xfrm>
              <a:off x="2970841" y="3343330"/>
              <a:ext cx="1741200" cy="1146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8"/>
            <p:cNvSpPr txBox="1"/>
            <p:nvPr/>
          </p:nvSpPr>
          <p:spPr>
            <a:xfrm>
              <a:off x="3200223" y="3951472"/>
              <a:ext cx="1282800" cy="45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Overall consumption &amp; usage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3" name="Google Shape;473;p18"/>
            <p:cNvSpPr txBox="1"/>
            <p:nvPr/>
          </p:nvSpPr>
          <p:spPr>
            <a:xfrm>
              <a:off x="3201415" y="3575923"/>
              <a:ext cx="1280400" cy="25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Individual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474" name="Google Shape;474;p18"/>
          <p:cNvSpPr/>
          <p:nvPr/>
        </p:nvSpPr>
        <p:spPr>
          <a:xfrm>
            <a:off x="6057059" y="1239550"/>
            <a:ext cx="2624400" cy="6663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18"/>
          <p:cNvSpPr txBox="1"/>
          <p:nvPr/>
        </p:nvSpPr>
        <p:spPr>
          <a:xfrm>
            <a:off x="6284349" y="1552604"/>
            <a:ext cx="23973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Company’s consumption are tracked by minute basis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6" name="Google Shape;476;p18"/>
          <p:cNvSpPr txBox="1"/>
          <p:nvPr/>
        </p:nvSpPr>
        <p:spPr>
          <a:xfrm>
            <a:off x="6284349" y="1278271"/>
            <a:ext cx="2170200" cy="1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Real time tracking</a:t>
            </a:r>
            <a:endParaRPr b="1" sz="20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477" name="Google Shape;477;p18"/>
          <p:cNvGrpSpPr/>
          <p:nvPr/>
        </p:nvGrpSpPr>
        <p:grpSpPr>
          <a:xfrm>
            <a:off x="6062497" y="3111317"/>
            <a:ext cx="2624400" cy="666300"/>
            <a:chOff x="6062497" y="3111317"/>
            <a:chExt cx="2624400" cy="666300"/>
          </a:xfrm>
        </p:grpSpPr>
        <p:sp>
          <p:nvSpPr>
            <p:cNvPr id="478" name="Google Shape;478;p18"/>
            <p:cNvSpPr/>
            <p:nvPr/>
          </p:nvSpPr>
          <p:spPr>
            <a:xfrm>
              <a:off x="6062497" y="3111317"/>
              <a:ext cx="2624400" cy="6663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8"/>
            <p:cNvSpPr txBox="1"/>
            <p:nvPr/>
          </p:nvSpPr>
          <p:spPr>
            <a:xfrm>
              <a:off x="6284349" y="3426335"/>
              <a:ext cx="2397300" cy="23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Usage, warning level etc.</a:t>
              </a:r>
              <a:endPara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0" name="Google Shape;480;p18"/>
            <p:cNvSpPr txBox="1"/>
            <p:nvPr/>
          </p:nvSpPr>
          <p:spPr>
            <a:xfrm>
              <a:off x="6284349" y="3224459"/>
              <a:ext cx="2166000" cy="17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Dashboard</a:t>
              </a:r>
              <a:endParaRPr b="1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81" name="Google Shape;481;p18"/>
          <p:cNvSpPr/>
          <p:nvPr/>
        </p:nvSpPr>
        <p:spPr>
          <a:xfrm>
            <a:off x="457125" y="2447048"/>
            <a:ext cx="1741200" cy="11469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18"/>
          <p:cNvSpPr txBox="1"/>
          <p:nvPr/>
        </p:nvSpPr>
        <p:spPr>
          <a:xfrm>
            <a:off x="686029" y="2921796"/>
            <a:ext cx="12834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3" name="Google Shape;483;p18"/>
          <p:cNvSpPr txBox="1"/>
          <p:nvPr/>
        </p:nvSpPr>
        <p:spPr>
          <a:xfrm>
            <a:off x="686025" y="2791008"/>
            <a:ext cx="12834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Tracking of</a:t>
            </a:r>
            <a:endParaRPr b="1" sz="20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</a:t>
            </a:r>
            <a:endParaRPr b="1" sz="20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484" name="Google Shape;484;p18"/>
          <p:cNvCxnSpPr>
            <a:endCxn id="474" idx="1"/>
          </p:cNvCxnSpPr>
          <p:nvPr/>
        </p:nvCxnSpPr>
        <p:spPr>
          <a:xfrm flipH="1" rot="10800000">
            <a:off x="4711859" y="1572700"/>
            <a:ext cx="1345200" cy="454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5" name="Google Shape;485;p18"/>
          <p:cNvCxnSpPr>
            <a:endCxn id="467" idx="1"/>
          </p:cNvCxnSpPr>
          <p:nvPr/>
        </p:nvCxnSpPr>
        <p:spPr>
          <a:xfrm>
            <a:off x="4711859" y="2026954"/>
            <a:ext cx="1345200" cy="464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6" name="Google Shape;486;p18"/>
          <p:cNvCxnSpPr>
            <a:endCxn id="478" idx="1"/>
          </p:cNvCxnSpPr>
          <p:nvPr/>
        </p:nvCxnSpPr>
        <p:spPr>
          <a:xfrm flipH="1" rot="10800000">
            <a:off x="4711897" y="3444467"/>
            <a:ext cx="1350600" cy="472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7" name="Google Shape;487;p18"/>
          <p:cNvCxnSpPr>
            <a:endCxn id="463" idx="1"/>
          </p:cNvCxnSpPr>
          <p:nvPr/>
        </p:nvCxnSpPr>
        <p:spPr>
          <a:xfrm>
            <a:off x="4711897" y="3916645"/>
            <a:ext cx="1350600" cy="473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88" name="Google Shape;488;p18"/>
          <p:cNvGrpSpPr/>
          <p:nvPr/>
        </p:nvGrpSpPr>
        <p:grpSpPr>
          <a:xfrm>
            <a:off x="1077200" y="1755198"/>
            <a:ext cx="548641" cy="548617"/>
            <a:chOff x="890400" y="4399350"/>
            <a:chExt cx="486600" cy="483150"/>
          </a:xfrm>
        </p:grpSpPr>
        <p:sp>
          <p:nvSpPr>
            <p:cNvPr id="489" name="Google Shape;489;p18"/>
            <p:cNvSpPr/>
            <p:nvPr/>
          </p:nvSpPr>
          <p:spPr>
            <a:xfrm>
              <a:off x="1125300" y="4503075"/>
              <a:ext cx="153800" cy="141650"/>
            </a:xfrm>
            <a:custGeom>
              <a:rect b="b" l="l" r="r" t="t"/>
              <a:pathLst>
                <a:path extrusionOk="0" h="5666" w="6152">
                  <a:moveTo>
                    <a:pt x="3044" y="1140"/>
                  </a:moveTo>
                  <a:cubicBezTo>
                    <a:pt x="3263" y="1140"/>
                    <a:pt x="3484" y="1182"/>
                    <a:pt x="3694" y="1269"/>
                  </a:cubicBezTo>
                  <a:cubicBezTo>
                    <a:pt x="4328" y="1532"/>
                    <a:pt x="4741" y="2151"/>
                    <a:pt x="4741" y="2836"/>
                  </a:cubicBezTo>
                  <a:cubicBezTo>
                    <a:pt x="4741" y="3525"/>
                    <a:pt x="4328" y="4144"/>
                    <a:pt x="3694" y="4406"/>
                  </a:cubicBezTo>
                  <a:cubicBezTo>
                    <a:pt x="3484" y="4493"/>
                    <a:pt x="3263" y="4536"/>
                    <a:pt x="3044" y="4536"/>
                  </a:cubicBezTo>
                  <a:cubicBezTo>
                    <a:pt x="2602" y="4536"/>
                    <a:pt x="2168" y="4363"/>
                    <a:pt x="1843" y="4038"/>
                  </a:cubicBezTo>
                  <a:cubicBezTo>
                    <a:pt x="1178" y="3377"/>
                    <a:pt x="1178" y="2299"/>
                    <a:pt x="1843" y="1638"/>
                  </a:cubicBezTo>
                  <a:cubicBezTo>
                    <a:pt x="2168" y="1312"/>
                    <a:pt x="2602" y="1140"/>
                    <a:pt x="3044" y="1140"/>
                  </a:cubicBezTo>
                  <a:close/>
                  <a:moveTo>
                    <a:pt x="3043" y="0"/>
                  </a:moveTo>
                  <a:cubicBezTo>
                    <a:pt x="2680" y="0"/>
                    <a:pt x="2313" y="70"/>
                    <a:pt x="1961" y="215"/>
                  </a:cubicBezTo>
                  <a:cubicBezTo>
                    <a:pt x="710" y="732"/>
                    <a:pt x="1" y="2060"/>
                    <a:pt x="264" y="3386"/>
                  </a:cubicBezTo>
                  <a:cubicBezTo>
                    <a:pt x="529" y="4709"/>
                    <a:pt x="1688" y="5666"/>
                    <a:pt x="3038" y="5666"/>
                  </a:cubicBezTo>
                  <a:cubicBezTo>
                    <a:pt x="3040" y="5666"/>
                    <a:pt x="3042" y="5666"/>
                    <a:pt x="3045" y="5666"/>
                  </a:cubicBezTo>
                  <a:cubicBezTo>
                    <a:pt x="3048" y="5666"/>
                    <a:pt x="3052" y="5666"/>
                    <a:pt x="3056" y="5666"/>
                  </a:cubicBezTo>
                  <a:cubicBezTo>
                    <a:pt x="3801" y="5666"/>
                    <a:pt x="4518" y="5367"/>
                    <a:pt x="5046" y="4838"/>
                  </a:cubicBezTo>
                  <a:cubicBezTo>
                    <a:pt x="6004" y="3884"/>
                    <a:pt x="6152" y="2386"/>
                    <a:pt x="5400" y="1260"/>
                  </a:cubicBezTo>
                  <a:cubicBezTo>
                    <a:pt x="4862" y="453"/>
                    <a:pt x="3967" y="0"/>
                    <a:pt x="3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90" name="Google Shape;490;p18"/>
            <p:cNvSpPr/>
            <p:nvPr/>
          </p:nvSpPr>
          <p:spPr>
            <a:xfrm>
              <a:off x="890400" y="4399350"/>
              <a:ext cx="486600" cy="483150"/>
            </a:xfrm>
            <a:custGeom>
              <a:rect b="b" l="l" r="r" t="t"/>
              <a:pathLst>
                <a:path extrusionOk="0" h="19326" w="19464">
                  <a:moveTo>
                    <a:pt x="17908" y="1131"/>
                  </a:moveTo>
                  <a:cubicBezTo>
                    <a:pt x="18031" y="1131"/>
                    <a:pt x="18157" y="1132"/>
                    <a:pt x="18283" y="1134"/>
                  </a:cubicBezTo>
                  <a:cubicBezTo>
                    <a:pt x="18301" y="2369"/>
                    <a:pt x="18232" y="3465"/>
                    <a:pt x="18057" y="4449"/>
                  </a:cubicBezTo>
                  <a:cubicBezTo>
                    <a:pt x="16453" y="4223"/>
                    <a:pt x="15191" y="2960"/>
                    <a:pt x="14968" y="1357"/>
                  </a:cubicBezTo>
                  <a:cubicBezTo>
                    <a:pt x="15851" y="1203"/>
                    <a:pt x="16825" y="1131"/>
                    <a:pt x="17908" y="1131"/>
                  </a:cubicBezTo>
                  <a:close/>
                  <a:moveTo>
                    <a:pt x="6462" y="6683"/>
                  </a:moveTo>
                  <a:lnTo>
                    <a:pt x="6462" y="6686"/>
                  </a:lnTo>
                  <a:cubicBezTo>
                    <a:pt x="6003" y="7471"/>
                    <a:pt x="5574" y="8281"/>
                    <a:pt x="5173" y="9066"/>
                  </a:cubicBezTo>
                  <a:lnTo>
                    <a:pt x="2712" y="8839"/>
                  </a:lnTo>
                  <a:cubicBezTo>
                    <a:pt x="3545" y="7571"/>
                    <a:pt x="4952" y="6756"/>
                    <a:pt x="6462" y="6683"/>
                  </a:cubicBezTo>
                  <a:close/>
                  <a:moveTo>
                    <a:pt x="13863" y="1608"/>
                  </a:moveTo>
                  <a:cubicBezTo>
                    <a:pt x="14195" y="3637"/>
                    <a:pt x="15783" y="5225"/>
                    <a:pt x="17809" y="5557"/>
                  </a:cubicBezTo>
                  <a:cubicBezTo>
                    <a:pt x="17347" y="7209"/>
                    <a:pt x="16532" y="8534"/>
                    <a:pt x="15303" y="9718"/>
                  </a:cubicBezTo>
                  <a:cubicBezTo>
                    <a:pt x="13932" y="11043"/>
                    <a:pt x="11825" y="12218"/>
                    <a:pt x="9868" y="13221"/>
                  </a:cubicBezTo>
                  <a:lnTo>
                    <a:pt x="6196" y="9552"/>
                  </a:lnTo>
                  <a:cubicBezTo>
                    <a:pt x="7199" y="7592"/>
                    <a:pt x="8376" y="5485"/>
                    <a:pt x="9699" y="4114"/>
                  </a:cubicBezTo>
                  <a:cubicBezTo>
                    <a:pt x="10886" y="2885"/>
                    <a:pt x="12208" y="2073"/>
                    <a:pt x="13863" y="1608"/>
                  </a:cubicBezTo>
                  <a:close/>
                  <a:moveTo>
                    <a:pt x="5659" y="10612"/>
                  </a:moveTo>
                  <a:lnTo>
                    <a:pt x="8805" y="13758"/>
                  </a:lnTo>
                  <a:lnTo>
                    <a:pt x="8503" y="13909"/>
                  </a:lnTo>
                  <a:cubicBezTo>
                    <a:pt x="8237" y="14039"/>
                    <a:pt x="7984" y="14169"/>
                    <a:pt x="7736" y="14292"/>
                  </a:cubicBezTo>
                  <a:lnTo>
                    <a:pt x="5124" y="11681"/>
                  </a:lnTo>
                  <a:cubicBezTo>
                    <a:pt x="5248" y="11433"/>
                    <a:pt x="5378" y="11179"/>
                    <a:pt x="5508" y="10914"/>
                  </a:cubicBezTo>
                  <a:lnTo>
                    <a:pt x="5659" y="10612"/>
                  </a:lnTo>
                  <a:close/>
                  <a:moveTo>
                    <a:pt x="12658" y="13000"/>
                  </a:moveTo>
                  <a:lnTo>
                    <a:pt x="12658" y="13000"/>
                  </a:lnTo>
                  <a:cubicBezTo>
                    <a:pt x="12567" y="14483"/>
                    <a:pt x="11782" y="15835"/>
                    <a:pt x="10538" y="16651"/>
                  </a:cubicBezTo>
                  <a:lnTo>
                    <a:pt x="10348" y="14247"/>
                  </a:lnTo>
                  <a:cubicBezTo>
                    <a:pt x="11109" y="13858"/>
                    <a:pt x="11894" y="13441"/>
                    <a:pt x="12658" y="13000"/>
                  </a:cubicBezTo>
                  <a:close/>
                  <a:moveTo>
                    <a:pt x="4596" y="12756"/>
                  </a:moveTo>
                  <a:lnTo>
                    <a:pt x="5233" y="13393"/>
                  </a:lnTo>
                  <a:lnTo>
                    <a:pt x="4034" y="14594"/>
                  </a:lnTo>
                  <a:cubicBezTo>
                    <a:pt x="3814" y="14815"/>
                    <a:pt x="3811" y="15174"/>
                    <a:pt x="4034" y="15395"/>
                  </a:cubicBezTo>
                  <a:cubicBezTo>
                    <a:pt x="4145" y="15505"/>
                    <a:pt x="4290" y="15560"/>
                    <a:pt x="4434" y="15560"/>
                  </a:cubicBezTo>
                  <a:cubicBezTo>
                    <a:pt x="4579" y="15560"/>
                    <a:pt x="4724" y="15505"/>
                    <a:pt x="4835" y="15395"/>
                  </a:cubicBezTo>
                  <a:lnTo>
                    <a:pt x="6036" y="14193"/>
                  </a:lnTo>
                  <a:lnTo>
                    <a:pt x="6673" y="14833"/>
                  </a:lnTo>
                  <a:cubicBezTo>
                    <a:pt x="6528" y="15192"/>
                    <a:pt x="6311" y="15521"/>
                    <a:pt x="6036" y="15796"/>
                  </a:cubicBezTo>
                  <a:cubicBezTo>
                    <a:pt x="5387" y="16445"/>
                    <a:pt x="3110" y="17327"/>
                    <a:pt x="1555" y="17864"/>
                  </a:cubicBezTo>
                  <a:cubicBezTo>
                    <a:pt x="2096" y="16312"/>
                    <a:pt x="2984" y="14042"/>
                    <a:pt x="3633" y="13393"/>
                  </a:cubicBezTo>
                  <a:cubicBezTo>
                    <a:pt x="3908" y="13115"/>
                    <a:pt x="4234" y="12900"/>
                    <a:pt x="4596" y="12756"/>
                  </a:cubicBezTo>
                  <a:close/>
                  <a:moveTo>
                    <a:pt x="17939" y="0"/>
                  </a:moveTo>
                  <a:cubicBezTo>
                    <a:pt x="16582" y="0"/>
                    <a:pt x="15371" y="113"/>
                    <a:pt x="14282" y="349"/>
                  </a:cubicBezTo>
                  <a:cubicBezTo>
                    <a:pt x="14258" y="352"/>
                    <a:pt x="14234" y="358"/>
                    <a:pt x="14213" y="364"/>
                  </a:cubicBezTo>
                  <a:cubicBezTo>
                    <a:pt x="12057" y="841"/>
                    <a:pt x="10360" y="1801"/>
                    <a:pt x="8887" y="3329"/>
                  </a:cubicBezTo>
                  <a:cubicBezTo>
                    <a:pt x="8277" y="3960"/>
                    <a:pt x="7703" y="4724"/>
                    <a:pt x="7166" y="5548"/>
                  </a:cubicBezTo>
                  <a:lnTo>
                    <a:pt x="6676" y="5548"/>
                  </a:lnTo>
                  <a:cubicBezTo>
                    <a:pt x="5583" y="5548"/>
                    <a:pt x="4511" y="5856"/>
                    <a:pt x="3584" y="6436"/>
                  </a:cubicBezTo>
                  <a:cubicBezTo>
                    <a:pt x="2658" y="7016"/>
                    <a:pt x="1909" y="7837"/>
                    <a:pt x="1420" y="8815"/>
                  </a:cubicBezTo>
                  <a:lnTo>
                    <a:pt x="1284" y="9084"/>
                  </a:lnTo>
                  <a:cubicBezTo>
                    <a:pt x="1096" y="9458"/>
                    <a:pt x="1368" y="9902"/>
                    <a:pt x="1791" y="9905"/>
                  </a:cubicBezTo>
                  <a:lnTo>
                    <a:pt x="1948" y="9905"/>
                  </a:lnTo>
                  <a:lnTo>
                    <a:pt x="4623" y="10153"/>
                  </a:lnTo>
                  <a:cubicBezTo>
                    <a:pt x="4581" y="10237"/>
                    <a:pt x="4539" y="10322"/>
                    <a:pt x="4496" y="10409"/>
                  </a:cubicBezTo>
                  <a:cubicBezTo>
                    <a:pt x="4297" y="10802"/>
                    <a:pt x="4113" y="11176"/>
                    <a:pt x="3929" y="11533"/>
                  </a:cubicBezTo>
                  <a:cubicBezTo>
                    <a:pt x="3880" y="11626"/>
                    <a:pt x="3859" y="11732"/>
                    <a:pt x="3868" y="11838"/>
                  </a:cubicBezTo>
                  <a:cubicBezTo>
                    <a:pt x="3485" y="12031"/>
                    <a:pt x="3135" y="12287"/>
                    <a:pt x="2833" y="12592"/>
                  </a:cubicBezTo>
                  <a:cubicBezTo>
                    <a:pt x="1664" y="13761"/>
                    <a:pt x="275" y="18097"/>
                    <a:pt x="121" y="18586"/>
                  </a:cubicBezTo>
                  <a:cubicBezTo>
                    <a:pt x="1" y="18966"/>
                    <a:pt x="294" y="19325"/>
                    <a:pt x="657" y="19325"/>
                  </a:cubicBezTo>
                  <a:cubicBezTo>
                    <a:pt x="713" y="19325"/>
                    <a:pt x="770" y="19317"/>
                    <a:pt x="828" y="19299"/>
                  </a:cubicBezTo>
                  <a:cubicBezTo>
                    <a:pt x="1320" y="19145"/>
                    <a:pt x="5665" y="17765"/>
                    <a:pt x="6836" y="16593"/>
                  </a:cubicBezTo>
                  <a:cubicBezTo>
                    <a:pt x="7144" y="16288"/>
                    <a:pt x="7398" y="15935"/>
                    <a:pt x="7594" y="15549"/>
                  </a:cubicBezTo>
                  <a:lnTo>
                    <a:pt x="7628" y="15549"/>
                  </a:lnTo>
                  <a:cubicBezTo>
                    <a:pt x="7715" y="15549"/>
                    <a:pt x="7806" y="15527"/>
                    <a:pt x="7884" y="15485"/>
                  </a:cubicBezTo>
                  <a:cubicBezTo>
                    <a:pt x="8240" y="15304"/>
                    <a:pt x="8615" y="15117"/>
                    <a:pt x="9010" y="14920"/>
                  </a:cubicBezTo>
                  <a:lnTo>
                    <a:pt x="9255" y="14797"/>
                  </a:lnTo>
                  <a:lnTo>
                    <a:pt x="9463" y="17418"/>
                  </a:lnTo>
                  <a:lnTo>
                    <a:pt x="9463" y="17578"/>
                  </a:lnTo>
                  <a:cubicBezTo>
                    <a:pt x="9463" y="17906"/>
                    <a:pt x="9732" y="18144"/>
                    <a:pt x="10028" y="18144"/>
                  </a:cubicBezTo>
                  <a:cubicBezTo>
                    <a:pt x="10113" y="18144"/>
                    <a:pt x="10201" y="18124"/>
                    <a:pt x="10285" y="18082"/>
                  </a:cubicBezTo>
                  <a:lnTo>
                    <a:pt x="10553" y="17946"/>
                  </a:lnTo>
                  <a:cubicBezTo>
                    <a:pt x="12543" y="16950"/>
                    <a:pt x="13802" y="14914"/>
                    <a:pt x="13799" y="12689"/>
                  </a:cubicBezTo>
                  <a:lnTo>
                    <a:pt x="13799" y="12303"/>
                  </a:lnTo>
                  <a:cubicBezTo>
                    <a:pt x="14654" y="11750"/>
                    <a:pt x="15442" y="11161"/>
                    <a:pt x="16091" y="10536"/>
                  </a:cubicBezTo>
                  <a:cubicBezTo>
                    <a:pt x="17619" y="9060"/>
                    <a:pt x="18582" y="7366"/>
                    <a:pt x="19059" y="5207"/>
                  </a:cubicBezTo>
                  <a:cubicBezTo>
                    <a:pt x="19065" y="5186"/>
                    <a:pt x="19068" y="5165"/>
                    <a:pt x="19071" y="5140"/>
                  </a:cubicBezTo>
                  <a:cubicBezTo>
                    <a:pt x="19361" y="3809"/>
                    <a:pt x="19464" y="2302"/>
                    <a:pt x="19403" y="563"/>
                  </a:cubicBezTo>
                  <a:cubicBezTo>
                    <a:pt x="19394" y="264"/>
                    <a:pt x="19156" y="25"/>
                    <a:pt x="18857" y="16"/>
                  </a:cubicBezTo>
                  <a:cubicBezTo>
                    <a:pt x="18544" y="6"/>
                    <a:pt x="18238" y="0"/>
                    <a:pt x="17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91" name="Google Shape;491;p18"/>
            <p:cNvSpPr/>
            <p:nvPr/>
          </p:nvSpPr>
          <p:spPr>
            <a:xfrm>
              <a:off x="1106975" y="4639875"/>
              <a:ext cx="28325" cy="28325"/>
            </a:xfrm>
            <a:custGeom>
              <a:rect b="b" l="l" r="r" t="t"/>
              <a:pathLst>
                <a:path extrusionOk="0" h="1133" w="1133">
                  <a:moveTo>
                    <a:pt x="565" y="0"/>
                  </a:moveTo>
                  <a:cubicBezTo>
                    <a:pt x="254" y="0"/>
                    <a:pt x="0" y="254"/>
                    <a:pt x="0" y="568"/>
                  </a:cubicBezTo>
                  <a:cubicBezTo>
                    <a:pt x="0" y="879"/>
                    <a:pt x="254" y="1133"/>
                    <a:pt x="565" y="1133"/>
                  </a:cubicBezTo>
                  <a:cubicBezTo>
                    <a:pt x="879" y="1133"/>
                    <a:pt x="1132" y="879"/>
                    <a:pt x="1132" y="568"/>
                  </a:cubicBezTo>
                  <a:cubicBezTo>
                    <a:pt x="1132" y="254"/>
                    <a:pt x="879" y="0"/>
                    <a:pt x="5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92" name="Google Shape;492;p18"/>
          <p:cNvGrpSpPr/>
          <p:nvPr/>
        </p:nvGrpSpPr>
        <p:grpSpPr>
          <a:xfrm>
            <a:off x="3567139" y="879249"/>
            <a:ext cx="548628" cy="548649"/>
            <a:chOff x="-64764500" y="2280550"/>
            <a:chExt cx="316650" cy="319800"/>
          </a:xfrm>
        </p:grpSpPr>
        <p:sp>
          <p:nvSpPr>
            <p:cNvPr id="493" name="Google Shape;493;p18"/>
            <p:cNvSpPr/>
            <p:nvPr/>
          </p:nvSpPr>
          <p:spPr>
            <a:xfrm>
              <a:off x="-64764500" y="2280550"/>
              <a:ext cx="316650" cy="319800"/>
            </a:xfrm>
            <a:custGeom>
              <a:rect b="b" l="l" r="r" t="t"/>
              <a:pathLst>
                <a:path extrusionOk="0" h="12792" w="12666">
                  <a:moveTo>
                    <a:pt x="11405" y="820"/>
                  </a:moveTo>
                  <a:cubicBezTo>
                    <a:pt x="11657" y="820"/>
                    <a:pt x="11815" y="1009"/>
                    <a:pt x="11815" y="1261"/>
                  </a:cubicBezTo>
                  <a:cubicBezTo>
                    <a:pt x="11815" y="1481"/>
                    <a:pt x="11657" y="1670"/>
                    <a:pt x="11405" y="1670"/>
                  </a:cubicBezTo>
                  <a:lnTo>
                    <a:pt x="1229" y="1670"/>
                  </a:lnTo>
                  <a:cubicBezTo>
                    <a:pt x="977" y="1670"/>
                    <a:pt x="788" y="1481"/>
                    <a:pt x="788" y="1261"/>
                  </a:cubicBezTo>
                  <a:cubicBezTo>
                    <a:pt x="788" y="1009"/>
                    <a:pt x="977" y="820"/>
                    <a:pt x="1229" y="820"/>
                  </a:cubicBezTo>
                  <a:close/>
                  <a:moveTo>
                    <a:pt x="10996" y="2521"/>
                  </a:moveTo>
                  <a:lnTo>
                    <a:pt x="10996" y="8286"/>
                  </a:lnTo>
                  <a:lnTo>
                    <a:pt x="1607" y="8286"/>
                  </a:lnTo>
                  <a:lnTo>
                    <a:pt x="1607" y="2521"/>
                  </a:lnTo>
                  <a:close/>
                  <a:moveTo>
                    <a:pt x="6302" y="11027"/>
                  </a:moveTo>
                  <a:cubicBezTo>
                    <a:pt x="6554" y="11027"/>
                    <a:pt x="6743" y="11216"/>
                    <a:pt x="6743" y="11437"/>
                  </a:cubicBezTo>
                  <a:cubicBezTo>
                    <a:pt x="6743" y="11689"/>
                    <a:pt x="6522" y="11878"/>
                    <a:pt x="6302" y="11878"/>
                  </a:cubicBezTo>
                  <a:cubicBezTo>
                    <a:pt x="6050" y="11878"/>
                    <a:pt x="5892" y="11689"/>
                    <a:pt x="5892" y="11437"/>
                  </a:cubicBezTo>
                  <a:cubicBezTo>
                    <a:pt x="5892" y="11216"/>
                    <a:pt x="6113" y="11027"/>
                    <a:pt x="6302" y="11027"/>
                  </a:cubicBezTo>
                  <a:close/>
                  <a:moveTo>
                    <a:pt x="1229" y="1"/>
                  </a:moveTo>
                  <a:cubicBezTo>
                    <a:pt x="536" y="1"/>
                    <a:pt x="1" y="536"/>
                    <a:pt x="1" y="1261"/>
                  </a:cubicBezTo>
                  <a:cubicBezTo>
                    <a:pt x="1" y="1797"/>
                    <a:pt x="347" y="2238"/>
                    <a:pt x="820" y="2427"/>
                  </a:cubicBezTo>
                  <a:lnTo>
                    <a:pt x="820" y="8286"/>
                  </a:lnTo>
                  <a:lnTo>
                    <a:pt x="442" y="8286"/>
                  </a:lnTo>
                  <a:cubicBezTo>
                    <a:pt x="190" y="8286"/>
                    <a:pt x="32" y="8507"/>
                    <a:pt x="32" y="8728"/>
                  </a:cubicBezTo>
                  <a:cubicBezTo>
                    <a:pt x="32" y="8980"/>
                    <a:pt x="221" y="9169"/>
                    <a:pt x="442" y="9169"/>
                  </a:cubicBezTo>
                  <a:lnTo>
                    <a:pt x="5955" y="9169"/>
                  </a:lnTo>
                  <a:lnTo>
                    <a:pt x="5955" y="10334"/>
                  </a:lnTo>
                  <a:cubicBezTo>
                    <a:pt x="5483" y="10492"/>
                    <a:pt x="5104" y="10964"/>
                    <a:pt x="5104" y="11531"/>
                  </a:cubicBezTo>
                  <a:cubicBezTo>
                    <a:pt x="5104" y="12193"/>
                    <a:pt x="5672" y="12792"/>
                    <a:pt x="6333" y="12792"/>
                  </a:cubicBezTo>
                  <a:cubicBezTo>
                    <a:pt x="6995" y="12792"/>
                    <a:pt x="7593" y="12225"/>
                    <a:pt x="7593" y="11531"/>
                  </a:cubicBezTo>
                  <a:cubicBezTo>
                    <a:pt x="7593" y="10964"/>
                    <a:pt x="7247" y="10555"/>
                    <a:pt x="6774" y="10334"/>
                  </a:cubicBezTo>
                  <a:lnTo>
                    <a:pt x="6774" y="9169"/>
                  </a:lnTo>
                  <a:lnTo>
                    <a:pt x="12288" y="9169"/>
                  </a:lnTo>
                  <a:cubicBezTo>
                    <a:pt x="12508" y="9169"/>
                    <a:pt x="12666" y="8980"/>
                    <a:pt x="12666" y="8728"/>
                  </a:cubicBezTo>
                  <a:cubicBezTo>
                    <a:pt x="12666" y="8507"/>
                    <a:pt x="12477" y="8286"/>
                    <a:pt x="12288" y="8286"/>
                  </a:cubicBezTo>
                  <a:lnTo>
                    <a:pt x="11847" y="8286"/>
                  </a:lnTo>
                  <a:lnTo>
                    <a:pt x="11847" y="2427"/>
                  </a:lnTo>
                  <a:cubicBezTo>
                    <a:pt x="12319" y="2238"/>
                    <a:pt x="12634" y="1797"/>
                    <a:pt x="12634" y="1261"/>
                  </a:cubicBezTo>
                  <a:cubicBezTo>
                    <a:pt x="12634" y="568"/>
                    <a:pt x="12099" y="1"/>
                    <a:pt x="11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8"/>
            <p:cNvSpPr/>
            <p:nvPr/>
          </p:nvSpPr>
          <p:spPr>
            <a:xfrm>
              <a:off x="-64679425" y="2364825"/>
              <a:ext cx="146500" cy="102450"/>
            </a:xfrm>
            <a:custGeom>
              <a:rect b="b" l="l" r="r" t="t"/>
              <a:pathLst>
                <a:path extrusionOk="0" h="4098" w="5860">
                  <a:moveTo>
                    <a:pt x="3749" y="1"/>
                  </a:moveTo>
                  <a:cubicBezTo>
                    <a:pt x="3529" y="1"/>
                    <a:pt x="3371" y="190"/>
                    <a:pt x="3371" y="442"/>
                  </a:cubicBezTo>
                  <a:cubicBezTo>
                    <a:pt x="3371" y="662"/>
                    <a:pt x="3560" y="820"/>
                    <a:pt x="3749" y="820"/>
                  </a:cubicBezTo>
                  <a:lnTo>
                    <a:pt x="4442" y="820"/>
                  </a:lnTo>
                  <a:lnTo>
                    <a:pt x="2930" y="2332"/>
                  </a:lnTo>
                  <a:lnTo>
                    <a:pt x="2395" y="1765"/>
                  </a:lnTo>
                  <a:cubicBezTo>
                    <a:pt x="2316" y="1686"/>
                    <a:pt x="2206" y="1647"/>
                    <a:pt x="2095" y="1647"/>
                  </a:cubicBezTo>
                  <a:cubicBezTo>
                    <a:pt x="1985" y="1647"/>
                    <a:pt x="1875" y="1686"/>
                    <a:pt x="1796" y="1765"/>
                  </a:cubicBezTo>
                  <a:lnTo>
                    <a:pt x="126" y="3435"/>
                  </a:lnTo>
                  <a:cubicBezTo>
                    <a:pt x="0" y="3592"/>
                    <a:pt x="0" y="3844"/>
                    <a:pt x="126" y="4033"/>
                  </a:cubicBezTo>
                  <a:cubicBezTo>
                    <a:pt x="195" y="4075"/>
                    <a:pt x="288" y="4098"/>
                    <a:pt x="384" y="4098"/>
                  </a:cubicBezTo>
                  <a:cubicBezTo>
                    <a:pt x="507" y="4098"/>
                    <a:pt x="636" y="4059"/>
                    <a:pt x="725" y="3970"/>
                  </a:cubicBezTo>
                  <a:lnTo>
                    <a:pt x="2111" y="2616"/>
                  </a:lnTo>
                  <a:lnTo>
                    <a:pt x="2647" y="3151"/>
                  </a:lnTo>
                  <a:cubicBezTo>
                    <a:pt x="2725" y="3230"/>
                    <a:pt x="2836" y="3269"/>
                    <a:pt x="2946" y="3269"/>
                  </a:cubicBezTo>
                  <a:cubicBezTo>
                    <a:pt x="3056" y="3269"/>
                    <a:pt x="3166" y="3230"/>
                    <a:pt x="3245" y="3151"/>
                  </a:cubicBezTo>
                  <a:lnTo>
                    <a:pt x="5009" y="1387"/>
                  </a:lnTo>
                  <a:lnTo>
                    <a:pt x="5009" y="2049"/>
                  </a:lnTo>
                  <a:cubicBezTo>
                    <a:pt x="5009" y="2269"/>
                    <a:pt x="5230" y="2490"/>
                    <a:pt x="5451" y="2490"/>
                  </a:cubicBezTo>
                  <a:cubicBezTo>
                    <a:pt x="5703" y="2490"/>
                    <a:pt x="5860" y="2269"/>
                    <a:pt x="5860" y="2049"/>
                  </a:cubicBezTo>
                  <a:lnTo>
                    <a:pt x="5860" y="410"/>
                  </a:lnTo>
                  <a:cubicBezTo>
                    <a:pt x="5860" y="158"/>
                    <a:pt x="5640" y="1"/>
                    <a:pt x="54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5" name="Google Shape;495;p18"/>
          <p:cNvGrpSpPr/>
          <p:nvPr/>
        </p:nvGrpSpPr>
        <p:grpSpPr>
          <a:xfrm>
            <a:off x="3567275" y="2801051"/>
            <a:ext cx="548631" cy="438901"/>
            <a:chOff x="-62882850" y="1999375"/>
            <a:chExt cx="315850" cy="250500"/>
          </a:xfrm>
        </p:grpSpPr>
        <p:sp>
          <p:nvSpPr>
            <p:cNvPr id="496" name="Google Shape;496;p18"/>
            <p:cNvSpPr/>
            <p:nvPr/>
          </p:nvSpPr>
          <p:spPr>
            <a:xfrm>
              <a:off x="-62882850" y="1999375"/>
              <a:ext cx="315850" cy="250500"/>
            </a:xfrm>
            <a:custGeom>
              <a:rect b="b" l="l" r="r" t="t"/>
              <a:pathLst>
                <a:path extrusionOk="0" h="10020" w="12634">
                  <a:moveTo>
                    <a:pt x="10586" y="851"/>
                  </a:moveTo>
                  <a:cubicBezTo>
                    <a:pt x="10838" y="851"/>
                    <a:pt x="11027" y="1040"/>
                    <a:pt x="11027" y="1261"/>
                  </a:cubicBezTo>
                  <a:lnTo>
                    <a:pt x="11027" y="7499"/>
                  </a:lnTo>
                  <a:lnTo>
                    <a:pt x="1638" y="7499"/>
                  </a:lnTo>
                  <a:lnTo>
                    <a:pt x="1638" y="1261"/>
                  </a:lnTo>
                  <a:lnTo>
                    <a:pt x="1607" y="1261"/>
                  </a:lnTo>
                  <a:cubicBezTo>
                    <a:pt x="1607" y="1040"/>
                    <a:pt x="1796" y="851"/>
                    <a:pt x="2048" y="851"/>
                  </a:cubicBezTo>
                  <a:close/>
                  <a:moveTo>
                    <a:pt x="11814" y="8318"/>
                  </a:moveTo>
                  <a:lnTo>
                    <a:pt x="11814" y="8727"/>
                  </a:lnTo>
                  <a:cubicBezTo>
                    <a:pt x="11814" y="8948"/>
                    <a:pt x="11594" y="9137"/>
                    <a:pt x="11405" y="9137"/>
                  </a:cubicBezTo>
                  <a:lnTo>
                    <a:pt x="1197" y="9137"/>
                  </a:lnTo>
                  <a:cubicBezTo>
                    <a:pt x="977" y="9137"/>
                    <a:pt x="788" y="8948"/>
                    <a:pt x="788" y="8727"/>
                  </a:cubicBezTo>
                  <a:lnTo>
                    <a:pt x="788" y="8318"/>
                  </a:lnTo>
                  <a:close/>
                  <a:moveTo>
                    <a:pt x="2048" y="1"/>
                  </a:moveTo>
                  <a:cubicBezTo>
                    <a:pt x="1355" y="1"/>
                    <a:pt x="788" y="568"/>
                    <a:pt x="788" y="1261"/>
                  </a:cubicBezTo>
                  <a:lnTo>
                    <a:pt x="788" y="7499"/>
                  </a:lnTo>
                  <a:lnTo>
                    <a:pt x="378" y="7499"/>
                  </a:lnTo>
                  <a:cubicBezTo>
                    <a:pt x="158" y="7499"/>
                    <a:pt x="0" y="7688"/>
                    <a:pt x="0" y="7940"/>
                  </a:cubicBezTo>
                  <a:lnTo>
                    <a:pt x="0" y="8759"/>
                  </a:lnTo>
                  <a:cubicBezTo>
                    <a:pt x="0" y="9420"/>
                    <a:pt x="536" y="10019"/>
                    <a:pt x="1197" y="10019"/>
                  </a:cubicBezTo>
                  <a:lnTo>
                    <a:pt x="11405" y="10019"/>
                  </a:lnTo>
                  <a:cubicBezTo>
                    <a:pt x="12066" y="10019"/>
                    <a:pt x="12634" y="9452"/>
                    <a:pt x="12634" y="8759"/>
                  </a:cubicBezTo>
                  <a:lnTo>
                    <a:pt x="12634" y="7940"/>
                  </a:lnTo>
                  <a:cubicBezTo>
                    <a:pt x="12634" y="7656"/>
                    <a:pt x="12444" y="7499"/>
                    <a:pt x="12224" y="7499"/>
                  </a:cubicBezTo>
                  <a:lnTo>
                    <a:pt x="11814" y="7499"/>
                  </a:lnTo>
                  <a:lnTo>
                    <a:pt x="11814" y="1261"/>
                  </a:lnTo>
                  <a:cubicBezTo>
                    <a:pt x="11814" y="599"/>
                    <a:pt x="11247" y="1"/>
                    <a:pt x="105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8"/>
            <p:cNvSpPr/>
            <p:nvPr/>
          </p:nvSpPr>
          <p:spPr>
            <a:xfrm>
              <a:off x="-62806475" y="2062375"/>
              <a:ext cx="146525" cy="103800"/>
            </a:xfrm>
            <a:custGeom>
              <a:rect b="b" l="l" r="r" t="t"/>
              <a:pathLst>
                <a:path extrusionOk="0" h="4152" w="5861">
                  <a:moveTo>
                    <a:pt x="3782" y="1"/>
                  </a:moveTo>
                  <a:cubicBezTo>
                    <a:pt x="3561" y="1"/>
                    <a:pt x="3341" y="221"/>
                    <a:pt x="3341" y="410"/>
                  </a:cubicBezTo>
                  <a:cubicBezTo>
                    <a:pt x="3341" y="631"/>
                    <a:pt x="3561" y="852"/>
                    <a:pt x="3782" y="852"/>
                  </a:cubicBezTo>
                  <a:lnTo>
                    <a:pt x="4443" y="852"/>
                  </a:lnTo>
                  <a:lnTo>
                    <a:pt x="2962" y="2332"/>
                  </a:lnTo>
                  <a:lnTo>
                    <a:pt x="2395" y="1765"/>
                  </a:lnTo>
                  <a:cubicBezTo>
                    <a:pt x="2332" y="1686"/>
                    <a:pt x="2230" y="1647"/>
                    <a:pt x="2124" y="1647"/>
                  </a:cubicBezTo>
                  <a:cubicBezTo>
                    <a:pt x="2017" y="1647"/>
                    <a:pt x="1907" y="1686"/>
                    <a:pt x="1828" y="1765"/>
                  </a:cubicBezTo>
                  <a:lnTo>
                    <a:pt x="159" y="3435"/>
                  </a:lnTo>
                  <a:cubicBezTo>
                    <a:pt x="1" y="3592"/>
                    <a:pt x="1" y="3876"/>
                    <a:pt x="159" y="4034"/>
                  </a:cubicBezTo>
                  <a:cubicBezTo>
                    <a:pt x="237" y="4112"/>
                    <a:pt x="348" y="4152"/>
                    <a:pt x="458" y="4152"/>
                  </a:cubicBezTo>
                  <a:cubicBezTo>
                    <a:pt x="568" y="4152"/>
                    <a:pt x="678" y="4112"/>
                    <a:pt x="757" y="4034"/>
                  </a:cubicBezTo>
                  <a:lnTo>
                    <a:pt x="2143" y="2647"/>
                  </a:lnTo>
                  <a:lnTo>
                    <a:pt x="2679" y="3183"/>
                  </a:lnTo>
                  <a:cubicBezTo>
                    <a:pt x="2758" y="3262"/>
                    <a:pt x="2868" y="3301"/>
                    <a:pt x="2978" y="3301"/>
                  </a:cubicBezTo>
                  <a:cubicBezTo>
                    <a:pt x="3088" y="3301"/>
                    <a:pt x="3199" y="3262"/>
                    <a:pt x="3278" y="3183"/>
                  </a:cubicBezTo>
                  <a:lnTo>
                    <a:pt x="5042" y="1419"/>
                  </a:lnTo>
                  <a:lnTo>
                    <a:pt x="5042" y="2080"/>
                  </a:lnTo>
                  <a:cubicBezTo>
                    <a:pt x="5042" y="2332"/>
                    <a:pt x="5231" y="2521"/>
                    <a:pt x="5451" y="2521"/>
                  </a:cubicBezTo>
                  <a:cubicBezTo>
                    <a:pt x="5640" y="2521"/>
                    <a:pt x="5861" y="2332"/>
                    <a:pt x="5861" y="2080"/>
                  </a:cubicBezTo>
                  <a:lnTo>
                    <a:pt x="5861" y="442"/>
                  </a:lnTo>
                  <a:cubicBezTo>
                    <a:pt x="5861" y="158"/>
                    <a:pt x="5672" y="1"/>
                    <a:pt x="54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8" name="Google Shape;498;p18"/>
          <p:cNvSpPr txBox="1"/>
          <p:nvPr/>
        </p:nvSpPr>
        <p:spPr>
          <a:xfrm>
            <a:off x="6289599" y="2194796"/>
            <a:ext cx="2170200" cy="1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Benchmark Chart</a:t>
            </a:r>
            <a:endParaRPr b="1" sz="20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3" name="Google Shape;503;p19"/>
          <p:cNvGrpSpPr/>
          <p:nvPr/>
        </p:nvGrpSpPr>
        <p:grpSpPr>
          <a:xfrm>
            <a:off x="2402727" y="1267870"/>
            <a:ext cx="4338546" cy="2934053"/>
            <a:chOff x="829300" y="798625"/>
            <a:chExt cx="5942400" cy="4018700"/>
          </a:xfrm>
        </p:grpSpPr>
        <p:sp>
          <p:nvSpPr>
            <p:cNvPr id="504" name="Google Shape;504;p19"/>
            <p:cNvSpPr/>
            <p:nvPr/>
          </p:nvSpPr>
          <p:spPr>
            <a:xfrm>
              <a:off x="982050" y="798625"/>
              <a:ext cx="5742525" cy="3557375"/>
            </a:xfrm>
            <a:custGeom>
              <a:rect b="b" l="l" r="r" t="t"/>
              <a:pathLst>
                <a:path extrusionOk="0" h="142295" w="229701">
                  <a:moveTo>
                    <a:pt x="126546" y="0"/>
                  </a:moveTo>
                  <a:cubicBezTo>
                    <a:pt x="122371" y="0"/>
                    <a:pt x="118192" y="474"/>
                    <a:pt x="114167" y="1411"/>
                  </a:cubicBezTo>
                  <a:cubicBezTo>
                    <a:pt x="108695" y="2657"/>
                    <a:pt x="103437" y="4603"/>
                    <a:pt x="98027" y="6031"/>
                  </a:cubicBezTo>
                  <a:cubicBezTo>
                    <a:pt x="95117" y="6799"/>
                    <a:pt x="92510" y="7162"/>
                    <a:pt x="89888" y="7162"/>
                  </a:cubicBezTo>
                  <a:cubicBezTo>
                    <a:pt x="87524" y="7162"/>
                    <a:pt x="85147" y="6867"/>
                    <a:pt x="82525" y="6305"/>
                  </a:cubicBezTo>
                  <a:cubicBezTo>
                    <a:pt x="80708" y="5905"/>
                    <a:pt x="78757" y="5721"/>
                    <a:pt x="76718" y="5721"/>
                  </a:cubicBezTo>
                  <a:cubicBezTo>
                    <a:pt x="64192" y="5721"/>
                    <a:pt x="48391" y="12683"/>
                    <a:pt x="40548" y="19375"/>
                  </a:cubicBezTo>
                  <a:cubicBezTo>
                    <a:pt x="30426" y="28007"/>
                    <a:pt x="29971" y="39162"/>
                    <a:pt x="25198" y="51655"/>
                  </a:cubicBezTo>
                  <a:cubicBezTo>
                    <a:pt x="20548" y="63752"/>
                    <a:pt x="19362" y="77035"/>
                    <a:pt x="14104" y="88859"/>
                  </a:cubicBezTo>
                  <a:cubicBezTo>
                    <a:pt x="11156" y="95364"/>
                    <a:pt x="7052" y="101291"/>
                    <a:pt x="4408" y="107917"/>
                  </a:cubicBezTo>
                  <a:cubicBezTo>
                    <a:pt x="61" y="118799"/>
                    <a:pt x="0" y="131383"/>
                    <a:pt x="4256" y="142295"/>
                  </a:cubicBezTo>
                  <a:lnTo>
                    <a:pt x="228789" y="142295"/>
                  </a:lnTo>
                  <a:cubicBezTo>
                    <a:pt x="229701" y="139407"/>
                    <a:pt x="228789" y="135790"/>
                    <a:pt x="227269" y="132933"/>
                  </a:cubicBezTo>
                  <a:cubicBezTo>
                    <a:pt x="225293" y="129224"/>
                    <a:pt x="222406" y="125759"/>
                    <a:pt x="221919" y="121534"/>
                  </a:cubicBezTo>
                  <a:cubicBezTo>
                    <a:pt x="221008" y="113571"/>
                    <a:pt x="229032" y="106793"/>
                    <a:pt x="228728" y="98738"/>
                  </a:cubicBezTo>
                  <a:cubicBezTo>
                    <a:pt x="228333" y="89163"/>
                    <a:pt x="216448" y="82962"/>
                    <a:pt x="216418" y="73388"/>
                  </a:cubicBezTo>
                  <a:cubicBezTo>
                    <a:pt x="216357" y="64421"/>
                    <a:pt x="226935" y="57491"/>
                    <a:pt x="225445" y="48615"/>
                  </a:cubicBezTo>
                  <a:cubicBezTo>
                    <a:pt x="224138" y="40682"/>
                    <a:pt x="214533" y="37795"/>
                    <a:pt x="208728" y="32293"/>
                  </a:cubicBezTo>
                  <a:cubicBezTo>
                    <a:pt x="203044" y="26883"/>
                    <a:pt x="202010" y="17551"/>
                    <a:pt x="195961" y="12505"/>
                  </a:cubicBezTo>
                  <a:cubicBezTo>
                    <a:pt x="191189" y="8463"/>
                    <a:pt x="185901" y="5575"/>
                    <a:pt x="179517" y="5423"/>
                  </a:cubicBezTo>
                  <a:cubicBezTo>
                    <a:pt x="179334" y="5418"/>
                    <a:pt x="179152" y="5415"/>
                    <a:pt x="178972" y="5415"/>
                  </a:cubicBezTo>
                  <a:cubicBezTo>
                    <a:pt x="175016" y="5415"/>
                    <a:pt x="171653" y="6654"/>
                    <a:pt x="167845" y="7642"/>
                  </a:cubicBezTo>
                  <a:cubicBezTo>
                    <a:pt x="166308" y="8031"/>
                    <a:pt x="164765" y="8200"/>
                    <a:pt x="163220" y="8200"/>
                  </a:cubicBezTo>
                  <a:cubicBezTo>
                    <a:pt x="154501" y="8200"/>
                    <a:pt x="145712" y="2811"/>
                    <a:pt x="137450" y="1107"/>
                  </a:cubicBezTo>
                  <a:cubicBezTo>
                    <a:pt x="133892" y="367"/>
                    <a:pt x="130221" y="0"/>
                    <a:pt x="126546" y="0"/>
                  </a:cubicBezTo>
                  <a:close/>
                </a:path>
              </a:pathLst>
            </a:custGeom>
            <a:solidFill>
              <a:srgbClr val="D9D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9"/>
            <p:cNvSpPr/>
            <p:nvPr/>
          </p:nvSpPr>
          <p:spPr>
            <a:xfrm>
              <a:off x="2490425" y="3233625"/>
              <a:ext cx="2773650" cy="1411900"/>
            </a:xfrm>
            <a:custGeom>
              <a:rect b="b" l="l" r="r" t="t"/>
              <a:pathLst>
                <a:path extrusionOk="0" h="56476" w="110946">
                  <a:moveTo>
                    <a:pt x="50883" y="0"/>
                  </a:moveTo>
                  <a:lnTo>
                    <a:pt x="50883" y="37995"/>
                  </a:lnTo>
                  <a:cubicBezTo>
                    <a:pt x="49424" y="39515"/>
                    <a:pt x="47753" y="40822"/>
                    <a:pt x="45959" y="41794"/>
                  </a:cubicBezTo>
                  <a:cubicBezTo>
                    <a:pt x="40427" y="44834"/>
                    <a:pt x="33922" y="45533"/>
                    <a:pt x="27570" y="45806"/>
                  </a:cubicBezTo>
                  <a:cubicBezTo>
                    <a:pt x="21278" y="46050"/>
                    <a:pt x="14864" y="46050"/>
                    <a:pt x="8785" y="47843"/>
                  </a:cubicBezTo>
                  <a:cubicBezTo>
                    <a:pt x="5320" y="48876"/>
                    <a:pt x="1703" y="51034"/>
                    <a:pt x="457" y="54196"/>
                  </a:cubicBezTo>
                  <a:cubicBezTo>
                    <a:pt x="1" y="55290"/>
                    <a:pt x="822" y="56475"/>
                    <a:pt x="2007" y="56475"/>
                  </a:cubicBezTo>
                  <a:lnTo>
                    <a:pt x="4530" y="56475"/>
                  </a:lnTo>
                  <a:lnTo>
                    <a:pt x="4378" y="56445"/>
                  </a:lnTo>
                  <a:cubicBezTo>
                    <a:pt x="4469" y="55411"/>
                    <a:pt x="5290" y="54560"/>
                    <a:pt x="6232" y="54165"/>
                  </a:cubicBezTo>
                  <a:cubicBezTo>
                    <a:pt x="7174" y="53740"/>
                    <a:pt x="8208" y="53010"/>
                    <a:pt x="9241" y="52949"/>
                  </a:cubicBezTo>
                  <a:cubicBezTo>
                    <a:pt x="11764" y="52721"/>
                    <a:pt x="33619" y="52607"/>
                    <a:pt x="55473" y="52607"/>
                  </a:cubicBezTo>
                  <a:cubicBezTo>
                    <a:pt x="77328" y="52607"/>
                    <a:pt x="99182" y="52721"/>
                    <a:pt x="101705" y="52949"/>
                  </a:cubicBezTo>
                  <a:cubicBezTo>
                    <a:pt x="102738" y="53010"/>
                    <a:pt x="103802" y="53740"/>
                    <a:pt x="104714" y="54165"/>
                  </a:cubicBezTo>
                  <a:cubicBezTo>
                    <a:pt x="105656" y="54560"/>
                    <a:pt x="106447" y="55442"/>
                    <a:pt x="106568" y="56445"/>
                  </a:cubicBezTo>
                  <a:lnTo>
                    <a:pt x="106416" y="56475"/>
                  </a:lnTo>
                  <a:lnTo>
                    <a:pt x="108909" y="56475"/>
                  </a:lnTo>
                  <a:cubicBezTo>
                    <a:pt x="110094" y="56475"/>
                    <a:pt x="110945" y="55290"/>
                    <a:pt x="110489" y="54196"/>
                  </a:cubicBezTo>
                  <a:cubicBezTo>
                    <a:pt x="109182" y="51034"/>
                    <a:pt x="105596" y="48876"/>
                    <a:pt x="102161" y="47843"/>
                  </a:cubicBezTo>
                  <a:cubicBezTo>
                    <a:pt x="96112" y="46019"/>
                    <a:pt x="89668" y="46050"/>
                    <a:pt x="83346" y="45806"/>
                  </a:cubicBezTo>
                  <a:cubicBezTo>
                    <a:pt x="77054" y="45533"/>
                    <a:pt x="70549" y="44834"/>
                    <a:pt x="64956" y="41794"/>
                  </a:cubicBezTo>
                  <a:cubicBezTo>
                    <a:pt x="63133" y="40822"/>
                    <a:pt x="61461" y="39515"/>
                    <a:pt x="60063" y="37995"/>
                  </a:cubicBezTo>
                  <a:lnTo>
                    <a:pt x="60063" y="0"/>
                  </a:lnTo>
                  <a:close/>
                </a:path>
              </a:pathLst>
            </a:custGeom>
            <a:solidFill>
              <a:srgbClr val="4B4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9"/>
            <p:cNvSpPr/>
            <p:nvPr/>
          </p:nvSpPr>
          <p:spPr>
            <a:xfrm>
              <a:off x="3819475" y="3866600"/>
              <a:ext cx="131500" cy="407325"/>
            </a:xfrm>
            <a:custGeom>
              <a:rect b="b" l="l" r="r" t="t"/>
              <a:pathLst>
                <a:path extrusionOk="0" h="16293" w="5260">
                  <a:moveTo>
                    <a:pt x="2615" y="1"/>
                  </a:moveTo>
                  <a:cubicBezTo>
                    <a:pt x="1156" y="1"/>
                    <a:pt x="1" y="1186"/>
                    <a:pt x="1" y="2615"/>
                  </a:cubicBezTo>
                  <a:lnTo>
                    <a:pt x="1" y="13679"/>
                  </a:lnTo>
                  <a:cubicBezTo>
                    <a:pt x="1" y="15107"/>
                    <a:pt x="1156" y="16293"/>
                    <a:pt x="2615" y="16293"/>
                  </a:cubicBezTo>
                  <a:lnTo>
                    <a:pt x="2645" y="16293"/>
                  </a:lnTo>
                  <a:cubicBezTo>
                    <a:pt x="4104" y="16293"/>
                    <a:pt x="5259" y="15077"/>
                    <a:pt x="5259" y="13679"/>
                  </a:cubicBezTo>
                  <a:lnTo>
                    <a:pt x="5259" y="2615"/>
                  </a:lnTo>
                  <a:cubicBezTo>
                    <a:pt x="5259" y="1186"/>
                    <a:pt x="4104" y="1"/>
                    <a:pt x="2645" y="1"/>
                  </a:cubicBezTo>
                  <a:close/>
                </a:path>
              </a:pathLst>
            </a:custGeom>
            <a:solidFill>
              <a:srgbClr val="8899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9"/>
            <p:cNvSpPr/>
            <p:nvPr/>
          </p:nvSpPr>
          <p:spPr>
            <a:xfrm>
              <a:off x="1329325" y="1074650"/>
              <a:ext cx="5026700" cy="3085425"/>
            </a:xfrm>
            <a:custGeom>
              <a:rect b="b" l="l" r="r" t="t"/>
              <a:pathLst>
                <a:path extrusionOk="0" h="123417" w="201068">
                  <a:moveTo>
                    <a:pt x="2839" y="0"/>
                  </a:moveTo>
                  <a:cubicBezTo>
                    <a:pt x="1316" y="0"/>
                    <a:pt x="0" y="1254"/>
                    <a:pt x="0" y="2863"/>
                  </a:cubicBezTo>
                  <a:lnTo>
                    <a:pt x="0" y="120554"/>
                  </a:lnTo>
                  <a:cubicBezTo>
                    <a:pt x="0" y="122163"/>
                    <a:pt x="1316" y="123417"/>
                    <a:pt x="2839" y="123417"/>
                  </a:cubicBezTo>
                  <a:cubicBezTo>
                    <a:pt x="2985" y="123417"/>
                    <a:pt x="3134" y="123405"/>
                    <a:pt x="3283" y="123381"/>
                  </a:cubicBezTo>
                  <a:cubicBezTo>
                    <a:pt x="35594" y="118548"/>
                    <a:pt x="68071" y="116132"/>
                    <a:pt x="100549" y="116132"/>
                  </a:cubicBezTo>
                  <a:cubicBezTo>
                    <a:pt x="133027" y="116132"/>
                    <a:pt x="165505" y="118548"/>
                    <a:pt x="197815" y="123381"/>
                  </a:cubicBezTo>
                  <a:cubicBezTo>
                    <a:pt x="197965" y="123405"/>
                    <a:pt x="198113" y="123417"/>
                    <a:pt x="198259" y="123417"/>
                  </a:cubicBezTo>
                  <a:cubicBezTo>
                    <a:pt x="199777" y="123417"/>
                    <a:pt x="201068" y="122160"/>
                    <a:pt x="201068" y="120524"/>
                  </a:cubicBezTo>
                  <a:lnTo>
                    <a:pt x="201068" y="2863"/>
                  </a:lnTo>
                  <a:cubicBezTo>
                    <a:pt x="201068" y="1254"/>
                    <a:pt x="199778" y="0"/>
                    <a:pt x="198259" y="0"/>
                  </a:cubicBezTo>
                  <a:cubicBezTo>
                    <a:pt x="198113" y="0"/>
                    <a:pt x="197965" y="12"/>
                    <a:pt x="197815" y="36"/>
                  </a:cubicBezTo>
                  <a:cubicBezTo>
                    <a:pt x="165505" y="4869"/>
                    <a:pt x="133027" y="7285"/>
                    <a:pt x="100549" y="7285"/>
                  </a:cubicBezTo>
                  <a:cubicBezTo>
                    <a:pt x="68071" y="7285"/>
                    <a:pt x="35594" y="4869"/>
                    <a:pt x="3283" y="36"/>
                  </a:cubicBezTo>
                  <a:cubicBezTo>
                    <a:pt x="3134" y="12"/>
                    <a:pt x="2985" y="0"/>
                    <a:pt x="2839" y="0"/>
                  </a:cubicBezTo>
                  <a:close/>
                </a:path>
              </a:pathLst>
            </a:custGeom>
            <a:solidFill>
              <a:srgbClr val="4B4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9"/>
            <p:cNvSpPr/>
            <p:nvPr/>
          </p:nvSpPr>
          <p:spPr>
            <a:xfrm>
              <a:off x="1378700" y="1147725"/>
              <a:ext cx="4842825" cy="2993225"/>
            </a:xfrm>
            <a:custGeom>
              <a:rect b="b" l="l" r="r" t="t"/>
              <a:pathLst>
                <a:path extrusionOk="0" h="119729" w="193713">
                  <a:moveTo>
                    <a:pt x="1" y="0"/>
                  </a:moveTo>
                  <a:lnTo>
                    <a:pt x="1" y="119729"/>
                  </a:lnTo>
                  <a:cubicBezTo>
                    <a:pt x="32190" y="114774"/>
                    <a:pt x="64523" y="112297"/>
                    <a:pt x="96857" y="112297"/>
                  </a:cubicBezTo>
                  <a:cubicBezTo>
                    <a:pt x="129190" y="112297"/>
                    <a:pt x="161524" y="114774"/>
                    <a:pt x="193713" y="119729"/>
                  </a:cubicBezTo>
                  <a:lnTo>
                    <a:pt x="193713" y="0"/>
                  </a:lnTo>
                  <a:cubicBezTo>
                    <a:pt x="161524" y="4955"/>
                    <a:pt x="129190" y="7432"/>
                    <a:pt x="96857" y="7432"/>
                  </a:cubicBezTo>
                  <a:cubicBezTo>
                    <a:pt x="64523" y="7432"/>
                    <a:pt x="32190" y="4955"/>
                    <a:pt x="1" y="0"/>
                  </a:cubicBezTo>
                  <a:close/>
                </a:path>
              </a:pathLst>
            </a:custGeom>
            <a:solidFill>
              <a:srgbClr val="BCBB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9"/>
            <p:cNvSpPr/>
            <p:nvPr/>
          </p:nvSpPr>
          <p:spPr>
            <a:xfrm>
              <a:off x="4895500" y="1278425"/>
              <a:ext cx="1144425" cy="674050"/>
            </a:xfrm>
            <a:custGeom>
              <a:rect b="b" l="l" r="r" t="t"/>
              <a:pathLst>
                <a:path extrusionOk="0" h="26962" w="45777">
                  <a:moveTo>
                    <a:pt x="0" y="0"/>
                  </a:moveTo>
                  <a:lnTo>
                    <a:pt x="0" y="26961"/>
                  </a:lnTo>
                  <a:lnTo>
                    <a:pt x="45776" y="26961"/>
                  </a:lnTo>
                  <a:lnTo>
                    <a:pt x="45776" y="0"/>
                  </a:lnTo>
                  <a:close/>
                </a:path>
              </a:pathLst>
            </a:custGeom>
            <a:solidFill>
              <a:srgbClr val="B0AE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9"/>
            <p:cNvSpPr/>
            <p:nvPr/>
          </p:nvSpPr>
          <p:spPr>
            <a:xfrm>
              <a:off x="1422025" y="1120375"/>
              <a:ext cx="1136075" cy="2993225"/>
            </a:xfrm>
            <a:custGeom>
              <a:rect b="b" l="l" r="r" t="t"/>
              <a:pathLst>
                <a:path extrusionOk="0" h="119729" w="45443">
                  <a:moveTo>
                    <a:pt x="1" y="0"/>
                  </a:moveTo>
                  <a:lnTo>
                    <a:pt x="1" y="119728"/>
                  </a:lnTo>
                  <a:cubicBezTo>
                    <a:pt x="5107" y="118938"/>
                    <a:pt x="10244" y="118209"/>
                    <a:pt x="15411" y="117570"/>
                  </a:cubicBezTo>
                  <a:lnTo>
                    <a:pt x="45442" y="5350"/>
                  </a:lnTo>
                  <a:cubicBezTo>
                    <a:pt x="30244" y="4134"/>
                    <a:pt x="15077" y="2341"/>
                    <a:pt x="1" y="0"/>
                  </a:cubicBezTo>
                  <a:close/>
                </a:path>
              </a:pathLst>
            </a:custGeom>
            <a:solidFill>
              <a:srgbClr val="D9D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9"/>
            <p:cNvSpPr/>
            <p:nvPr/>
          </p:nvSpPr>
          <p:spPr>
            <a:xfrm>
              <a:off x="1420500" y="1730550"/>
              <a:ext cx="4842825" cy="2384575"/>
            </a:xfrm>
            <a:custGeom>
              <a:rect b="b" l="l" r="r" t="t"/>
              <a:pathLst>
                <a:path extrusionOk="0" h="95383" w="193713">
                  <a:moveTo>
                    <a:pt x="193713" y="1"/>
                  </a:moveTo>
                  <a:cubicBezTo>
                    <a:pt x="147146" y="19849"/>
                    <a:pt x="100793" y="37904"/>
                    <a:pt x="53376" y="56233"/>
                  </a:cubicBezTo>
                  <a:cubicBezTo>
                    <a:pt x="46476" y="59029"/>
                    <a:pt x="39971" y="61461"/>
                    <a:pt x="32615" y="61886"/>
                  </a:cubicBezTo>
                  <a:cubicBezTo>
                    <a:pt x="31722" y="61958"/>
                    <a:pt x="30817" y="61993"/>
                    <a:pt x="29907" y="61993"/>
                  </a:cubicBezTo>
                  <a:cubicBezTo>
                    <a:pt x="25399" y="61993"/>
                    <a:pt x="20759" y="61124"/>
                    <a:pt x="16688" y="59455"/>
                  </a:cubicBezTo>
                  <a:cubicBezTo>
                    <a:pt x="9271" y="56233"/>
                    <a:pt x="4925" y="49728"/>
                    <a:pt x="1" y="43922"/>
                  </a:cubicBezTo>
                  <a:lnTo>
                    <a:pt x="1" y="95382"/>
                  </a:lnTo>
                  <a:cubicBezTo>
                    <a:pt x="32190" y="90428"/>
                    <a:pt x="64523" y="87950"/>
                    <a:pt x="96857" y="87950"/>
                  </a:cubicBezTo>
                  <a:cubicBezTo>
                    <a:pt x="129190" y="87950"/>
                    <a:pt x="161523" y="90428"/>
                    <a:pt x="193713" y="95382"/>
                  </a:cubicBezTo>
                  <a:lnTo>
                    <a:pt x="193713" y="1"/>
                  </a:lnTo>
                  <a:close/>
                </a:path>
              </a:pathLst>
            </a:custGeom>
            <a:solidFill>
              <a:srgbClr val="B0AE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9"/>
            <p:cNvSpPr/>
            <p:nvPr/>
          </p:nvSpPr>
          <p:spPr>
            <a:xfrm>
              <a:off x="2814150" y="1292100"/>
              <a:ext cx="2032725" cy="2025125"/>
            </a:xfrm>
            <a:custGeom>
              <a:rect b="b" l="l" r="r" t="t"/>
              <a:pathLst>
                <a:path extrusionOk="0" h="81005" w="81309">
                  <a:moveTo>
                    <a:pt x="0" y="1"/>
                  </a:moveTo>
                  <a:lnTo>
                    <a:pt x="0" y="81005"/>
                  </a:lnTo>
                  <a:lnTo>
                    <a:pt x="81309" y="81005"/>
                  </a:lnTo>
                  <a:lnTo>
                    <a:pt x="81309" y="1"/>
                  </a:lnTo>
                  <a:close/>
                </a:path>
              </a:pathLst>
            </a:custGeom>
            <a:solidFill>
              <a:srgbClr val="989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9"/>
            <p:cNvSpPr/>
            <p:nvPr/>
          </p:nvSpPr>
          <p:spPr>
            <a:xfrm>
              <a:off x="1415950" y="1713850"/>
              <a:ext cx="1357200" cy="1113250"/>
            </a:xfrm>
            <a:custGeom>
              <a:rect b="b" l="l" r="r" t="t"/>
              <a:pathLst>
                <a:path extrusionOk="0" h="44530" w="54288">
                  <a:moveTo>
                    <a:pt x="0" y="0"/>
                  </a:moveTo>
                  <a:lnTo>
                    <a:pt x="0" y="44530"/>
                  </a:lnTo>
                  <a:lnTo>
                    <a:pt x="54287" y="44530"/>
                  </a:lnTo>
                  <a:lnTo>
                    <a:pt x="54287" y="0"/>
                  </a:lnTo>
                  <a:close/>
                </a:path>
              </a:pathLst>
            </a:custGeom>
            <a:solidFill>
              <a:srgbClr val="B0AE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9"/>
            <p:cNvSpPr/>
            <p:nvPr/>
          </p:nvSpPr>
          <p:spPr>
            <a:xfrm>
              <a:off x="4900050" y="2123425"/>
              <a:ext cx="1363275" cy="1163400"/>
            </a:xfrm>
            <a:custGeom>
              <a:rect b="b" l="l" r="r" t="t"/>
              <a:pathLst>
                <a:path extrusionOk="0" h="46536" w="54531">
                  <a:moveTo>
                    <a:pt x="1" y="0"/>
                  </a:moveTo>
                  <a:lnTo>
                    <a:pt x="1" y="46536"/>
                  </a:lnTo>
                  <a:lnTo>
                    <a:pt x="54531" y="46536"/>
                  </a:lnTo>
                  <a:lnTo>
                    <a:pt x="54531" y="0"/>
                  </a:lnTo>
                  <a:close/>
                </a:path>
              </a:pathLst>
            </a:custGeom>
            <a:solidFill>
              <a:srgbClr val="989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9"/>
            <p:cNvSpPr/>
            <p:nvPr/>
          </p:nvSpPr>
          <p:spPr>
            <a:xfrm>
              <a:off x="4969200" y="2026925"/>
              <a:ext cx="1802500" cy="1190000"/>
            </a:xfrm>
            <a:custGeom>
              <a:rect b="b" l="l" r="r" t="t"/>
              <a:pathLst>
                <a:path extrusionOk="0" h="47600" w="72100">
                  <a:moveTo>
                    <a:pt x="1" y="0"/>
                  </a:moveTo>
                  <a:lnTo>
                    <a:pt x="1" y="47600"/>
                  </a:lnTo>
                  <a:lnTo>
                    <a:pt x="72099" y="47600"/>
                  </a:lnTo>
                  <a:lnTo>
                    <a:pt x="72099" y="0"/>
                  </a:lnTo>
                  <a:close/>
                </a:path>
              </a:pathLst>
            </a:custGeom>
            <a:solidFill>
              <a:srgbClr val="8899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5136375" y="2167500"/>
              <a:ext cx="412650" cy="411875"/>
            </a:xfrm>
            <a:custGeom>
              <a:rect b="b" l="l" r="r" t="t"/>
              <a:pathLst>
                <a:path extrusionOk="0" h="16475" w="16506">
                  <a:moveTo>
                    <a:pt x="8268" y="3283"/>
                  </a:moveTo>
                  <a:cubicBezTo>
                    <a:pt x="11034" y="3283"/>
                    <a:pt x="13223" y="5532"/>
                    <a:pt x="13223" y="8268"/>
                  </a:cubicBezTo>
                  <a:cubicBezTo>
                    <a:pt x="13284" y="11004"/>
                    <a:pt x="11034" y="13253"/>
                    <a:pt x="8268" y="13253"/>
                  </a:cubicBezTo>
                  <a:cubicBezTo>
                    <a:pt x="5472" y="13253"/>
                    <a:pt x="3283" y="11004"/>
                    <a:pt x="3283" y="8268"/>
                  </a:cubicBezTo>
                  <a:cubicBezTo>
                    <a:pt x="3283" y="5502"/>
                    <a:pt x="5502" y="3283"/>
                    <a:pt x="8268" y="3283"/>
                  </a:cubicBezTo>
                  <a:close/>
                  <a:moveTo>
                    <a:pt x="8268" y="0"/>
                  </a:moveTo>
                  <a:cubicBezTo>
                    <a:pt x="3709" y="0"/>
                    <a:pt x="1" y="3678"/>
                    <a:pt x="1" y="8238"/>
                  </a:cubicBezTo>
                  <a:cubicBezTo>
                    <a:pt x="1" y="12797"/>
                    <a:pt x="3709" y="16475"/>
                    <a:pt x="8268" y="16475"/>
                  </a:cubicBezTo>
                  <a:cubicBezTo>
                    <a:pt x="12828" y="16475"/>
                    <a:pt x="16506" y="12797"/>
                    <a:pt x="16506" y="8238"/>
                  </a:cubicBezTo>
                  <a:cubicBezTo>
                    <a:pt x="16506" y="3678"/>
                    <a:pt x="12828" y="0"/>
                    <a:pt x="8268" y="0"/>
                  </a:cubicBezTo>
                  <a:close/>
                </a:path>
              </a:pathLst>
            </a:custGeom>
            <a:solidFill>
              <a:srgbClr val="DBD7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9"/>
            <p:cNvSpPr/>
            <p:nvPr/>
          </p:nvSpPr>
          <p:spPr>
            <a:xfrm>
              <a:off x="5136375" y="2377225"/>
              <a:ext cx="412650" cy="202150"/>
            </a:xfrm>
            <a:custGeom>
              <a:rect b="b" l="l" r="r" t="t"/>
              <a:pathLst>
                <a:path extrusionOk="0" h="8086" w="16506">
                  <a:moveTo>
                    <a:pt x="1" y="1"/>
                  </a:moveTo>
                  <a:cubicBezTo>
                    <a:pt x="92" y="4469"/>
                    <a:pt x="3739" y="8086"/>
                    <a:pt x="8268" y="8086"/>
                  </a:cubicBezTo>
                  <a:cubicBezTo>
                    <a:pt x="12767" y="8086"/>
                    <a:pt x="16414" y="4469"/>
                    <a:pt x="16506" y="1"/>
                  </a:cubicBezTo>
                  <a:lnTo>
                    <a:pt x="13223" y="1"/>
                  </a:lnTo>
                  <a:cubicBezTo>
                    <a:pt x="13192" y="2706"/>
                    <a:pt x="11004" y="4864"/>
                    <a:pt x="8268" y="4864"/>
                  </a:cubicBezTo>
                  <a:cubicBezTo>
                    <a:pt x="5563" y="4864"/>
                    <a:pt x="3344" y="2706"/>
                    <a:pt x="3283" y="1"/>
                  </a:cubicBezTo>
                  <a:close/>
                </a:path>
              </a:pathLst>
            </a:custGeom>
            <a:solidFill>
              <a:srgbClr val="1827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9"/>
            <p:cNvSpPr/>
            <p:nvPr/>
          </p:nvSpPr>
          <p:spPr>
            <a:xfrm>
              <a:off x="5408425" y="2194100"/>
              <a:ext cx="141350" cy="183150"/>
            </a:xfrm>
            <a:custGeom>
              <a:rect b="b" l="l" r="r" t="t"/>
              <a:pathLst>
                <a:path extrusionOk="0" h="7326" w="5654">
                  <a:moveTo>
                    <a:pt x="1399" y="0"/>
                  </a:moveTo>
                  <a:lnTo>
                    <a:pt x="0" y="2918"/>
                  </a:lnTo>
                  <a:cubicBezTo>
                    <a:pt x="1429" y="3800"/>
                    <a:pt x="2371" y="5380"/>
                    <a:pt x="2371" y="7174"/>
                  </a:cubicBezTo>
                  <a:lnTo>
                    <a:pt x="2371" y="7326"/>
                  </a:lnTo>
                  <a:lnTo>
                    <a:pt x="5654" y="7326"/>
                  </a:lnTo>
                  <a:lnTo>
                    <a:pt x="5654" y="7174"/>
                  </a:lnTo>
                  <a:cubicBezTo>
                    <a:pt x="5654" y="4104"/>
                    <a:pt x="3952" y="1398"/>
                    <a:pt x="1399" y="0"/>
                  </a:cubicBezTo>
                  <a:close/>
                </a:path>
              </a:pathLst>
            </a:custGeom>
            <a:solidFill>
              <a:srgbClr val="7D7A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9"/>
            <p:cNvSpPr/>
            <p:nvPr/>
          </p:nvSpPr>
          <p:spPr>
            <a:xfrm>
              <a:off x="5625000" y="2167500"/>
              <a:ext cx="411875" cy="411875"/>
            </a:xfrm>
            <a:custGeom>
              <a:rect b="b" l="l" r="r" t="t"/>
              <a:pathLst>
                <a:path extrusionOk="0" h="16475" w="16475">
                  <a:moveTo>
                    <a:pt x="8237" y="3283"/>
                  </a:moveTo>
                  <a:cubicBezTo>
                    <a:pt x="11003" y="3283"/>
                    <a:pt x="13222" y="5532"/>
                    <a:pt x="13222" y="8268"/>
                  </a:cubicBezTo>
                  <a:cubicBezTo>
                    <a:pt x="13253" y="11004"/>
                    <a:pt x="11003" y="13253"/>
                    <a:pt x="8237" y="13253"/>
                  </a:cubicBezTo>
                  <a:cubicBezTo>
                    <a:pt x="5471" y="13253"/>
                    <a:pt x="3252" y="11004"/>
                    <a:pt x="3252" y="8268"/>
                  </a:cubicBezTo>
                  <a:cubicBezTo>
                    <a:pt x="3252" y="5502"/>
                    <a:pt x="5502" y="3283"/>
                    <a:pt x="8237" y="3283"/>
                  </a:cubicBezTo>
                  <a:close/>
                  <a:moveTo>
                    <a:pt x="8237" y="0"/>
                  </a:moveTo>
                  <a:cubicBezTo>
                    <a:pt x="3678" y="0"/>
                    <a:pt x="0" y="3678"/>
                    <a:pt x="0" y="8238"/>
                  </a:cubicBezTo>
                  <a:cubicBezTo>
                    <a:pt x="0" y="12797"/>
                    <a:pt x="3678" y="16475"/>
                    <a:pt x="8237" y="16475"/>
                  </a:cubicBezTo>
                  <a:cubicBezTo>
                    <a:pt x="12797" y="16475"/>
                    <a:pt x="16475" y="12797"/>
                    <a:pt x="16475" y="8238"/>
                  </a:cubicBezTo>
                  <a:cubicBezTo>
                    <a:pt x="16475" y="3678"/>
                    <a:pt x="12797" y="0"/>
                    <a:pt x="8237" y="0"/>
                  </a:cubicBezTo>
                  <a:close/>
                </a:path>
              </a:pathLst>
            </a:custGeom>
            <a:solidFill>
              <a:srgbClr val="DBD7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9"/>
            <p:cNvSpPr/>
            <p:nvPr/>
          </p:nvSpPr>
          <p:spPr>
            <a:xfrm>
              <a:off x="5718450" y="2167500"/>
              <a:ext cx="264475" cy="122375"/>
            </a:xfrm>
            <a:custGeom>
              <a:rect b="b" l="l" r="r" t="t"/>
              <a:pathLst>
                <a:path extrusionOk="0" h="4895" w="10579">
                  <a:moveTo>
                    <a:pt x="4469" y="0"/>
                  </a:moveTo>
                  <a:cubicBezTo>
                    <a:pt x="2828" y="0"/>
                    <a:pt x="1308" y="487"/>
                    <a:pt x="1" y="1277"/>
                  </a:cubicBezTo>
                  <a:lnTo>
                    <a:pt x="2037" y="3861"/>
                  </a:lnTo>
                  <a:cubicBezTo>
                    <a:pt x="2828" y="3496"/>
                    <a:pt x="3618" y="3253"/>
                    <a:pt x="4499" y="3253"/>
                  </a:cubicBezTo>
                  <a:cubicBezTo>
                    <a:pt x="5989" y="3253"/>
                    <a:pt x="7265" y="3891"/>
                    <a:pt x="8177" y="4894"/>
                  </a:cubicBezTo>
                  <a:lnTo>
                    <a:pt x="10579" y="2675"/>
                  </a:lnTo>
                  <a:cubicBezTo>
                    <a:pt x="9059" y="1003"/>
                    <a:pt x="6901" y="0"/>
                    <a:pt x="4469" y="0"/>
                  </a:cubicBezTo>
                  <a:close/>
                </a:path>
              </a:pathLst>
            </a:custGeom>
            <a:solidFill>
              <a:srgbClr val="DBD7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9"/>
            <p:cNvSpPr/>
            <p:nvPr/>
          </p:nvSpPr>
          <p:spPr>
            <a:xfrm>
              <a:off x="5924400" y="2234375"/>
              <a:ext cx="112475" cy="131475"/>
            </a:xfrm>
            <a:custGeom>
              <a:rect b="b" l="l" r="r" t="t"/>
              <a:pathLst>
                <a:path extrusionOk="0" h="5259" w="4499">
                  <a:moveTo>
                    <a:pt x="2371" y="0"/>
                  </a:moveTo>
                  <a:lnTo>
                    <a:pt x="0" y="2219"/>
                  </a:lnTo>
                  <a:cubicBezTo>
                    <a:pt x="699" y="3009"/>
                    <a:pt x="1216" y="4073"/>
                    <a:pt x="1277" y="5259"/>
                  </a:cubicBezTo>
                  <a:lnTo>
                    <a:pt x="4499" y="5259"/>
                  </a:lnTo>
                  <a:cubicBezTo>
                    <a:pt x="4438" y="3252"/>
                    <a:pt x="3648" y="1429"/>
                    <a:pt x="2371" y="0"/>
                  </a:cubicBezTo>
                  <a:close/>
                </a:path>
              </a:pathLst>
            </a:custGeom>
            <a:solidFill>
              <a:srgbClr val="1827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9"/>
            <p:cNvSpPr/>
            <p:nvPr/>
          </p:nvSpPr>
          <p:spPr>
            <a:xfrm>
              <a:off x="5625750" y="2199400"/>
              <a:ext cx="145175" cy="313875"/>
            </a:xfrm>
            <a:custGeom>
              <a:rect b="b" l="l" r="r" t="t"/>
              <a:pathLst>
                <a:path extrusionOk="0" h="12555" w="5807">
                  <a:moveTo>
                    <a:pt x="3800" y="1"/>
                  </a:moveTo>
                  <a:cubicBezTo>
                    <a:pt x="1612" y="1399"/>
                    <a:pt x="122" y="3831"/>
                    <a:pt x="1" y="6658"/>
                  </a:cubicBezTo>
                  <a:lnTo>
                    <a:pt x="1" y="6962"/>
                  </a:lnTo>
                  <a:cubicBezTo>
                    <a:pt x="1" y="9120"/>
                    <a:pt x="852" y="11065"/>
                    <a:pt x="2159" y="12554"/>
                  </a:cubicBezTo>
                  <a:lnTo>
                    <a:pt x="4560" y="10335"/>
                  </a:lnTo>
                  <a:cubicBezTo>
                    <a:pt x="3739" y="9454"/>
                    <a:pt x="3222" y="8238"/>
                    <a:pt x="3222" y="6962"/>
                  </a:cubicBezTo>
                  <a:lnTo>
                    <a:pt x="3222" y="6658"/>
                  </a:lnTo>
                  <a:cubicBezTo>
                    <a:pt x="3344" y="4895"/>
                    <a:pt x="4347" y="3375"/>
                    <a:pt x="5806" y="2585"/>
                  </a:cubicBezTo>
                  <a:lnTo>
                    <a:pt x="3800" y="1"/>
                  </a:lnTo>
                  <a:close/>
                </a:path>
              </a:pathLst>
            </a:custGeom>
            <a:solidFill>
              <a:srgbClr val="1827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9"/>
            <p:cNvSpPr/>
            <p:nvPr/>
          </p:nvSpPr>
          <p:spPr>
            <a:xfrm>
              <a:off x="5922100" y="2365825"/>
              <a:ext cx="116300" cy="157325"/>
            </a:xfrm>
            <a:custGeom>
              <a:rect b="b" l="l" r="r" t="t"/>
              <a:pathLst>
                <a:path extrusionOk="0" h="6293" w="4652">
                  <a:moveTo>
                    <a:pt x="1369" y="1"/>
                  </a:moveTo>
                  <a:lnTo>
                    <a:pt x="1369" y="305"/>
                  </a:lnTo>
                  <a:cubicBezTo>
                    <a:pt x="1369" y="1642"/>
                    <a:pt x="852" y="2858"/>
                    <a:pt x="1" y="3709"/>
                  </a:cubicBezTo>
                  <a:lnTo>
                    <a:pt x="2007" y="6292"/>
                  </a:lnTo>
                  <a:cubicBezTo>
                    <a:pt x="3618" y="4833"/>
                    <a:pt x="4651" y="2645"/>
                    <a:pt x="4651" y="305"/>
                  </a:cubicBezTo>
                  <a:lnTo>
                    <a:pt x="4651" y="1"/>
                  </a:lnTo>
                  <a:close/>
                </a:path>
              </a:pathLst>
            </a:custGeom>
            <a:solidFill>
              <a:srgbClr val="7D7A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9"/>
            <p:cNvSpPr/>
            <p:nvPr/>
          </p:nvSpPr>
          <p:spPr>
            <a:xfrm>
              <a:off x="6112850" y="2167500"/>
              <a:ext cx="412650" cy="411875"/>
            </a:xfrm>
            <a:custGeom>
              <a:rect b="b" l="l" r="r" t="t"/>
              <a:pathLst>
                <a:path extrusionOk="0" h="16475" w="16506">
                  <a:moveTo>
                    <a:pt x="8268" y="3283"/>
                  </a:moveTo>
                  <a:cubicBezTo>
                    <a:pt x="11034" y="3283"/>
                    <a:pt x="13222" y="5532"/>
                    <a:pt x="13222" y="8268"/>
                  </a:cubicBezTo>
                  <a:cubicBezTo>
                    <a:pt x="13283" y="11004"/>
                    <a:pt x="11034" y="13253"/>
                    <a:pt x="8268" y="13253"/>
                  </a:cubicBezTo>
                  <a:cubicBezTo>
                    <a:pt x="5471" y="13253"/>
                    <a:pt x="3283" y="11004"/>
                    <a:pt x="3283" y="8268"/>
                  </a:cubicBezTo>
                  <a:cubicBezTo>
                    <a:pt x="3283" y="5502"/>
                    <a:pt x="5532" y="3283"/>
                    <a:pt x="8268" y="3283"/>
                  </a:cubicBezTo>
                  <a:close/>
                  <a:moveTo>
                    <a:pt x="8268" y="0"/>
                  </a:moveTo>
                  <a:cubicBezTo>
                    <a:pt x="3708" y="0"/>
                    <a:pt x="0" y="3678"/>
                    <a:pt x="0" y="8238"/>
                  </a:cubicBezTo>
                  <a:cubicBezTo>
                    <a:pt x="0" y="12797"/>
                    <a:pt x="3708" y="16475"/>
                    <a:pt x="8268" y="16475"/>
                  </a:cubicBezTo>
                  <a:cubicBezTo>
                    <a:pt x="12827" y="16475"/>
                    <a:pt x="16505" y="12797"/>
                    <a:pt x="16505" y="8238"/>
                  </a:cubicBezTo>
                  <a:cubicBezTo>
                    <a:pt x="16505" y="3678"/>
                    <a:pt x="12827" y="0"/>
                    <a:pt x="8268" y="0"/>
                  </a:cubicBezTo>
                  <a:close/>
                </a:path>
              </a:pathLst>
            </a:custGeom>
            <a:solidFill>
              <a:srgbClr val="DBD7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9"/>
            <p:cNvSpPr/>
            <p:nvPr/>
          </p:nvSpPr>
          <p:spPr>
            <a:xfrm>
              <a:off x="6385650" y="2220700"/>
              <a:ext cx="140600" cy="319175"/>
            </a:xfrm>
            <a:custGeom>
              <a:rect b="b" l="l" r="r" t="t"/>
              <a:pathLst>
                <a:path extrusionOk="0" h="12767" w="5624">
                  <a:moveTo>
                    <a:pt x="2918" y="0"/>
                  </a:moveTo>
                  <a:lnTo>
                    <a:pt x="578" y="2280"/>
                  </a:lnTo>
                  <a:cubicBezTo>
                    <a:pt x="1672" y="3192"/>
                    <a:pt x="2371" y="4559"/>
                    <a:pt x="2371" y="6110"/>
                  </a:cubicBezTo>
                  <a:cubicBezTo>
                    <a:pt x="2371" y="7903"/>
                    <a:pt x="1398" y="9483"/>
                    <a:pt x="0" y="10365"/>
                  </a:cubicBezTo>
                  <a:lnTo>
                    <a:pt x="2280" y="12766"/>
                  </a:lnTo>
                  <a:cubicBezTo>
                    <a:pt x="4316" y="11246"/>
                    <a:pt x="5623" y="8845"/>
                    <a:pt x="5623" y="6110"/>
                  </a:cubicBezTo>
                  <a:cubicBezTo>
                    <a:pt x="5623" y="3678"/>
                    <a:pt x="4560" y="1520"/>
                    <a:pt x="2918" y="0"/>
                  </a:cubicBezTo>
                  <a:close/>
                </a:path>
              </a:pathLst>
            </a:custGeom>
            <a:solidFill>
              <a:srgbClr val="1827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9"/>
            <p:cNvSpPr/>
            <p:nvPr/>
          </p:nvSpPr>
          <p:spPr>
            <a:xfrm>
              <a:off x="5077875" y="2958550"/>
              <a:ext cx="230275" cy="34200"/>
            </a:xfrm>
            <a:custGeom>
              <a:rect b="b" l="l" r="r" t="t"/>
              <a:pathLst>
                <a:path extrusionOk="0" h="1368" w="9211">
                  <a:moveTo>
                    <a:pt x="0" y="0"/>
                  </a:moveTo>
                  <a:lnTo>
                    <a:pt x="0" y="1368"/>
                  </a:lnTo>
                  <a:lnTo>
                    <a:pt x="9210" y="1368"/>
                  </a:lnTo>
                  <a:lnTo>
                    <a:pt x="9210" y="0"/>
                  </a:lnTo>
                  <a:close/>
                </a:path>
              </a:pathLst>
            </a:custGeom>
            <a:solidFill>
              <a:srgbClr val="BEB8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9"/>
            <p:cNvSpPr/>
            <p:nvPr/>
          </p:nvSpPr>
          <p:spPr>
            <a:xfrm>
              <a:off x="5077875" y="3033000"/>
              <a:ext cx="118550" cy="14475"/>
            </a:xfrm>
            <a:custGeom>
              <a:rect b="b" l="l" r="r" t="t"/>
              <a:pathLst>
                <a:path extrusionOk="0" h="579" w="4742">
                  <a:moveTo>
                    <a:pt x="0" y="1"/>
                  </a:moveTo>
                  <a:lnTo>
                    <a:pt x="0" y="578"/>
                  </a:lnTo>
                  <a:lnTo>
                    <a:pt x="4742" y="578"/>
                  </a:lnTo>
                  <a:lnTo>
                    <a:pt x="4742" y="1"/>
                  </a:lnTo>
                  <a:close/>
                </a:path>
              </a:pathLst>
            </a:custGeom>
            <a:solidFill>
              <a:srgbClr val="BCBB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9"/>
            <p:cNvSpPr/>
            <p:nvPr/>
          </p:nvSpPr>
          <p:spPr>
            <a:xfrm>
              <a:off x="5216175" y="3033000"/>
              <a:ext cx="76000" cy="14475"/>
            </a:xfrm>
            <a:custGeom>
              <a:rect b="b" l="l" r="r" t="t"/>
              <a:pathLst>
                <a:path extrusionOk="0" h="579" w="3040">
                  <a:moveTo>
                    <a:pt x="0" y="1"/>
                  </a:moveTo>
                  <a:lnTo>
                    <a:pt x="0" y="578"/>
                  </a:lnTo>
                  <a:lnTo>
                    <a:pt x="3040" y="578"/>
                  </a:lnTo>
                  <a:lnTo>
                    <a:pt x="3040" y="1"/>
                  </a:lnTo>
                  <a:close/>
                </a:path>
              </a:pathLst>
            </a:custGeom>
            <a:solidFill>
              <a:srgbClr val="BCBB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9"/>
            <p:cNvSpPr/>
            <p:nvPr/>
          </p:nvSpPr>
          <p:spPr>
            <a:xfrm>
              <a:off x="5118150" y="3070250"/>
              <a:ext cx="183900" cy="14450"/>
            </a:xfrm>
            <a:custGeom>
              <a:rect b="b" l="l" r="r" t="t"/>
              <a:pathLst>
                <a:path extrusionOk="0" h="578" w="7356">
                  <a:moveTo>
                    <a:pt x="0" y="0"/>
                  </a:moveTo>
                  <a:lnTo>
                    <a:pt x="0" y="578"/>
                  </a:lnTo>
                  <a:lnTo>
                    <a:pt x="7356" y="578"/>
                  </a:lnTo>
                  <a:lnTo>
                    <a:pt x="7356" y="0"/>
                  </a:lnTo>
                  <a:lnTo>
                    <a:pt x="5259" y="0"/>
                  </a:lnTo>
                  <a:lnTo>
                    <a:pt x="5259" y="395"/>
                  </a:lnTo>
                  <a:lnTo>
                    <a:pt x="4955" y="395"/>
                  </a:lnTo>
                  <a:lnTo>
                    <a:pt x="4955" y="0"/>
                  </a:lnTo>
                  <a:close/>
                </a:path>
              </a:pathLst>
            </a:custGeom>
            <a:solidFill>
              <a:srgbClr val="BCBB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9"/>
            <p:cNvSpPr/>
            <p:nvPr/>
          </p:nvSpPr>
          <p:spPr>
            <a:xfrm>
              <a:off x="5077875" y="3070250"/>
              <a:ext cx="31175" cy="14450"/>
            </a:xfrm>
            <a:custGeom>
              <a:rect b="b" l="l" r="r" t="t"/>
              <a:pathLst>
                <a:path extrusionOk="0" h="578" w="1247">
                  <a:moveTo>
                    <a:pt x="0" y="0"/>
                  </a:moveTo>
                  <a:lnTo>
                    <a:pt x="0" y="578"/>
                  </a:lnTo>
                  <a:lnTo>
                    <a:pt x="1246" y="578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BCBB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9"/>
            <p:cNvSpPr/>
            <p:nvPr/>
          </p:nvSpPr>
          <p:spPr>
            <a:xfrm>
              <a:off x="5309625" y="3070250"/>
              <a:ext cx="29675" cy="14450"/>
            </a:xfrm>
            <a:custGeom>
              <a:rect b="b" l="l" r="r" t="t"/>
              <a:pathLst>
                <a:path extrusionOk="0" h="578" w="1187">
                  <a:moveTo>
                    <a:pt x="1" y="0"/>
                  </a:moveTo>
                  <a:lnTo>
                    <a:pt x="1" y="578"/>
                  </a:lnTo>
                  <a:lnTo>
                    <a:pt x="1186" y="578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rgbClr val="BCBB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9"/>
            <p:cNvSpPr/>
            <p:nvPr/>
          </p:nvSpPr>
          <p:spPr>
            <a:xfrm>
              <a:off x="5077875" y="3107475"/>
              <a:ext cx="240900" cy="14475"/>
            </a:xfrm>
            <a:custGeom>
              <a:rect b="b" l="l" r="r" t="t"/>
              <a:pathLst>
                <a:path extrusionOk="0" h="579" w="9636">
                  <a:moveTo>
                    <a:pt x="0" y="1"/>
                  </a:moveTo>
                  <a:lnTo>
                    <a:pt x="0" y="578"/>
                  </a:lnTo>
                  <a:lnTo>
                    <a:pt x="9636" y="578"/>
                  </a:lnTo>
                  <a:lnTo>
                    <a:pt x="9636" y="1"/>
                  </a:lnTo>
                  <a:close/>
                </a:path>
              </a:pathLst>
            </a:custGeom>
            <a:solidFill>
              <a:srgbClr val="BCBB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9"/>
            <p:cNvSpPr/>
            <p:nvPr/>
          </p:nvSpPr>
          <p:spPr>
            <a:xfrm>
              <a:off x="5077875" y="3144725"/>
              <a:ext cx="175550" cy="14450"/>
            </a:xfrm>
            <a:custGeom>
              <a:rect b="b" l="l" r="r" t="t"/>
              <a:pathLst>
                <a:path extrusionOk="0" h="578" w="7022">
                  <a:moveTo>
                    <a:pt x="0" y="0"/>
                  </a:moveTo>
                  <a:lnTo>
                    <a:pt x="0" y="578"/>
                  </a:lnTo>
                  <a:lnTo>
                    <a:pt x="7022" y="578"/>
                  </a:lnTo>
                  <a:lnTo>
                    <a:pt x="7022" y="0"/>
                  </a:lnTo>
                  <a:close/>
                </a:path>
              </a:pathLst>
            </a:custGeom>
            <a:solidFill>
              <a:srgbClr val="BCBB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9"/>
            <p:cNvSpPr/>
            <p:nvPr/>
          </p:nvSpPr>
          <p:spPr>
            <a:xfrm>
              <a:off x="5265550" y="3144725"/>
              <a:ext cx="72975" cy="14450"/>
            </a:xfrm>
            <a:custGeom>
              <a:rect b="b" l="l" r="r" t="t"/>
              <a:pathLst>
                <a:path extrusionOk="0" h="578" w="2919">
                  <a:moveTo>
                    <a:pt x="1" y="0"/>
                  </a:moveTo>
                  <a:lnTo>
                    <a:pt x="1" y="578"/>
                  </a:lnTo>
                  <a:lnTo>
                    <a:pt x="2919" y="578"/>
                  </a:lnTo>
                  <a:lnTo>
                    <a:pt x="2919" y="0"/>
                  </a:lnTo>
                  <a:close/>
                </a:path>
              </a:pathLst>
            </a:custGeom>
            <a:solidFill>
              <a:srgbClr val="BCBB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9"/>
            <p:cNvSpPr/>
            <p:nvPr/>
          </p:nvSpPr>
          <p:spPr>
            <a:xfrm>
              <a:off x="5265550" y="2644700"/>
              <a:ext cx="144425" cy="34225"/>
            </a:xfrm>
            <a:custGeom>
              <a:rect b="b" l="l" r="r" t="t"/>
              <a:pathLst>
                <a:path extrusionOk="0" h="1369" w="5777">
                  <a:moveTo>
                    <a:pt x="1" y="1"/>
                  </a:moveTo>
                  <a:lnTo>
                    <a:pt x="1" y="1369"/>
                  </a:lnTo>
                  <a:lnTo>
                    <a:pt x="5776" y="1369"/>
                  </a:lnTo>
                  <a:lnTo>
                    <a:pt x="5776" y="1"/>
                  </a:lnTo>
                  <a:close/>
                </a:path>
              </a:pathLst>
            </a:custGeom>
            <a:solidFill>
              <a:srgbClr val="B0AE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9"/>
            <p:cNvSpPr/>
            <p:nvPr/>
          </p:nvSpPr>
          <p:spPr>
            <a:xfrm>
              <a:off x="5265550" y="2706250"/>
              <a:ext cx="145175" cy="9900"/>
            </a:xfrm>
            <a:custGeom>
              <a:rect b="b" l="l" r="r" t="t"/>
              <a:pathLst>
                <a:path extrusionOk="0" h="396" w="5807">
                  <a:moveTo>
                    <a:pt x="1" y="1"/>
                  </a:moveTo>
                  <a:lnTo>
                    <a:pt x="1" y="396"/>
                  </a:lnTo>
                  <a:lnTo>
                    <a:pt x="5807" y="396"/>
                  </a:lnTo>
                  <a:lnTo>
                    <a:pt x="5807" y="1"/>
                  </a:lnTo>
                  <a:close/>
                </a:path>
              </a:pathLst>
            </a:custGeom>
            <a:solidFill>
              <a:srgbClr val="DBD7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9"/>
            <p:cNvSpPr/>
            <p:nvPr/>
          </p:nvSpPr>
          <p:spPr>
            <a:xfrm>
              <a:off x="5265550" y="2746525"/>
              <a:ext cx="145175" cy="9900"/>
            </a:xfrm>
            <a:custGeom>
              <a:rect b="b" l="l" r="r" t="t"/>
              <a:pathLst>
                <a:path extrusionOk="0" h="396" w="5807">
                  <a:moveTo>
                    <a:pt x="1" y="1"/>
                  </a:moveTo>
                  <a:lnTo>
                    <a:pt x="1" y="396"/>
                  </a:lnTo>
                  <a:lnTo>
                    <a:pt x="5807" y="396"/>
                  </a:lnTo>
                  <a:lnTo>
                    <a:pt x="5807" y="1"/>
                  </a:lnTo>
                  <a:close/>
                </a:path>
              </a:pathLst>
            </a:custGeom>
            <a:solidFill>
              <a:srgbClr val="DBD7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9"/>
            <p:cNvSpPr/>
            <p:nvPr/>
          </p:nvSpPr>
          <p:spPr>
            <a:xfrm>
              <a:off x="5758725" y="2644700"/>
              <a:ext cx="144400" cy="34225"/>
            </a:xfrm>
            <a:custGeom>
              <a:rect b="b" l="l" r="r" t="t"/>
              <a:pathLst>
                <a:path extrusionOk="0" h="1369" w="5776">
                  <a:moveTo>
                    <a:pt x="1" y="1"/>
                  </a:moveTo>
                  <a:lnTo>
                    <a:pt x="1" y="1369"/>
                  </a:lnTo>
                  <a:lnTo>
                    <a:pt x="5776" y="1369"/>
                  </a:lnTo>
                  <a:lnTo>
                    <a:pt x="5776" y="1"/>
                  </a:lnTo>
                  <a:close/>
                </a:path>
              </a:pathLst>
            </a:custGeom>
            <a:solidFill>
              <a:srgbClr val="B0AE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9"/>
            <p:cNvSpPr/>
            <p:nvPr/>
          </p:nvSpPr>
          <p:spPr>
            <a:xfrm>
              <a:off x="5758725" y="2706250"/>
              <a:ext cx="145175" cy="9900"/>
            </a:xfrm>
            <a:custGeom>
              <a:rect b="b" l="l" r="r" t="t"/>
              <a:pathLst>
                <a:path extrusionOk="0" h="396" w="5807">
                  <a:moveTo>
                    <a:pt x="1" y="1"/>
                  </a:moveTo>
                  <a:lnTo>
                    <a:pt x="1" y="396"/>
                  </a:lnTo>
                  <a:lnTo>
                    <a:pt x="5806" y="396"/>
                  </a:lnTo>
                  <a:lnTo>
                    <a:pt x="5806" y="1"/>
                  </a:lnTo>
                  <a:close/>
                </a:path>
              </a:pathLst>
            </a:custGeom>
            <a:solidFill>
              <a:srgbClr val="DBD7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9"/>
            <p:cNvSpPr/>
            <p:nvPr/>
          </p:nvSpPr>
          <p:spPr>
            <a:xfrm>
              <a:off x="5758725" y="2746525"/>
              <a:ext cx="145175" cy="9900"/>
            </a:xfrm>
            <a:custGeom>
              <a:rect b="b" l="l" r="r" t="t"/>
              <a:pathLst>
                <a:path extrusionOk="0" h="396" w="5807">
                  <a:moveTo>
                    <a:pt x="1" y="1"/>
                  </a:moveTo>
                  <a:lnTo>
                    <a:pt x="1" y="396"/>
                  </a:lnTo>
                  <a:lnTo>
                    <a:pt x="5806" y="396"/>
                  </a:lnTo>
                  <a:lnTo>
                    <a:pt x="5806" y="1"/>
                  </a:lnTo>
                  <a:close/>
                </a:path>
              </a:pathLst>
            </a:custGeom>
            <a:solidFill>
              <a:srgbClr val="DBD7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9"/>
            <p:cNvSpPr/>
            <p:nvPr/>
          </p:nvSpPr>
          <p:spPr>
            <a:xfrm>
              <a:off x="6251900" y="2644700"/>
              <a:ext cx="144400" cy="34225"/>
            </a:xfrm>
            <a:custGeom>
              <a:rect b="b" l="l" r="r" t="t"/>
              <a:pathLst>
                <a:path extrusionOk="0" h="1369" w="5776">
                  <a:moveTo>
                    <a:pt x="1" y="1"/>
                  </a:moveTo>
                  <a:lnTo>
                    <a:pt x="1" y="1369"/>
                  </a:lnTo>
                  <a:lnTo>
                    <a:pt x="5776" y="1369"/>
                  </a:lnTo>
                  <a:lnTo>
                    <a:pt x="5776" y="1"/>
                  </a:lnTo>
                  <a:close/>
                </a:path>
              </a:pathLst>
            </a:custGeom>
            <a:solidFill>
              <a:srgbClr val="B0AE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9"/>
            <p:cNvSpPr/>
            <p:nvPr/>
          </p:nvSpPr>
          <p:spPr>
            <a:xfrm>
              <a:off x="6251900" y="2706250"/>
              <a:ext cx="145175" cy="9900"/>
            </a:xfrm>
            <a:custGeom>
              <a:rect b="b" l="l" r="r" t="t"/>
              <a:pathLst>
                <a:path extrusionOk="0" h="396" w="5807">
                  <a:moveTo>
                    <a:pt x="1" y="1"/>
                  </a:moveTo>
                  <a:lnTo>
                    <a:pt x="1" y="396"/>
                  </a:lnTo>
                  <a:lnTo>
                    <a:pt x="5806" y="396"/>
                  </a:lnTo>
                  <a:lnTo>
                    <a:pt x="5806" y="1"/>
                  </a:lnTo>
                  <a:close/>
                </a:path>
              </a:pathLst>
            </a:custGeom>
            <a:solidFill>
              <a:srgbClr val="DBD7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9"/>
            <p:cNvSpPr/>
            <p:nvPr/>
          </p:nvSpPr>
          <p:spPr>
            <a:xfrm>
              <a:off x="6251900" y="2746525"/>
              <a:ext cx="145175" cy="9900"/>
            </a:xfrm>
            <a:custGeom>
              <a:rect b="b" l="l" r="r" t="t"/>
              <a:pathLst>
                <a:path extrusionOk="0" h="396" w="5807">
                  <a:moveTo>
                    <a:pt x="1" y="1"/>
                  </a:moveTo>
                  <a:lnTo>
                    <a:pt x="1" y="396"/>
                  </a:lnTo>
                  <a:lnTo>
                    <a:pt x="5806" y="396"/>
                  </a:lnTo>
                  <a:lnTo>
                    <a:pt x="5806" y="1"/>
                  </a:lnTo>
                  <a:close/>
                </a:path>
              </a:pathLst>
            </a:custGeom>
            <a:solidFill>
              <a:srgbClr val="DBD7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9"/>
            <p:cNvSpPr/>
            <p:nvPr/>
          </p:nvSpPr>
          <p:spPr>
            <a:xfrm>
              <a:off x="2853675" y="995750"/>
              <a:ext cx="1962050" cy="2196100"/>
            </a:xfrm>
            <a:custGeom>
              <a:rect b="b" l="l" r="r" t="t"/>
              <a:pathLst>
                <a:path extrusionOk="0" h="87844" w="78482">
                  <a:moveTo>
                    <a:pt x="0" y="0"/>
                  </a:moveTo>
                  <a:lnTo>
                    <a:pt x="0" y="87844"/>
                  </a:lnTo>
                  <a:lnTo>
                    <a:pt x="78482" y="87844"/>
                  </a:lnTo>
                  <a:lnTo>
                    <a:pt x="784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9"/>
            <p:cNvSpPr/>
            <p:nvPr/>
          </p:nvSpPr>
          <p:spPr>
            <a:xfrm>
              <a:off x="3216900" y="1067925"/>
              <a:ext cx="500025" cy="57025"/>
            </a:xfrm>
            <a:custGeom>
              <a:rect b="b" l="l" r="r" t="t"/>
              <a:pathLst>
                <a:path extrusionOk="0" h="2281" w="20001">
                  <a:moveTo>
                    <a:pt x="0" y="1"/>
                  </a:moveTo>
                  <a:lnTo>
                    <a:pt x="0" y="2281"/>
                  </a:lnTo>
                  <a:lnTo>
                    <a:pt x="20001" y="2281"/>
                  </a:lnTo>
                  <a:lnTo>
                    <a:pt x="20001" y="1"/>
                  </a:lnTo>
                  <a:close/>
                </a:path>
              </a:pathLst>
            </a:custGeom>
            <a:solidFill>
              <a:srgbClr val="3C5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9"/>
            <p:cNvSpPr/>
            <p:nvPr/>
          </p:nvSpPr>
          <p:spPr>
            <a:xfrm>
              <a:off x="4444125" y="1067925"/>
              <a:ext cx="219625" cy="57025"/>
            </a:xfrm>
            <a:custGeom>
              <a:rect b="b" l="l" r="r" t="t"/>
              <a:pathLst>
                <a:path extrusionOk="0" h="2281" w="8785">
                  <a:moveTo>
                    <a:pt x="0" y="1"/>
                  </a:moveTo>
                  <a:lnTo>
                    <a:pt x="0" y="2281"/>
                  </a:lnTo>
                  <a:lnTo>
                    <a:pt x="8785" y="2281"/>
                  </a:lnTo>
                  <a:lnTo>
                    <a:pt x="8785" y="1"/>
                  </a:lnTo>
                  <a:close/>
                </a:path>
              </a:pathLst>
            </a:custGeom>
            <a:solidFill>
              <a:srgbClr val="3C5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9"/>
            <p:cNvSpPr/>
            <p:nvPr/>
          </p:nvSpPr>
          <p:spPr>
            <a:xfrm>
              <a:off x="4444125" y="1200150"/>
              <a:ext cx="219625" cy="19025"/>
            </a:xfrm>
            <a:custGeom>
              <a:rect b="b" l="l" r="r" t="t"/>
              <a:pathLst>
                <a:path extrusionOk="0" h="761" w="8785">
                  <a:moveTo>
                    <a:pt x="0" y="1"/>
                  </a:moveTo>
                  <a:lnTo>
                    <a:pt x="0" y="761"/>
                  </a:lnTo>
                  <a:lnTo>
                    <a:pt x="8785" y="761"/>
                  </a:lnTo>
                  <a:lnTo>
                    <a:pt x="8785" y="1"/>
                  </a:lnTo>
                  <a:close/>
                </a:path>
              </a:pathLst>
            </a:custGeom>
            <a:solidFill>
              <a:srgbClr val="3C5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9"/>
            <p:cNvSpPr/>
            <p:nvPr/>
          </p:nvSpPr>
          <p:spPr>
            <a:xfrm>
              <a:off x="3011725" y="2244250"/>
              <a:ext cx="291050" cy="290300"/>
            </a:xfrm>
            <a:custGeom>
              <a:rect b="b" l="l" r="r" t="t"/>
              <a:pathLst>
                <a:path extrusionOk="0" h="11612" w="11642">
                  <a:moveTo>
                    <a:pt x="5806" y="2280"/>
                  </a:moveTo>
                  <a:cubicBezTo>
                    <a:pt x="7751" y="2280"/>
                    <a:pt x="9362" y="3830"/>
                    <a:pt x="9362" y="5806"/>
                  </a:cubicBezTo>
                  <a:cubicBezTo>
                    <a:pt x="9362" y="7751"/>
                    <a:pt x="7751" y="9332"/>
                    <a:pt x="5806" y="9332"/>
                  </a:cubicBezTo>
                  <a:cubicBezTo>
                    <a:pt x="3891" y="9332"/>
                    <a:pt x="2280" y="7782"/>
                    <a:pt x="2280" y="5806"/>
                  </a:cubicBezTo>
                  <a:cubicBezTo>
                    <a:pt x="2280" y="3861"/>
                    <a:pt x="3830" y="2280"/>
                    <a:pt x="5806" y="2280"/>
                  </a:cubicBezTo>
                  <a:close/>
                  <a:moveTo>
                    <a:pt x="5806" y="0"/>
                  </a:moveTo>
                  <a:cubicBezTo>
                    <a:pt x="2614" y="0"/>
                    <a:pt x="0" y="2584"/>
                    <a:pt x="0" y="5806"/>
                  </a:cubicBezTo>
                  <a:cubicBezTo>
                    <a:pt x="0" y="8997"/>
                    <a:pt x="2584" y="11611"/>
                    <a:pt x="5806" y="11611"/>
                  </a:cubicBezTo>
                  <a:cubicBezTo>
                    <a:pt x="8997" y="11611"/>
                    <a:pt x="11642" y="9028"/>
                    <a:pt x="11642" y="5806"/>
                  </a:cubicBezTo>
                  <a:cubicBezTo>
                    <a:pt x="11642" y="2614"/>
                    <a:pt x="9058" y="0"/>
                    <a:pt x="5806" y="0"/>
                  </a:cubicBezTo>
                  <a:close/>
                </a:path>
              </a:pathLst>
            </a:custGeom>
            <a:solidFill>
              <a:srgbClr val="DBD7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9"/>
            <p:cNvSpPr/>
            <p:nvPr/>
          </p:nvSpPr>
          <p:spPr>
            <a:xfrm>
              <a:off x="3099100" y="2331625"/>
              <a:ext cx="116300" cy="115525"/>
            </a:xfrm>
            <a:custGeom>
              <a:rect b="b" l="l" r="r" t="t"/>
              <a:pathLst>
                <a:path extrusionOk="0" h="4621" w="4652">
                  <a:moveTo>
                    <a:pt x="2311" y="274"/>
                  </a:moveTo>
                  <a:cubicBezTo>
                    <a:pt x="3466" y="274"/>
                    <a:pt x="4378" y="1186"/>
                    <a:pt x="4378" y="2311"/>
                  </a:cubicBezTo>
                  <a:cubicBezTo>
                    <a:pt x="4378" y="3466"/>
                    <a:pt x="3466" y="4378"/>
                    <a:pt x="2311" y="4378"/>
                  </a:cubicBezTo>
                  <a:cubicBezTo>
                    <a:pt x="1186" y="4378"/>
                    <a:pt x="274" y="3466"/>
                    <a:pt x="274" y="2311"/>
                  </a:cubicBezTo>
                  <a:cubicBezTo>
                    <a:pt x="274" y="1186"/>
                    <a:pt x="1186" y="274"/>
                    <a:pt x="2311" y="274"/>
                  </a:cubicBezTo>
                  <a:close/>
                  <a:moveTo>
                    <a:pt x="2311" y="1"/>
                  </a:moveTo>
                  <a:cubicBezTo>
                    <a:pt x="1034" y="1"/>
                    <a:pt x="1" y="1034"/>
                    <a:pt x="1" y="2311"/>
                  </a:cubicBezTo>
                  <a:cubicBezTo>
                    <a:pt x="1" y="3618"/>
                    <a:pt x="1034" y="4621"/>
                    <a:pt x="2311" y="4621"/>
                  </a:cubicBezTo>
                  <a:cubicBezTo>
                    <a:pt x="3618" y="4621"/>
                    <a:pt x="4651" y="3618"/>
                    <a:pt x="4651" y="2311"/>
                  </a:cubicBezTo>
                  <a:cubicBezTo>
                    <a:pt x="4621" y="1065"/>
                    <a:pt x="3618" y="1"/>
                    <a:pt x="2311" y="1"/>
                  </a:cubicBezTo>
                  <a:close/>
                </a:path>
              </a:pathLst>
            </a:custGeom>
            <a:solidFill>
              <a:srgbClr val="DBD7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9"/>
            <p:cNvSpPr/>
            <p:nvPr/>
          </p:nvSpPr>
          <p:spPr>
            <a:xfrm>
              <a:off x="3333925" y="2244250"/>
              <a:ext cx="290300" cy="290300"/>
            </a:xfrm>
            <a:custGeom>
              <a:rect b="b" l="l" r="r" t="t"/>
              <a:pathLst>
                <a:path extrusionOk="0" h="11612" w="11612">
                  <a:moveTo>
                    <a:pt x="5806" y="2280"/>
                  </a:moveTo>
                  <a:cubicBezTo>
                    <a:pt x="7751" y="2280"/>
                    <a:pt x="9332" y="3830"/>
                    <a:pt x="9332" y="5806"/>
                  </a:cubicBezTo>
                  <a:cubicBezTo>
                    <a:pt x="9332" y="7751"/>
                    <a:pt x="7751" y="9332"/>
                    <a:pt x="5806" y="9332"/>
                  </a:cubicBezTo>
                  <a:cubicBezTo>
                    <a:pt x="3860" y="9332"/>
                    <a:pt x="2280" y="7782"/>
                    <a:pt x="2280" y="5806"/>
                  </a:cubicBezTo>
                  <a:cubicBezTo>
                    <a:pt x="2280" y="3861"/>
                    <a:pt x="3830" y="2280"/>
                    <a:pt x="5806" y="2280"/>
                  </a:cubicBezTo>
                  <a:close/>
                  <a:moveTo>
                    <a:pt x="5806" y="0"/>
                  </a:moveTo>
                  <a:cubicBezTo>
                    <a:pt x="2614" y="0"/>
                    <a:pt x="0" y="2584"/>
                    <a:pt x="0" y="5806"/>
                  </a:cubicBezTo>
                  <a:cubicBezTo>
                    <a:pt x="0" y="8997"/>
                    <a:pt x="2584" y="11611"/>
                    <a:pt x="5806" y="11611"/>
                  </a:cubicBezTo>
                  <a:cubicBezTo>
                    <a:pt x="8997" y="11611"/>
                    <a:pt x="11611" y="9028"/>
                    <a:pt x="11611" y="5806"/>
                  </a:cubicBezTo>
                  <a:cubicBezTo>
                    <a:pt x="11611" y="2614"/>
                    <a:pt x="8997" y="0"/>
                    <a:pt x="5806" y="0"/>
                  </a:cubicBezTo>
                  <a:close/>
                </a:path>
              </a:pathLst>
            </a:custGeom>
            <a:solidFill>
              <a:srgbClr val="DBD7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9"/>
            <p:cNvSpPr/>
            <p:nvPr/>
          </p:nvSpPr>
          <p:spPr>
            <a:xfrm>
              <a:off x="3421300" y="2331625"/>
              <a:ext cx="115525" cy="115525"/>
            </a:xfrm>
            <a:custGeom>
              <a:rect b="b" l="l" r="r" t="t"/>
              <a:pathLst>
                <a:path extrusionOk="0" h="4621" w="4621">
                  <a:moveTo>
                    <a:pt x="2311" y="274"/>
                  </a:moveTo>
                  <a:cubicBezTo>
                    <a:pt x="3466" y="274"/>
                    <a:pt x="4378" y="1186"/>
                    <a:pt x="4378" y="2311"/>
                  </a:cubicBezTo>
                  <a:cubicBezTo>
                    <a:pt x="4378" y="3466"/>
                    <a:pt x="3466" y="4378"/>
                    <a:pt x="2311" y="4378"/>
                  </a:cubicBezTo>
                  <a:cubicBezTo>
                    <a:pt x="1186" y="4378"/>
                    <a:pt x="274" y="3466"/>
                    <a:pt x="274" y="2311"/>
                  </a:cubicBezTo>
                  <a:cubicBezTo>
                    <a:pt x="274" y="1186"/>
                    <a:pt x="1186" y="274"/>
                    <a:pt x="2311" y="274"/>
                  </a:cubicBezTo>
                  <a:close/>
                  <a:moveTo>
                    <a:pt x="2311" y="1"/>
                  </a:moveTo>
                  <a:cubicBezTo>
                    <a:pt x="1034" y="1"/>
                    <a:pt x="1" y="1034"/>
                    <a:pt x="1" y="2311"/>
                  </a:cubicBezTo>
                  <a:cubicBezTo>
                    <a:pt x="1" y="3618"/>
                    <a:pt x="1004" y="4621"/>
                    <a:pt x="2311" y="4621"/>
                  </a:cubicBezTo>
                  <a:cubicBezTo>
                    <a:pt x="3618" y="4621"/>
                    <a:pt x="4621" y="3618"/>
                    <a:pt x="4621" y="2311"/>
                  </a:cubicBezTo>
                  <a:cubicBezTo>
                    <a:pt x="4621" y="1065"/>
                    <a:pt x="3618" y="1"/>
                    <a:pt x="2311" y="1"/>
                  </a:cubicBezTo>
                  <a:close/>
                </a:path>
              </a:pathLst>
            </a:custGeom>
            <a:solidFill>
              <a:srgbClr val="DBD7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9"/>
            <p:cNvSpPr/>
            <p:nvPr/>
          </p:nvSpPr>
          <p:spPr>
            <a:xfrm>
              <a:off x="3053525" y="2399250"/>
              <a:ext cx="931650" cy="437725"/>
            </a:xfrm>
            <a:custGeom>
              <a:rect b="b" l="l" r="r" t="t"/>
              <a:pathLst>
                <a:path extrusionOk="0" h="17509" w="37266">
                  <a:moveTo>
                    <a:pt x="36961" y="1"/>
                  </a:moveTo>
                  <a:lnTo>
                    <a:pt x="33101" y="5533"/>
                  </a:lnTo>
                  <a:lnTo>
                    <a:pt x="29514" y="3284"/>
                  </a:lnTo>
                  <a:lnTo>
                    <a:pt x="24195" y="10974"/>
                  </a:lnTo>
                  <a:lnTo>
                    <a:pt x="19879" y="9059"/>
                  </a:lnTo>
                  <a:lnTo>
                    <a:pt x="0" y="17174"/>
                  </a:lnTo>
                  <a:lnTo>
                    <a:pt x="152" y="17509"/>
                  </a:lnTo>
                  <a:lnTo>
                    <a:pt x="19879" y="9484"/>
                  </a:lnTo>
                  <a:lnTo>
                    <a:pt x="24317" y="11460"/>
                  </a:lnTo>
                  <a:lnTo>
                    <a:pt x="29636" y="3831"/>
                  </a:lnTo>
                  <a:lnTo>
                    <a:pt x="33223" y="6080"/>
                  </a:lnTo>
                  <a:lnTo>
                    <a:pt x="37265" y="214"/>
                  </a:lnTo>
                  <a:lnTo>
                    <a:pt x="36961" y="1"/>
                  </a:lnTo>
                  <a:close/>
                </a:path>
              </a:pathLst>
            </a:custGeom>
            <a:solidFill>
              <a:srgbClr val="DBD7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9"/>
            <p:cNvSpPr/>
            <p:nvPr/>
          </p:nvSpPr>
          <p:spPr>
            <a:xfrm>
              <a:off x="3206250" y="2728300"/>
              <a:ext cx="87425" cy="348800"/>
            </a:xfrm>
            <a:custGeom>
              <a:rect b="b" l="l" r="r" t="t"/>
              <a:pathLst>
                <a:path extrusionOk="0" h="13952" w="3497">
                  <a:moveTo>
                    <a:pt x="1" y="0"/>
                  </a:moveTo>
                  <a:lnTo>
                    <a:pt x="1" y="13952"/>
                  </a:lnTo>
                  <a:lnTo>
                    <a:pt x="3496" y="13952"/>
                  </a:lnTo>
                  <a:lnTo>
                    <a:pt x="3496" y="0"/>
                  </a:lnTo>
                  <a:close/>
                </a:path>
              </a:pathLst>
            </a:custGeom>
            <a:solidFill>
              <a:srgbClr val="1827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9"/>
            <p:cNvSpPr/>
            <p:nvPr/>
          </p:nvSpPr>
          <p:spPr>
            <a:xfrm>
              <a:off x="3346825" y="2782250"/>
              <a:ext cx="87425" cy="294850"/>
            </a:xfrm>
            <a:custGeom>
              <a:rect b="b" l="l" r="r" t="t"/>
              <a:pathLst>
                <a:path extrusionOk="0" h="11794" w="3497">
                  <a:moveTo>
                    <a:pt x="1" y="0"/>
                  </a:moveTo>
                  <a:lnTo>
                    <a:pt x="1" y="11794"/>
                  </a:lnTo>
                  <a:lnTo>
                    <a:pt x="3496" y="11794"/>
                  </a:lnTo>
                  <a:lnTo>
                    <a:pt x="3496" y="0"/>
                  </a:lnTo>
                  <a:close/>
                </a:path>
              </a:pathLst>
            </a:custGeom>
            <a:solidFill>
              <a:srgbClr val="1827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9"/>
            <p:cNvSpPr/>
            <p:nvPr/>
          </p:nvSpPr>
          <p:spPr>
            <a:xfrm>
              <a:off x="3488925" y="2719175"/>
              <a:ext cx="87425" cy="357175"/>
            </a:xfrm>
            <a:custGeom>
              <a:rect b="b" l="l" r="r" t="t"/>
              <a:pathLst>
                <a:path extrusionOk="0" h="14287" w="3497">
                  <a:moveTo>
                    <a:pt x="1" y="1"/>
                  </a:moveTo>
                  <a:lnTo>
                    <a:pt x="1" y="14286"/>
                  </a:lnTo>
                  <a:lnTo>
                    <a:pt x="3496" y="14286"/>
                  </a:lnTo>
                  <a:lnTo>
                    <a:pt x="3496" y="1"/>
                  </a:lnTo>
                  <a:close/>
                </a:path>
              </a:pathLst>
            </a:custGeom>
            <a:solidFill>
              <a:srgbClr val="1827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9"/>
            <p:cNvSpPr/>
            <p:nvPr/>
          </p:nvSpPr>
          <p:spPr>
            <a:xfrm>
              <a:off x="3629525" y="2817950"/>
              <a:ext cx="86650" cy="258400"/>
            </a:xfrm>
            <a:custGeom>
              <a:rect b="b" l="l" r="r" t="t"/>
              <a:pathLst>
                <a:path extrusionOk="0" h="10336" w="3466">
                  <a:moveTo>
                    <a:pt x="0" y="1"/>
                  </a:moveTo>
                  <a:lnTo>
                    <a:pt x="0" y="10335"/>
                  </a:lnTo>
                  <a:lnTo>
                    <a:pt x="3465" y="10335"/>
                  </a:lnTo>
                  <a:lnTo>
                    <a:pt x="3465" y="1"/>
                  </a:lnTo>
                  <a:close/>
                </a:path>
              </a:pathLst>
            </a:custGeom>
            <a:solidFill>
              <a:srgbClr val="1827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9"/>
            <p:cNvSpPr/>
            <p:nvPr/>
          </p:nvSpPr>
          <p:spPr>
            <a:xfrm>
              <a:off x="3770850" y="2574800"/>
              <a:ext cx="87425" cy="501550"/>
            </a:xfrm>
            <a:custGeom>
              <a:rect b="b" l="l" r="r" t="t"/>
              <a:pathLst>
                <a:path extrusionOk="0" h="20062" w="3497">
                  <a:moveTo>
                    <a:pt x="1" y="0"/>
                  </a:moveTo>
                  <a:lnTo>
                    <a:pt x="1" y="20061"/>
                  </a:lnTo>
                  <a:lnTo>
                    <a:pt x="3496" y="20061"/>
                  </a:lnTo>
                  <a:lnTo>
                    <a:pt x="3496" y="0"/>
                  </a:lnTo>
                  <a:close/>
                </a:path>
              </a:pathLst>
            </a:custGeom>
            <a:solidFill>
              <a:srgbClr val="1827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9"/>
            <p:cNvSpPr/>
            <p:nvPr/>
          </p:nvSpPr>
          <p:spPr>
            <a:xfrm>
              <a:off x="3912200" y="2526925"/>
              <a:ext cx="87400" cy="550175"/>
            </a:xfrm>
            <a:custGeom>
              <a:rect b="b" l="l" r="r" t="t"/>
              <a:pathLst>
                <a:path extrusionOk="0" h="22007" w="3496">
                  <a:moveTo>
                    <a:pt x="0" y="0"/>
                  </a:moveTo>
                  <a:lnTo>
                    <a:pt x="0" y="22007"/>
                  </a:lnTo>
                  <a:lnTo>
                    <a:pt x="3496" y="22007"/>
                  </a:lnTo>
                  <a:lnTo>
                    <a:pt x="3496" y="0"/>
                  </a:lnTo>
                  <a:close/>
                </a:path>
              </a:pathLst>
            </a:custGeom>
            <a:solidFill>
              <a:srgbClr val="1827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9"/>
            <p:cNvSpPr/>
            <p:nvPr/>
          </p:nvSpPr>
          <p:spPr>
            <a:xfrm>
              <a:off x="3239700" y="1303500"/>
              <a:ext cx="113225" cy="863250"/>
            </a:xfrm>
            <a:custGeom>
              <a:rect b="b" l="l" r="r" t="t"/>
              <a:pathLst>
                <a:path extrusionOk="0" h="34530" w="4529">
                  <a:moveTo>
                    <a:pt x="0" y="1"/>
                  </a:moveTo>
                  <a:lnTo>
                    <a:pt x="0" y="34530"/>
                  </a:lnTo>
                  <a:lnTo>
                    <a:pt x="4529" y="34530"/>
                  </a:lnTo>
                  <a:lnTo>
                    <a:pt x="4529" y="1"/>
                  </a:lnTo>
                  <a:close/>
                </a:path>
              </a:pathLst>
            </a:custGeom>
            <a:solidFill>
              <a:srgbClr val="3C5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9"/>
            <p:cNvSpPr/>
            <p:nvPr/>
          </p:nvSpPr>
          <p:spPr>
            <a:xfrm>
              <a:off x="3403825" y="1303500"/>
              <a:ext cx="113250" cy="863250"/>
            </a:xfrm>
            <a:custGeom>
              <a:rect b="b" l="l" r="r" t="t"/>
              <a:pathLst>
                <a:path extrusionOk="0" h="34530" w="4530">
                  <a:moveTo>
                    <a:pt x="1" y="1"/>
                  </a:moveTo>
                  <a:lnTo>
                    <a:pt x="1" y="34530"/>
                  </a:lnTo>
                  <a:lnTo>
                    <a:pt x="4529" y="34530"/>
                  </a:lnTo>
                  <a:lnTo>
                    <a:pt x="4529" y="1"/>
                  </a:lnTo>
                  <a:close/>
                </a:path>
              </a:pathLst>
            </a:custGeom>
            <a:solidFill>
              <a:srgbClr val="3C5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9"/>
            <p:cNvSpPr/>
            <p:nvPr/>
          </p:nvSpPr>
          <p:spPr>
            <a:xfrm>
              <a:off x="3569475" y="1303500"/>
              <a:ext cx="113250" cy="863250"/>
            </a:xfrm>
            <a:custGeom>
              <a:rect b="b" l="l" r="r" t="t"/>
              <a:pathLst>
                <a:path extrusionOk="0" h="34530" w="4530">
                  <a:moveTo>
                    <a:pt x="1" y="1"/>
                  </a:moveTo>
                  <a:lnTo>
                    <a:pt x="1" y="34530"/>
                  </a:lnTo>
                  <a:lnTo>
                    <a:pt x="4530" y="34530"/>
                  </a:lnTo>
                  <a:lnTo>
                    <a:pt x="4530" y="1"/>
                  </a:lnTo>
                  <a:close/>
                </a:path>
              </a:pathLst>
            </a:custGeom>
            <a:solidFill>
              <a:srgbClr val="3C5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9"/>
            <p:cNvSpPr/>
            <p:nvPr/>
          </p:nvSpPr>
          <p:spPr>
            <a:xfrm>
              <a:off x="3733625" y="1303500"/>
              <a:ext cx="113250" cy="863250"/>
            </a:xfrm>
            <a:custGeom>
              <a:rect b="b" l="l" r="r" t="t"/>
              <a:pathLst>
                <a:path extrusionOk="0" h="34530" w="4530">
                  <a:moveTo>
                    <a:pt x="0" y="1"/>
                  </a:moveTo>
                  <a:lnTo>
                    <a:pt x="0" y="34530"/>
                  </a:lnTo>
                  <a:lnTo>
                    <a:pt x="4529" y="34530"/>
                  </a:lnTo>
                  <a:lnTo>
                    <a:pt x="4529" y="1"/>
                  </a:lnTo>
                  <a:close/>
                </a:path>
              </a:pathLst>
            </a:custGeom>
            <a:solidFill>
              <a:srgbClr val="3C5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9"/>
            <p:cNvSpPr/>
            <p:nvPr/>
          </p:nvSpPr>
          <p:spPr>
            <a:xfrm>
              <a:off x="3898525" y="1303500"/>
              <a:ext cx="113250" cy="863250"/>
            </a:xfrm>
            <a:custGeom>
              <a:rect b="b" l="l" r="r" t="t"/>
              <a:pathLst>
                <a:path extrusionOk="0" h="34530" w="4530">
                  <a:moveTo>
                    <a:pt x="0" y="1"/>
                  </a:moveTo>
                  <a:lnTo>
                    <a:pt x="0" y="34530"/>
                  </a:lnTo>
                  <a:lnTo>
                    <a:pt x="4529" y="34530"/>
                  </a:lnTo>
                  <a:lnTo>
                    <a:pt x="4529" y="1"/>
                  </a:lnTo>
                  <a:close/>
                </a:path>
              </a:pathLst>
            </a:custGeom>
            <a:solidFill>
              <a:srgbClr val="3C5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9"/>
            <p:cNvSpPr/>
            <p:nvPr/>
          </p:nvSpPr>
          <p:spPr>
            <a:xfrm>
              <a:off x="4063400" y="1303500"/>
              <a:ext cx="113250" cy="863250"/>
            </a:xfrm>
            <a:custGeom>
              <a:rect b="b" l="l" r="r" t="t"/>
              <a:pathLst>
                <a:path extrusionOk="0" h="34530" w="4530">
                  <a:moveTo>
                    <a:pt x="1" y="1"/>
                  </a:moveTo>
                  <a:lnTo>
                    <a:pt x="1" y="34530"/>
                  </a:lnTo>
                  <a:lnTo>
                    <a:pt x="4530" y="34530"/>
                  </a:lnTo>
                  <a:lnTo>
                    <a:pt x="4530" y="1"/>
                  </a:lnTo>
                  <a:close/>
                </a:path>
              </a:pathLst>
            </a:custGeom>
            <a:solidFill>
              <a:srgbClr val="3C5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9"/>
            <p:cNvSpPr/>
            <p:nvPr/>
          </p:nvSpPr>
          <p:spPr>
            <a:xfrm>
              <a:off x="4228300" y="1303500"/>
              <a:ext cx="113250" cy="863250"/>
            </a:xfrm>
            <a:custGeom>
              <a:rect b="b" l="l" r="r" t="t"/>
              <a:pathLst>
                <a:path extrusionOk="0" h="34530" w="4530">
                  <a:moveTo>
                    <a:pt x="1" y="1"/>
                  </a:moveTo>
                  <a:lnTo>
                    <a:pt x="1" y="34530"/>
                  </a:lnTo>
                  <a:lnTo>
                    <a:pt x="4530" y="34530"/>
                  </a:lnTo>
                  <a:lnTo>
                    <a:pt x="4530" y="1"/>
                  </a:lnTo>
                  <a:close/>
                </a:path>
              </a:pathLst>
            </a:custGeom>
            <a:solidFill>
              <a:srgbClr val="3C5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9"/>
            <p:cNvSpPr/>
            <p:nvPr/>
          </p:nvSpPr>
          <p:spPr>
            <a:xfrm>
              <a:off x="4393975" y="1303500"/>
              <a:ext cx="112475" cy="863250"/>
            </a:xfrm>
            <a:custGeom>
              <a:rect b="b" l="l" r="r" t="t"/>
              <a:pathLst>
                <a:path extrusionOk="0" h="34530" w="4499">
                  <a:moveTo>
                    <a:pt x="0" y="1"/>
                  </a:moveTo>
                  <a:lnTo>
                    <a:pt x="0" y="34530"/>
                  </a:lnTo>
                  <a:lnTo>
                    <a:pt x="4499" y="34530"/>
                  </a:lnTo>
                  <a:lnTo>
                    <a:pt x="4499" y="1"/>
                  </a:lnTo>
                  <a:close/>
                </a:path>
              </a:pathLst>
            </a:custGeom>
            <a:solidFill>
              <a:srgbClr val="3C5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9"/>
            <p:cNvSpPr/>
            <p:nvPr/>
          </p:nvSpPr>
          <p:spPr>
            <a:xfrm>
              <a:off x="4558100" y="1303500"/>
              <a:ext cx="113250" cy="863250"/>
            </a:xfrm>
            <a:custGeom>
              <a:rect b="b" l="l" r="r" t="t"/>
              <a:pathLst>
                <a:path extrusionOk="0" h="34530" w="4530">
                  <a:moveTo>
                    <a:pt x="1" y="1"/>
                  </a:moveTo>
                  <a:lnTo>
                    <a:pt x="1" y="34530"/>
                  </a:lnTo>
                  <a:lnTo>
                    <a:pt x="4530" y="34530"/>
                  </a:lnTo>
                  <a:lnTo>
                    <a:pt x="4530" y="1"/>
                  </a:lnTo>
                  <a:close/>
                </a:path>
              </a:pathLst>
            </a:custGeom>
            <a:solidFill>
              <a:srgbClr val="3C5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9"/>
            <p:cNvSpPr/>
            <p:nvPr/>
          </p:nvSpPr>
          <p:spPr>
            <a:xfrm>
              <a:off x="3273875" y="1362025"/>
              <a:ext cx="14475" cy="799425"/>
            </a:xfrm>
            <a:custGeom>
              <a:rect b="b" l="l" r="r" t="t"/>
              <a:pathLst>
                <a:path extrusionOk="0" h="31977" w="579">
                  <a:moveTo>
                    <a:pt x="1" y="0"/>
                  </a:moveTo>
                  <a:lnTo>
                    <a:pt x="1" y="31976"/>
                  </a:lnTo>
                  <a:lnTo>
                    <a:pt x="578" y="31976"/>
                  </a:lnTo>
                  <a:lnTo>
                    <a:pt x="5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9"/>
            <p:cNvSpPr/>
            <p:nvPr/>
          </p:nvSpPr>
          <p:spPr>
            <a:xfrm>
              <a:off x="3440300" y="1362025"/>
              <a:ext cx="14475" cy="799425"/>
            </a:xfrm>
            <a:custGeom>
              <a:rect b="b" l="l" r="r" t="t"/>
              <a:pathLst>
                <a:path extrusionOk="0" h="31977" w="579">
                  <a:moveTo>
                    <a:pt x="0" y="0"/>
                  </a:moveTo>
                  <a:lnTo>
                    <a:pt x="0" y="31976"/>
                  </a:lnTo>
                  <a:lnTo>
                    <a:pt x="578" y="31976"/>
                  </a:lnTo>
                  <a:lnTo>
                    <a:pt x="5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9"/>
            <p:cNvSpPr/>
            <p:nvPr/>
          </p:nvSpPr>
          <p:spPr>
            <a:xfrm>
              <a:off x="3606725" y="1362025"/>
              <a:ext cx="13700" cy="799425"/>
            </a:xfrm>
            <a:custGeom>
              <a:rect b="b" l="l" r="r" t="t"/>
              <a:pathLst>
                <a:path extrusionOk="0" h="31977" w="548">
                  <a:moveTo>
                    <a:pt x="0" y="0"/>
                  </a:moveTo>
                  <a:lnTo>
                    <a:pt x="0" y="31976"/>
                  </a:lnTo>
                  <a:lnTo>
                    <a:pt x="547" y="31976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9"/>
            <p:cNvSpPr/>
            <p:nvPr/>
          </p:nvSpPr>
          <p:spPr>
            <a:xfrm>
              <a:off x="3772375" y="1362025"/>
              <a:ext cx="14450" cy="799425"/>
            </a:xfrm>
            <a:custGeom>
              <a:rect b="b" l="l" r="r" t="t"/>
              <a:pathLst>
                <a:path extrusionOk="0" h="31977" w="578">
                  <a:moveTo>
                    <a:pt x="0" y="0"/>
                  </a:moveTo>
                  <a:lnTo>
                    <a:pt x="0" y="31976"/>
                  </a:lnTo>
                  <a:lnTo>
                    <a:pt x="578" y="31976"/>
                  </a:lnTo>
                  <a:lnTo>
                    <a:pt x="5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9"/>
            <p:cNvSpPr/>
            <p:nvPr/>
          </p:nvSpPr>
          <p:spPr>
            <a:xfrm>
              <a:off x="3938800" y="1362025"/>
              <a:ext cx="14450" cy="799425"/>
            </a:xfrm>
            <a:custGeom>
              <a:rect b="b" l="l" r="r" t="t"/>
              <a:pathLst>
                <a:path extrusionOk="0" h="31977" w="578">
                  <a:moveTo>
                    <a:pt x="0" y="0"/>
                  </a:moveTo>
                  <a:lnTo>
                    <a:pt x="0" y="31976"/>
                  </a:lnTo>
                  <a:lnTo>
                    <a:pt x="578" y="31976"/>
                  </a:lnTo>
                  <a:lnTo>
                    <a:pt x="5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9"/>
            <p:cNvSpPr/>
            <p:nvPr/>
          </p:nvSpPr>
          <p:spPr>
            <a:xfrm>
              <a:off x="4105200" y="1362025"/>
              <a:ext cx="14475" cy="799425"/>
            </a:xfrm>
            <a:custGeom>
              <a:rect b="b" l="l" r="r" t="t"/>
              <a:pathLst>
                <a:path extrusionOk="0" h="31977" w="579">
                  <a:moveTo>
                    <a:pt x="1" y="0"/>
                  </a:moveTo>
                  <a:lnTo>
                    <a:pt x="1" y="31976"/>
                  </a:lnTo>
                  <a:lnTo>
                    <a:pt x="578" y="31976"/>
                  </a:lnTo>
                  <a:lnTo>
                    <a:pt x="5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9"/>
            <p:cNvSpPr/>
            <p:nvPr/>
          </p:nvSpPr>
          <p:spPr>
            <a:xfrm>
              <a:off x="4271625" y="1362025"/>
              <a:ext cx="13700" cy="799425"/>
            </a:xfrm>
            <a:custGeom>
              <a:rect b="b" l="l" r="r" t="t"/>
              <a:pathLst>
                <a:path extrusionOk="0" h="31977" w="548">
                  <a:moveTo>
                    <a:pt x="0" y="0"/>
                  </a:moveTo>
                  <a:lnTo>
                    <a:pt x="0" y="31976"/>
                  </a:lnTo>
                  <a:lnTo>
                    <a:pt x="548" y="31976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9"/>
            <p:cNvSpPr/>
            <p:nvPr/>
          </p:nvSpPr>
          <p:spPr>
            <a:xfrm>
              <a:off x="4437275" y="1362025"/>
              <a:ext cx="14475" cy="799425"/>
            </a:xfrm>
            <a:custGeom>
              <a:rect b="b" l="l" r="r" t="t"/>
              <a:pathLst>
                <a:path extrusionOk="0" h="31977" w="579">
                  <a:moveTo>
                    <a:pt x="1" y="0"/>
                  </a:moveTo>
                  <a:lnTo>
                    <a:pt x="1" y="31976"/>
                  </a:lnTo>
                  <a:lnTo>
                    <a:pt x="578" y="31976"/>
                  </a:lnTo>
                  <a:lnTo>
                    <a:pt x="5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9"/>
            <p:cNvSpPr/>
            <p:nvPr/>
          </p:nvSpPr>
          <p:spPr>
            <a:xfrm>
              <a:off x="4603700" y="1362025"/>
              <a:ext cx="14450" cy="799425"/>
            </a:xfrm>
            <a:custGeom>
              <a:rect b="b" l="l" r="r" t="t"/>
              <a:pathLst>
                <a:path extrusionOk="0" h="31977" w="578">
                  <a:moveTo>
                    <a:pt x="0" y="0"/>
                  </a:moveTo>
                  <a:lnTo>
                    <a:pt x="0" y="31976"/>
                  </a:lnTo>
                  <a:lnTo>
                    <a:pt x="578" y="31976"/>
                  </a:lnTo>
                  <a:lnTo>
                    <a:pt x="5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9"/>
            <p:cNvSpPr/>
            <p:nvPr/>
          </p:nvSpPr>
          <p:spPr>
            <a:xfrm>
              <a:off x="3254875" y="1762475"/>
              <a:ext cx="52475" cy="398975"/>
            </a:xfrm>
            <a:custGeom>
              <a:rect b="b" l="l" r="r" t="t"/>
              <a:pathLst>
                <a:path extrusionOk="0" h="15959" w="2099">
                  <a:moveTo>
                    <a:pt x="1" y="0"/>
                  </a:moveTo>
                  <a:lnTo>
                    <a:pt x="1" y="15958"/>
                  </a:lnTo>
                  <a:lnTo>
                    <a:pt x="2098" y="15958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rgbClr val="BEB8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9"/>
            <p:cNvSpPr/>
            <p:nvPr/>
          </p:nvSpPr>
          <p:spPr>
            <a:xfrm>
              <a:off x="3421300" y="1762475"/>
              <a:ext cx="52450" cy="398975"/>
            </a:xfrm>
            <a:custGeom>
              <a:rect b="b" l="l" r="r" t="t"/>
              <a:pathLst>
                <a:path extrusionOk="0" h="15959" w="2098">
                  <a:moveTo>
                    <a:pt x="1" y="0"/>
                  </a:moveTo>
                  <a:lnTo>
                    <a:pt x="1" y="15958"/>
                  </a:lnTo>
                  <a:lnTo>
                    <a:pt x="2098" y="15958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rgbClr val="BEB8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9"/>
            <p:cNvSpPr/>
            <p:nvPr/>
          </p:nvSpPr>
          <p:spPr>
            <a:xfrm>
              <a:off x="3587725" y="1892425"/>
              <a:ext cx="51700" cy="269775"/>
            </a:xfrm>
            <a:custGeom>
              <a:rect b="b" l="l" r="r" t="t"/>
              <a:pathLst>
                <a:path extrusionOk="0" h="10791" w="2068">
                  <a:moveTo>
                    <a:pt x="0" y="0"/>
                  </a:moveTo>
                  <a:lnTo>
                    <a:pt x="0" y="10791"/>
                  </a:lnTo>
                  <a:lnTo>
                    <a:pt x="2067" y="10791"/>
                  </a:lnTo>
                  <a:lnTo>
                    <a:pt x="2067" y="0"/>
                  </a:lnTo>
                  <a:close/>
                </a:path>
              </a:pathLst>
            </a:custGeom>
            <a:solidFill>
              <a:srgbClr val="BEB8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9"/>
            <p:cNvSpPr/>
            <p:nvPr/>
          </p:nvSpPr>
          <p:spPr>
            <a:xfrm>
              <a:off x="3753375" y="1622650"/>
              <a:ext cx="52450" cy="538800"/>
            </a:xfrm>
            <a:custGeom>
              <a:rect b="b" l="l" r="r" t="t"/>
              <a:pathLst>
                <a:path extrusionOk="0" h="21552" w="2098">
                  <a:moveTo>
                    <a:pt x="1" y="1"/>
                  </a:moveTo>
                  <a:lnTo>
                    <a:pt x="1" y="21551"/>
                  </a:lnTo>
                  <a:lnTo>
                    <a:pt x="2098" y="21551"/>
                  </a:lnTo>
                  <a:lnTo>
                    <a:pt x="2098" y="1"/>
                  </a:lnTo>
                  <a:close/>
                </a:path>
              </a:pathLst>
            </a:custGeom>
            <a:solidFill>
              <a:srgbClr val="BEB8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9"/>
            <p:cNvSpPr/>
            <p:nvPr/>
          </p:nvSpPr>
          <p:spPr>
            <a:xfrm>
              <a:off x="3753375" y="1622650"/>
              <a:ext cx="52450" cy="113250"/>
            </a:xfrm>
            <a:custGeom>
              <a:rect b="b" l="l" r="r" t="t"/>
              <a:pathLst>
                <a:path extrusionOk="0" h="4530" w="2098">
                  <a:moveTo>
                    <a:pt x="1" y="1"/>
                  </a:moveTo>
                  <a:lnTo>
                    <a:pt x="1" y="4530"/>
                  </a:lnTo>
                  <a:lnTo>
                    <a:pt x="2098" y="4530"/>
                  </a:lnTo>
                  <a:lnTo>
                    <a:pt x="2098" y="1"/>
                  </a:lnTo>
                  <a:close/>
                </a:path>
              </a:pathLst>
            </a:custGeom>
            <a:solidFill>
              <a:srgbClr val="DBD7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9"/>
            <p:cNvSpPr/>
            <p:nvPr/>
          </p:nvSpPr>
          <p:spPr>
            <a:xfrm>
              <a:off x="3919800" y="1539825"/>
              <a:ext cx="52450" cy="622375"/>
            </a:xfrm>
            <a:custGeom>
              <a:rect b="b" l="l" r="r" t="t"/>
              <a:pathLst>
                <a:path extrusionOk="0" h="24895" w="2098">
                  <a:moveTo>
                    <a:pt x="0" y="1"/>
                  </a:moveTo>
                  <a:lnTo>
                    <a:pt x="0" y="24895"/>
                  </a:lnTo>
                  <a:lnTo>
                    <a:pt x="2097" y="24895"/>
                  </a:lnTo>
                  <a:lnTo>
                    <a:pt x="2097" y="1"/>
                  </a:lnTo>
                  <a:close/>
                </a:path>
              </a:pathLst>
            </a:custGeom>
            <a:solidFill>
              <a:srgbClr val="BEB8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9"/>
            <p:cNvSpPr/>
            <p:nvPr/>
          </p:nvSpPr>
          <p:spPr>
            <a:xfrm>
              <a:off x="4086200" y="1762475"/>
              <a:ext cx="52475" cy="398975"/>
            </a:xfrm>
            <a:custGeom>
              <a:rect b="b" l="l" r="r" t="t"/>
              <a:pathLst>
                <a:path extrusionOk="0" h="15959" w="2099">
                  <a:moveTo>
                    <a:pt x="1" y="0"/>
                  </a:moveTo>
                  <a:lnTo>
                    <a:pt x="1" y="15958"/>
                  </a:lnTo>
                  <a:lnTo>
                    <a:pt x="2098" y="15958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rgbClr val="BEB8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9"/>
            <p:cNvSpPr/>
            <p:nvPr/>
          </p:nvSpPr>
          <p:spPr>
            <a:xfrm>
              <a:off x="4252625" y="1599100"/>
              <a:ext cx="51700" cy="562350"/>
            </a:xfrm>
            <a:custGeom>
              <a:rect b="b" l="l" r="r" t="t"/>
              <a:pathLst>
                <a:path extrusionOk="0" h="22494" w="2068">
                  <a:moveTo>
                    <a:pt x="1" y="0"/>
                  </a:moveTo>
                  <a:lnTo>
                    <a:pt x="1" y="22493"/>
                  </a:lnTo>
                  <a:lnTo>
                    <a:pt x="2067" y="22493"/>
                  </a:lnTo>
                  <a:lnTo>
                    <a:pt x="2067" y="0"/>
                  </a:lnTo>
                  <a:close/>
                </a:path>
              </a:pathLst>
            </a:custGeom>
            <a:solidFill>
              <a:srgbClr val="BEB8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9"/>
            <p:cNvSpPr/>
            <p:nvPr/>
          </p:nvSpPr>
          <p:spPr>
            <a:xfrm>
              <a:off x="4252625" y="1599100"/>
              <a:ext cx="51700" cy="38025"/>
            </a:xfrm>
            <a:custGeom>
              <a:rect b="b" l="l" r="r" t="t"/>
              <a:pathLst>
                <a:path extrusionOk="0" h="1521" w="2068">
                  <a:moveTo>
                    <a:pt x="1" y="0"/>
                  </a:moveTo>
                  <a:lnTo>
                    <a:pt x="1" y="1520"/>
                  </a:lnTo>
                  <a:lnTo>
                    <a:pt x="2067" y="1520"/>
                  </a:lnTo>
                  <a:lnTo>
                    <a:pt x="2067" y="0"/>
                  </a:lnTo>
                  <a:close/>
                </a:path>
              </a:pathLst>
            </a:custGeom>
            <a:solidFill>
              <a:srgbClr val="DBD7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9"/>
            <p:cNvSpPr/>
            <p:nvPr/>
          </p:nvSpPr>
          <p:spPr>
            <a:xfrm>
              <a:off x="4418275" y="1660650"/>
              <a:ext cx="52475" cy="500800"/>
            </a:xfrm>
            <a:custGeom>
              <a:rect b="b" l="l" r="r" t="t"/>
              <a:pathLst>
                <a:path extrusionOk="0" h="20032" w="2099">
                  <a:moveTo>
                    <a:pt x="1" y="0"/>
                  </a:moveTo>
                  <a:lnTo>
                    <a:pt x="1" y="20031"/>
                  </a:lnTo>
                  <a:lnTo>
                    <a:pt x="2098" y="20031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rgbClr val="BEB8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9"/>
            <p:cNvSpPr/>
            <p:nvPr/>
          </p:nvSpPr>
          <p:spPr>
            <a:xfrm>
              <a:off x="4584700" y="1762475"/>
              <a:ext cx="52450" cy="398975"/>
            </a:xfrm>
            <a:custGeom>
              <a:rect b="b" l="l" r="r" t="t"/>
              <a:pathLst>
                <a:path extrusionOk="0" h="15959" w="2098">
                  <a:moveTo>
                    <a:pt x="0" y="0"/>
                  </a:moveTo>
                  <a:lnTo>
                    <a:pt x="0" y="15958"/>
                  </a:lnTo>
                  <a:lnTo>
                    <a:pt x="2098" y="15958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rgbClr val="BEB8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9"/>
            <p:cNvSpPr/>
            <p:nvPr/>
          </p:nvSpPr>
          <p:spPr>
            <a:xfrm>
              <a:off x="3077075" y="2127225"/>
              <a:ext cx="106400" cy="31175"/>
            </a:xfrm>
            <a:custGeom>
              <a:rect b="b" l="l" r="r" t="t"/>
              <a:pathLst>
                <a:path extrusionOk="0" h="1247" w="4256">
                  <a:moveTo>
                    <a:pt x="0" y="0"/>
                  </a:moveTo>
                  <a:lnTo>
                    <a:pt x="0" y="1247"/>
                  </a:lnTo>
                  <a:lnTo>
                    <a:pt x="4256" y="1247"/>
                  </a:lnTo>
                  <a:lnTo>
                    <a:pt x="4256" y="0"/>
                  </a:lnTo>
                  <a:close/>
                </a:path>
              </a:pathLst>
            </a:custGeom>
            <a:solidFill>
              <a:srgbClr val="3C5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9"/>
            <p:cNvSpPr/>
            <p:nvPr/>
          </p:nvSpPr>
          <p:spPr>
            <a:xfrm>
              <a:off x="3077075" y="2000325"/>
              <a:ext cx="106400" cy="31175"/>
            </a:xfrm>
            <a:custGeom>
              <a:rect b="b" l="l" r="r" t="t"/>
              <a:pathLst>
                <a:path extrusionOk="0" h="1247" w="4256">
                  <a:moveTo>
                    <a:pt x="0" y="0"/>
                  </a:moveTo>
                  <a:lnTo>
                    <a:pt x="0" y="1247"/>
                  </a:lnTo>
                  <a:lnTo>
                    <a:pt x="4256" y="1247"/>
                  </a:lnTo>
                  <a:lnTo>
                    <a:pt x="4256" y="0"/>
                  </a:lnTo>
                  <a:close/>
                </a:path>
              </a:pathLst>
            </a:custGeom>
            <a:solidFill>
              <a:srgbClr val="3C5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9"/>
            <p:cNvSpPr/>
            <p:nvPr/>
          </p:nvSpPr>
          <p:spPr>
            <a:xfrm>
              <a:off x="3077075" y="1872650"/>
              <a:ext cx="106400" cy="31200"/>
            </a:xfrm>
            <a:custGeom>
              <a:rect b="b" l="l" r="r" t="t"/>
              <a:pathLst>
                <a:path extrusionOk="0" h="1248" w="4256">
                  <a:moveTo>
                    <a:pt x="0" y="1"/>
                  </a:moveTo>
                  <a:lnTo>
                    <a:pt x="0" y="1247"/>
                  </a:lnTo>
                  <a:lnTo>
                    <a:pt x="4256" y="1247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rgbClr val="3C5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9"/>
            <p:cNvSpPr/>
            <p:nvPr/>
          </p:nvSpPr>
          <p:spPr>
            <a:xfrm>
              <a:off x="3077075" y="1744225"/>
              <a:ext cx="106400" cy="31950"/>
            </a:xfrm>
            <a:custGeom>
              <a:rect b="b" l="l" r="r" t="t"/>
              <a:pathLst>
                <a:path extrusionOk="0" h="1278" w="4256">
                  <a:moveTo>
                    <a:pt x="0" y="1"/>
                  </a:moveTo>
                  <a:lnTo>
                    <a:pt x="0" y="1278"/>
                  </a:lnTo>
                  <a:lnTo>
                    <a:pt x="4256" y="1278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rgbClr val="3C5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9"/>
            <p:cNvSpPr/>
            <p:nvPr/>
          </p:nvSpPr>
          <p:spPr>
            <a:xfrm>
              <a:off x="3077075" y="1617325"/>
              <a:ext cx="106400" cy="31200"/>
            </a:xfrm>
            <a:custGeom>
              <a:rect b="b" l="l" r="r" t="t"/>
              <a:pathLst>
                <a:path extrusionOk="0" h="1248" w="4256">
                  <a:moveTo>
                    <a:pt x="0" y="1"/>
                  </a:moveTo>
                  <a:lnTo>
                    <a:pt x="0" y="1247"/>
                  </a:lnTo>
                  <a:lnTo>
                    <a:pt x="4256" y="1247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rgbClr val="3C5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9"/>
            <p:cNvSpPr/>
            <p:nvPr/>
          </p:nvSpPr>
          <p:spPr>
            <a:xfrm>
              <a:off x="3077075" y="1488925"/>
              <a:ext cx="106400" cy="31175"/>
            </a:xfrm>
            <a:custGeom>
              <a:rect b="b" l="l" r="r" t="t"/>
              <a:pathLst>
                <a:path extrusionOk="0" h="1247" w="4256">
                  <a:moveTo>
                    <a:pt x="0" y="0"/>
                  </a:moveTo>
                  <a:lnTo>
                    <a:pt x="0" y="1246"/>
                  </a:lnTo>
                  <a:lnTo>
                    <a:pt x="4256" y="1246"/>
                  </a:lnTo>
                  <a:lnTo>
                    <a:pt x="4256" y="0"/>
                  </a:lnTo>
                  <a:close/>
                </a:path>
              </a:pathLst>
            </a:custGeom>
            <a:solidFill>
              <a:srgbClr val="3C5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9"/>
            <p:cNvSpPr/>
            <p:nvPr/>
          </p:nvSpPr>
          <p:spPr>
            <a:xfrm>
              <a:off x="3077075" y="1362025"/>
              <a:ext cx="106400" cy="31175"/>
            </a:xfrm>
            <a:custGeom>
              <a:rect b="b" l="l" r="r" t="t"/>
              <a:pathLst>
                <a:path extrusionOk="0" h="1247" w="4256">
                  <a:moveTo>
                    <a:pt x="0" y="0"/>
                  </a:moveTo>
                  <a:lnTo>
                    <a:pt x="0" y="1246"/>
                  </a:lnTo>
                  <a:lnTo>
                    <a:pt x="4256" y="1246"/>
                  </a:lnTo>
                  <a:lnTo>
                    <a:pt x="4256" y="0"/>
                  </a:lnTo>
                  <a:close/>
                </a:path>
              </a:pathLst>
            </a:custGeom>
            <a:solidFill>
              <a:srgbClr val="3C5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9"/>
            <p:cNvSpPr/>
            <p:nvPr/>
          </p:nvSpPr>
          <p:spPr>
            <a:xfrm>
              <a:off x="3239700" y="1263225"/>
              <a:ext cx="113225" cy="12175"/>
            </a:xfrm>
            <a:custGeom>
              <a:rect b="b" l="l" r="r" t="t"/>
              <a:pathLst>
                <a:path extrusionOk="0" h="487" w="4529">
                  <a:moveTo>
                    <a:pt x="0" y="1"/>
                  </a:moveTo>
                  <a:lnTo>
                    <a:pt x="0" y="487"/>
                  </a:lnTo>
                  <a:lnTo>
                    <a:pt x="4529" y="487"/>
                  </a:lnTo>
                  <a:lnTo>
                    <a:pt x="4529" y="1"/>
                  </a:lnTo>
                  <a:close/>
                </a:path>
              </a:pathLst>
            </a:custGeom>
            <a:solidFill>
              <a:srgbClr val="BCBB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9"/>
            <p:cNvSpPr/>
            <p:nvPr/>
          </p:nvSpPr>
          <p:spPr>
            <a:xfrm>
              <a:off x="3403825" y="1263225"/>
              <a:ext cx="113250" cy="12175"/>
            </a:xfrm>
            <a:custGeom>
              <a:rect b="b" l="l" r="r" t="t"/>
              <a:pathLst>
                <a:path extrusionOk="0" h="487" w="4530">
                  <a:moveTo>
                    <a:pt x="1" y="1"/>
                  </a:moveTo>
                  <a:lnTo>
                    <a:pt x="1" y="487"/>
                  </a:lnTo>
                  <a:lnTo>
                    <a:pt x="4529" y="487"/>
                  </a:lnTo>
                  <a:lnTo>
                    <a:pt x="4529" y="1"/>
                  </a:lnTo>
                  <a:close/>
                </a:path>
              </a:pathLst>
            </a:custGeom>
            <a:solidFill>
              <a:srgbClr val="BCBB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9"/>
            <p:cNvSpPr/>
            <p:nvPr/>
          </p:nvSpPr>
          <p:spPr>
            <a:xfrm>
              <a:off x="3569475" y="1263225"/>
              <a:ext cx="113250" cy="12175"/>
            </a:xfrm>
            <a:custGeom>
              <a:rect b="b" l="l" r="r" t="t"/>
              <a:pathLst>
                <a:path extrusionOk="0" h="487" w="4530">
                  <a:moveTo>
                    <a:pt x="1" y="1"/>
                  </a:moveTo>
                  <a:lnTo>
                    <a:pt x="1" y="487"/>
                  </a:lnTo>
                  <a:lnTo>
                    <a:pt x="4530" y="487"/>
                  </a:lnTo>
                  <a:lnTo>
                    <a:pt x="4530" y="1"/>
                  </a:lnTo>
                  <a:close/>
                </a:path>
              </a:pathLst>
            </a:custGeom>
            <a:solidFill>
              <a:srgbClr val="BCBB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9"/>
            <p:cNvSpPr/>
            <p:nvPr/>
          </p:nvSpPr>
          <p:spPr>
            <a:xfrm>
              <a:off x="3733625" y="1263225"/>
              <a:ext cx="113250" cy="12175"/>
            </a:xfrm>
            <a:custGeom>
              <a:rect b="b" l="l" r="r" t="t"/>
              <a:pathLst>
                <a:path extrusionOk="0" h="487" w="4530">
                  <a:moveTo>
                    <a:pt x="0" y="1"/>
                  </a:moveTo>
                  <a:lnTo>
                    <a:pt x="0" y="487"/>
                  </a:lnTo>
                  <a:lnTo>
                    <a:pt x="4529" y="487"/>
                  </a:lnTo>
                  <a:lnTo>
                    <a:pt x="4529" y="1"/>
                  </a:lnTo>
                  <a:close/>
                </a:path>
              </a:pathLst>
            </a:custGeom>
            <a:solidFill>
              <a:srgbClr val="BCBB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9"/>
            <p:cNvSpPr/>
            <p:nvPr/>
          </p:nvSpPr>
          <p:spPr>
            <a:xfrm>
              <a:off x="3898525" y="1263225"/>
              <a:ext cx="113250" cy="12175"/>
            </a:xfrm>
            <a:custGeom>
              <a:rect b="b" l="l" r="r" t="t"/>
              <a:pathLst>
                <a:path extrusionOk="0" h="487" w="4530">
                  <a:moveTo>
                    <a:pt x="0" y="1"/>
                  </a:moveTo>
                  <a:lnTo>
                    <a:pt x="0" y="487"/>
                  </a:lnTo>
                  <a:lnTo>
                    <a:pt x="4529" y="487"/>
                  </a:lnTo>
                  <a:lnTo>
                    <a:pt x="4529" y="1"/>
                  </a:lnTo>
                  <a:close/>
                </a:path>
              </a:pathLst>
            </a:custGeom>
            <a:solidFill>
              <a:srgbClr val="BCBB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9"/>
            <p:cNvSpPr/>
            <p:nvPr/>
          </p:nvSpPr>
          <p:spPr>
            <a:xfrm>
              <a:off x="4063400" y="1263225"/>
              <a:ext cx="113250" cy="12175"/>
            </a:xfrm>
            <a:custGeom>
              <a:rect b="b" l="l" r="r" t="t"/>
              <a:pathLst>
                <a:path extrusionOk="0" h="487" w="4530">
                  <a:moveTo>
                    <a:pt x="1" y="1"/>
                  </a:moveTo>
                  <a:lnTo>
                    <a:pt x="1" y="487"/>
                  </a:lnTo>
                  <a:lnTo>
                    <a:pt x="4530" y="487"/>
                  </a:lnTo>
                  <a:lnTo>
                    <a:pt x="4530" y="1"/>
                  </a:lnTo>
                  <a:close/>
                </a:path>
              </a:pathLst>
            </a:custGeom>
            <a:solidFill>
              <a:srgbClr val="BCBB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9"/>
            <p:cNvSpPr/>
            <p:nvPr/>
          </p:nvSpPr>
          <p:spPr>
            <a:xfrm>
              <a:off x="4228300" y="1263225"/>
              <a:ext cx="113250" cy="12175"/>
            </a:xfrm>
            <a:custGeom>
              <a:rect b="b" l="l" r="r" t="t"/>
              <a:pathLst>
                <a:path extrusionOk="0" h="487" w="4530">
                  <a:moveTo>
                    <a:pt x="1" y="1"/>
                  </a:moveTo>
                  <a:lnTo>
                    <a:pt x="1" y="487"/>
                  </a:lnTo>
                  <a:lnTo>
                    <a:pt x="4530" y="487"/>
                  </a:lnTo>
                  <a:lnTo>
                    <a:pt x="4530" y="1"/>
                  </a:lnTo>
                  <a:close/>
                </a:path>
              </a:pathLst>
            </a:custGeom>
            <a:solidFill>
              <a:srgbClr val="BCBB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9"/>
            <p:cNvSpPr/>
            <p:nvPr/>
          </p:nvSpPr>
          <p:spPr>
            <a:xfrm>
              <a:off x="4393975" y="1263225"/>
              <a:ext cx="112475" cy="12175"/>
            </a:xfrm>
            <a:custGeom>
              <a:rect b="b" l="l" r="r" t="t"/>
              <a:pathLst>
                <a:path extrusionOk="0" h="487" w="4499">
                  <a:moveTo>
                    <a:pt x="0" y="1"/>
                  </a:moveTo>
                  <a:lnTo>
                    <a:pt x="0" y="487"/>
                  </a:lnTo>
                  <a:lnTo>
                    <a:pt x="4499" y="487"/>
                  </a:lnTo>
                  <a:lnTo>
                    <a:pt x="4499" y="1"/>
                  </a:lnTo>
                  <a:close/>
                </a:path>
              </a:pathLst>
            </a:custGeom>
            <a:solidFill>
              <a:srgbClr val="BCBB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9"/>
            <p:cNvSpPr/>
            <p:nvPr/>
          </p:nvSpPr>
          <p:spPr>
            <a:xfrm>
              <a:off x="4558100" y="1263225"/>
              <a:ext cx="113250" cy="12175"/>
            </a:xfrm>
            <a:custGeom>
              <a:rect b="b" l="l" r="r" t="t"/>
              <a:pathLst>
                <a:path extrusionOk="0" h="487" w="4530">
                  <a:moveTo>
                    <a:pt x="1" y="1"/>
                  </a:moveTo>
                  <a:lnTo>
                    <a:pt x="1" y="487"/>
                  </a:lnTo>
                  <a:lnTo>
                    <a:pt x="4530" y="487"/>
                  </a:lnTo>
                  <a:lnTo>
                    <a:pt x="4530" y="1"/>
                  </a:lnTo>
                  <a:close/>
                </a:path>
              </a:pathLst>
            </a:custGeom>
            <a:solidFill>
              <a:srgbClr val="BCBB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9"/>
            <p:cNvSpPr/>
            <p:nvPr/>
          </p:nvSpPr>
          <p:spPr>
            <a:xfrm>
              <a:off x="829300" y="1624175"/>
              <a:ext cx="1848850" cy="1112500"/>
            </a:xfrm>
            <a:custGeom>
              <a:rect b="b" l="l" r="r" t="t"/>
              <a:pathLst>
                <a:path extrusionOk="0" h="44500" w="73954">
                  <a:moveTo>
                    <a:pt x="1" y="0"/>
                  </a:moveTo>
                  <a:lnTo>
                    <a:pt x="1" y="44500"/>
                  </a:lnTo>
                  <a:lnTo>
                    <a:pt x="73954" y="44500"/>
                  </a:lnTo>
                  <a:lnTo>
                    <a:pt x="739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9"/>
            <p:cNvSpPr/>
            <p:nvPr/>
          </p:nvSpPr>
          <p:spPr>
            <a:xfrm>
              <a:off x="2102900" y="1740450"/>
              <a:ext cx="552450" cy="553200"/>
            </a:xfrm>
            <a:custGeom>
              <a:rect b="b" l="l" r="r" t="t"/>
              <a:pathLst>
                <a:path extrusionOk="0" h="22128" w="22098">
                  <a:moveTo>
                    <a:pt x="11034" y="0"/>
                  </a:moveTo>
                  <a:cubicBezTo>
                    <a:pt x="4955" y="0"/>
                    <a:pt x="0" y="4954"/>
                    <a:pt x="0" y="11064"/>
                  </a:cubicBezTo>
                  <a:cubicBezTo>
                    <a:pt x="0" y="17174"/>
                    <a:pt x="4955" y="22128"/>
                    <a:pt x="11034" y="22128"/>
                  </a:cubicBezTo>
                  <a:cubicBezTo>
                    <a:pt x="17143" y="22128"/>
                    <a:pt x="22098" y="17174"/>
                    <a:pt x="22098" y="11064"/>
                  </a:cubicBezTo>
                  <a:cubicBezTo>
                    <a:pt x="22098" y="4954"/>
                    <a:pt x="17143" y="0"/>
                    <a:pt x="11034" y="0"/>
                  </a:cubicBezTo>
                  <a:close/>
                </a:path>
              </a:pathLst>
            </a:custGeom>
            <a:solidFill>
              <a:srgbClr val="BEB8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9"/>
            <p:cNvSpPr/>
            <p:nvPr/>
          </p:nvSpPr>
          <p:spPr>
            <a:xfrm>
              <a:off x="2180400" y="1739675"/>
              <a:ext cx="313850" cy="281175"/>
            </a:xfrm>
            <a:custGeom>
              <a:rect b="b" l="l" r="r" t="t"/>
              <a:pathLst>
                <a:path extrusionOk="0" h="11247" w="12554">
                  <a:moveTo>
                    <a:pt x="7873" y="1"/>
                  </a:moveTo>
                  <a:cubicBezTo>
                    <a:pt x="4803" y="1"/>
                    <a:pt x="2037" y="1308"/>
                    <a:pt x="0" y="3344"/>
                  </a:cubicBezTo>
                  <a:lnTo>
                    <a:pt x="7387" y="11247"/>
                  </a:lnTo>
                  <a:lnTo>
                    <a:pt x="12554" y="1034"/>
                  </a:lnTo>
                  <a:cubicBezTo>
                    <a:pt x="11156" y="396"/>
                    <a:pt x="9545" y="1"/>
                    <a:pt x="7873" y="1"/>
                  </a:cubicBezTo>
                  <a:close/>
                </a:path>
              </a:pathLst>
            </a:custGeom>
            <a:solidFill>
              <a:srgbClr val="DBD7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9"/>
            <p:cNvSpPr/>
            <p:nvPr/>
          </p:nvSpPr>
          <p:spPr>
            <a:xfrm>
              <a:off x="2365050" y="1765525"/>
              <a:ext cx="251550" cy="258375"/>
            </a:xfrm>
            <a:custGeom>
              <a:rect b="b" l="l" r="r" t="t"/>
              <a:pathLst>
                <a:path extrusionOk="0" h="10335" w="10062">
                  <a:moveTo>
                    <a:pt x="5168" y="0"/>
                  </a:moveTo>
                  <a:lnTo>
                    <a:pt x="1" y="10213"/>
                  </a:lnTo>
                  <a:lnTo>
                    <a:pt x="122" y="10335"/>
                  </a:lnTo>
                  <a:lnTo>
                    <a:pt x="10062" y="4407"/>
                  </a:lnTo>
                  <a:cubicBezTo>
                    <a:pt x="8937" y="2493"/>
                    <a:pt x="7204" y="942"/>
                    <a:pt x="5168" y="0"/>
                  </a:cubicBezTo>
                  <a:close/>
                </a:path>
              </a:pathLst>
            </a:custGeom>
            <a:solidFill>
              <a:srgbClr val="8899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9"/>
            <p:cNvSpPr/>
            <p:nvPr/>
          </p:nvSpPr>
          <p:spPr>
            <a:xfrm>
              <a:off x="2102125" y="1823275"/>
              <a:ext cx="262200" cy="335125"/>
            </a:xfrm>
            <a:custGeom>
              <a:rect b="b" l="l" r="r" t="t"/>
              <a:pathLst>
                <a:path extrusionOk="0" h="13405" w="10488">
                  <a:moveTo>
                    <a:pt x="3131" y="0"/>
                  </a:moveTo>
                  <a:cubicBezTo>
                    <a:pt x="1156" y="2006"/>
                    <a:pt x="1" y="4742"/>
                    <a:pt x="1" y="7781"/>
                  </a:cubicBezTo>
                  <a:cubicBezTo>
                    <a:pt x="1" y="9848"/>
                    <a:pt x="548" y="11794"/>
                    <a:pt x="1551" y="13405"/>
                  </a:cubicBezTo>
                  <a:lnTo>
                    <a:pt x="10366" y="8146"/>
                  </a:lnTo>
                  <a:lnTo>
                    <a:pt x="10487" y="78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rgbClr val="1827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9"/>
            <p:cNvSpPr/>
            <p:nvPr/>
          </p:nvSpPr>
          <p:spPr>
            <a:xfrm>
              <a:off x="2362000" y="2020825"/>
              <a:ext cx="6125" cy="6875"/>
            </a:xfrm>
            <a:custGeom>
              <a:rect b="b" l="l" r="r" t="t"/>
              <a:pathLst>
                <a:path extrusionOk="0" h="275" w="245">
                  <a:moveTo>
                    <a:pt x="123" y="1"/>
                  </a:moveTo>
                  <a:lnTo>
                    <a:pt x="1" y="275"/>
                  </a:lnTo>
                  <a:lnTo>
                    <a:pt x="1" y="275"/>
                  </a:lnTo>
                  <a:lnTo>
                    <a:pt x="244" y="123"/>
                  </a:lnTo>
                  <a:lnTo>
                    <a:pt x="123" y="1"/>
                  </a:lnTo>
                  <a:close/>
                </a:path>
              </a:pathLst>
            </a:custGeom>
            <a:solidFill>
              <a:srgbClr val="BEB8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9"/>
            <p:cNvSpPr/>
            <p:nvPr/>
          </p:nvSpPr>
          <p:spPr>
            <a:xfrm>
              <a:off x="2245000" y="2023875"/>
              <a:ext cx="313100" cy="270550"/>
            </a:xfrm>
            <a:custGeom>
              <a:rect b="b" l="l" r="r" t="t"/>
              <a:pathLst>
                <a:path extrusionOk="0" h="10822" w="12524">
                  <a:moveTo>
                    <a:pt x="4924" y="1"/>
                  </a:moveTo>
                  <a:lnTo>
                    <a:pt x="4681" y="153"/>
                  </a:lnTo>
                  <a:lnTo>
                    <a:pt x="0" y="9423"/>
                  </a:lnTo>
                  <a:cubicBezTo>
                    <a:pt x="1611" y="10305"/>
                    <a:pt x="3465" y="10821"/>
                    <a:pt x="5410" y="10821"/>
                  </a:cubicBezTo>
                  <a:cubicBezTo>
                    <a:pt x="8116" y="10791"/>
                    <a:pt x="10608" y="9788"/>
                    <a:pt x="12523" y="8177"/>
                  </a:cubicBezTo>
                  <a:lnTo>
                    <a:pt x="4924" y="1"/>
                  </a:lnTo>
                  <a:close/>
                </a:path>
              </a:pathLst>
            </a:custGeom>
            <a:solidFill>
              <a:srgbClr val="8899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9"/>
            <p:cNvSpPr/>
            <p:nvPr/>
          </p:nvSpPr>
          <p:spPr>
            <a:xfrm>
              <a:off x="2141650" y="2026150"/>
              <a:ext cx="220375" cy="232550"/>
            </a:xfrm>
            <a:custGeom>
              <a:rect b="b" l="l" r="r" t="t"/>
              <a:pathLst>
                <a:path extrusionOk="0" h="9302" w="8815">
                  <a:moveTo>
                    <a:pt x="8815" y="1"/>
                  </a:moveTo>
                  <a:lnTo>
                    <a:pt x="0" y="5290"/>
                  </a:lnTo>
                  <a:cubicBezTo>
                    <a:pt x="1003" y="6961"/>
                    <a:pt x="2432" y="8329"/>
                    <a:pt x="4134" y="9302"/>
                  </a:cubicBezTo>
                  <a:lnTo>
                    <a:pt x="8815" y="1"/>
                  </a:lnTo>
                  <a:close/>
                </a:path>
              </a:pathLst>
            </a:custGeom>
            <a:solidFill>
              <a:srgbClr val="3C5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9"/>
            <p:cNvSpPr/>
            <p:nvPr/>
          </p:nvSpPr>
          <p:spPr>
            <a:xfrm>
              <a:off x="2368100" y="1875700"/>
              <a:ext cx="287250" cy="352600"/>
            </a:xfrm>
            <a:custGeom>
              <a:rect b="b" l="l" r="r" t="t"/>
              <a:pathLst>
                <a:path extrusionOk="0" h="14104" w="11490">
                  <a:moveTo>
                    <a:pt x="9940" y="0"/>
                  </a:moveTo>
                  <a:lnTo>
                    <a:pt x="0" y="5928"/>
                  </a:lnTo>
                  <a:lnTo>
                    <a:pt x="7599" y="14104"/>
                  </a:lnTo>
                  <a:cubicBezTo>
                    <a:pt x="9970" y="12037"/>
                    <a:pt x="11490" y="8998"/>
                    <a:pt x="11490" y="5624"/>
                  </a:cubicBezTo>
                  <a:cubicBezTo>
                    <a:pt x="11490" y="3557"/>
                    <a:pt x="10943" y="1611"/>
                    <a:pt x="9940" y="0"/>
                  </a:cubicBezTo>
                  <a:close/>
                </a:path>
              </a:pathLst>
            </a:custGeom>
            <a:solidFill>
              <a:srgbClr val="1827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9"/>
            <p:cNvSpPr/>
            <p:nvPr/>
          </p:nvSpPr>
          <p:spPr>
            <a:xfrm>
              <a:off x="2186475" y="1824025"/>
              <a:ext cx="385300" cy="386050"/>
            </a:xfrm>
            <a:custGeom>
              <a:rect b="b" l="l" r="r" t="t"/>
              <a:pathLst>
                <a:path extrusionOk="0" h="15442" w="15412">
                  <a:moveTo>
                    <a:pt x="7691" y="1"/>
                  </a:moveTo>
                  <a:cubicBezTo>
                    <a:pt x="3435" y="1"/>
                    <a:pt x="1" y="3466"/>
                    <a:pt x="1" y="7721"/>
                  </a:cubicBezTo>
                  <a:cubicBezTo>
                    <a:pt x="1" y="11976"/>
                    <a:pt x="3435" y="15441"/>
                    <a:pt x="7691" y="15441"/>
                  </a:cubicBezTo>
                  <a:cubicBezTo>
                    <a:pt x="11976" y="15441"/>
                    <a:pt x="15411" y="11976"/>
                    <a:pt x="15411" y="7721"/>
                  </a:cubicBezTo>
                  <a:cubicBezTo>
                    <a:pt x="15411" y="3466"/>
                    <a:pt x="11976" y="1"/>
                    <a:pt x="76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9"/>
            <p:cNvSpPr/>
            <p:nvPr/>
          </p:nvSpPr>
          <p:spPr>
            <a:xfrm>
              <a:off x="2212325" y="1849850"/>
              <a:ext cx="334375" cy="334400"/>
            </a:xfrm>
            <a:custGeom>
              <a:rect b="b" l="l" r="r" t="t"/>
              <a:pathLst>
                <a:path extrusionOk="0" h="13376" w="13375">
                  <a:moveTo>
                    <a:pt x="6687" y="335"/>
                  </a:moveTo>
                  <a:cubicBezTo>
                    <a:pt x="10122" y="335"/>
                    <a:pt x="12979" y="3193"/>
                    <a:pt x="12979" y="6658"/>
                  </a:cubicBezTo>
                  <a:cubicBezTo>
                    <a:pt x="12979" y="10123"/>
                    <a:pt x="10122" y="12949"/>
                    <a:pt x="6687" y="12949"/>
                  </a:cubicBezTo>
                  <a:cubicBezTo>
                    <a:pt x="3222" y="12949"/>
                    <a:pt x="365" y="10123"/>
                    <a:pt x="365" y="6658"/>
                  </a:cubicBezTo>
                  <a:cubicBezTo>
                    <a:pt x="365" y="3193"/>
                    <a:pt x="3192" y="335"/>
                    <a:pt x="6687" y="335"/>
                  </a:cubicBezTo>
                  <a:close/>
                  <a:moveTo>
                    <a:pt x="6687" y="1"/>
                  </a:moveTo>
                  <a:cubicBezTo>
                    <a:pt x="2979" y="1"/>
                    <a:pt x="0" y="3010"/>
                    <a:pt x="0" y="6688"/>
                  </a:cubicBezTo>
                  <a:cubicBezTo>
                    <a:pt x="0" y="10366"/>
                    <a:pt x="2979" y="13375"/>
                    <a:pt x="6687" y="13375"/>
                  </a:cubicBezTo>
                  <a:cubicBezTo>
                    <a:pt x="10365" y="13375"/>
                    <a:pt x="13374" y="10366"/>
                    <a:pt x="13374" y="6688"/>
                  </a:cubicBezTo>
                  <a:cubicBezTo>
                    <a:pt x="13374" y="3010"/>
                    <a:pt x="10365" y="1"/>
                    <a:pt x="6687" y="1"/>
                  </a:cubicBezTo>
                  <a:close/>
                </a:path>
              </a:pathLst>
            </a:custGeom>
            <a:solidFill>
              <a:srgbClr val="BEB8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9"/>
            <p:cNvSpPr/>
            <p:nvPr/>
          </p:nvSpPr>
          <p:spPr>
            <a:xfrm>
              <a:off x="2372650" y="2354425"/>
              <a:ext cx="82100" cy="19025"/>
            </a:xfrm>
            <a:custGeom>
              <a:rect b="b" l="l" r="r" t="t"/>
              <a:pathLst>
                <a:path extrusionOk="0" h="761" w="3284">
                  <a:moveTo>
                    <a:pt x="1" y="1"/>
                  </a:moveTo>
                  <a:lnTo>
                    <a:pt x="1" y="761"/>
                  </a:lnTo>
                  <a:lnTo>
                    <a:pt x="3283" y="761"/>
                  </a:lnTo>
                  <a:lnTo>
                    <a:pt x="3283" y="1"/>
                  </a:lnTo>
                  <a:close/>
                </a:path>
              </a:pathLst>
            </a:custGeom>
            <a:solidFill>
              <a:srgbClr val="BEB8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9"/>
            <p:cNvSpPr/>
            <p:nvPr/>
          </p:nvSpPr>
          <p:spPr>
            <a:xfrm>
              <a:off x="2372650" y="2404575"/>
              <a:ext cx="121600" cy="19025"/>
            </a:xfrm>
            <a:custGeom>
              <a:rect b="b" l="l" r="r" t="t"/>
              <a:pathLst>
                <a:path extrusionOk="0" h="761" w="4864">
                  <a:moveTo>
                    <a:pt x="1" y="1"/>
                  </a:moveTo>
                  <a:lnTo>
                    <a:pt x="1" y="761"/>
                  </a:lnTo>
                  <a:lnTo>
                    <a:pt x="4864" y="761"/>
                  </a:lnTo>
                  <a:lnTo>
                    <a:pt x="4864" y="1"/>
                  </a:lnTo>
                  <a:close/>
                </a:path>
              </a:pathLst>
            </a:custGeom>
            <a:solidFill>
              <a:srgbClr val="BCBB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9"/>
            <p:cNvSpPr/>
            <p:nvPr/>
          </p:nvSpPr>
          <p:spPr>
            <a:xfrm>
              <a:off x="2510200" y="2404575"/>
              <a:ext cx="60050" cy="19025"/>
            </a:xfrm>
            <a:custGeom>
              <a:rect b="b" l="l" r="r" t="t"/>
              <a:pathLst>
                <a:path extrusionOk="0" h="761" w="2402">
                  <a:moveTo>
                    <a:pt x="0" y="1"/>
                  </a:moveTo>
                  <a:lnTo>
                    <a:pt x="0" y="761"/>
                  </a:lnTo>
                  <a:lnTo>
                    <a:pt x="2401" y="761"/>
                  </a:lnTo>
                  <a:lnTo>
                    <a:pt x="2401" y="1"/>
                  </a:lnTo>
                  <a:close/>
                </a:path>
              </a:pathLst>
            </a:custGeom>
            <a:solidFill>
              <a:srgbClr val="BCBB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9"/>
            <p:cNvSpPr/>
            <p:nvPr/>
          </p:nvSpPr>
          <p:spPr>
            <a:xfrm>
              <a:off x="2574775" y="2404575"/>
              <a:ext cx="38025" cy="19025"/>
            </a:xfrm>
            <a:custGeom>
              <a:rect b="b" l="l" r="r" t="t"/>
              <a:pathLst>
                <a:path extrusionOk="0" h="761" w="1521">
                  <a:moveTo>
                    <a:pt x="1" y="1"/>
                  </a:moveTo>
                  <a:lnTo>
                    <a:pt x="1" y="761"/>
                  </a:lnTo>
                  <a:lnTo>
                    <a:pt x="1521" y="761"/>
                  </a:lnTo>
                  <a:lnTo>
                    <a:pt x="1521" y="1"/>
                  </a:lnTo>
                  <a:close/>
                </a:path>
              </a:pathLst>
            </a:custGeom>
            <a:solidFill>
              <a:srgbClr val="BCBB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9"/>
            <p:cNvSpPr/>
            <p:nvPr/>
          </p:nvSpPr>
          <p:spPr>
            <a:xfrm>
              <a:off x="2372650" y="2454725"/>
              <a:ext cx="57775" cy="19025"/>
            </a:xfrm>
            <a:custGeom>
              <a:rect b="b" l="l" r="r" t="t"/>
              <a:pathLst>
                <a:path extrusionOk="0" h="761" w="2311">
                  <a:moveTo>
                    <a:pt x="1" y="1"/>
                  </a:moveTo>
                  <a:lnTo>
                    <a:pt x="1" y="761"/>
                  </a:lnTo>
                  <a:lnTo>
                    <a:pt x="2311" y="761"/>
                  </a:lnTo>
                  <a:lnTo>
                    <a:pt x="2311" y="1"/>
                  </a:lnTo>
                  <a:close/>
                </a:path>
              </a:pathLst>
            </a:custGeom>
            <a:solidFill>
              <a:srgbClr val="BCBB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9"/>
            <p:cNvSpPr/>
            <p:nvPr/>
          </p:nvSpPr>
          <p:spPr>
            <a:xfrm>
              <a:off x="2446350" y="2454725"/>
              <a:ext cx="148975" cy="19025"/>
            </a:xfrm>
            <a:custGeom>
              <a:rect b="b" l="l" r="r" t="t"/>
              <a:pathLst>
                <a:path extrusionOk="0" h="761" w="5959">
                  <a:moveTo>
                    <a:pt x="1" y="1"/>
                  </a:moveTo>
                  <a:lnTo>
                    <a:pt x="1" y="761"/>
                  </a:lnTo>
                  <a:lnTo>
                    <a:pt x="5958" y="761"/>
                  </a:lnTo>
                  <a:lnTo>
                    <a:pt x="5958" y="1"/>
                  </a:lnTo>
                  <a:close/>
                </a:path>
              </a:pathLst>
            </a:custGeom>
            <a:solidFill>
              <a:srgbClr val="BCBB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9"/>
            <p:cNvSpPr/>
            <p:nvPr/>
          </p:nvSpPr>
          <p:spPr>
            <a:xfrm>
              <a:off x="2545150" y="2504875"/>
              <a:ext cx="68400" cy="19025"/>
            </a:xfrm>
            <a:custGeom>
              <a:rect b="b" l="l" r="r" t="t"/>
              <a:pathLst>
                <a:path extrusionOk="0" h="761" w="2736">
                  <a:moveTo>
                    <a:pt x="0" y="1"/>
                  </a:moveTo>
                  <a:lnTo>
                    <a:pt x="0" y="761"/>
                  </a:lnTo>
                  <a:lnTo>
                    <a:pt x="2736" y="761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BCBB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9"/>
            <p:cNvSpPr/>
            <p:nvPr/>
          </p:nvSpPr>
          <p:spPr>
            <a:xfrm>
              <a:off x="2372650" y="2504875"/>
              <a:ext cx="165675" cy="19025"/>
            </a:xfrm>
            <a:custGeom>
              <a:rect b="b" l="l" r="r" t="t"/>
              <a:pathLst>
                <a:path extrusionOk="0" h="761" w="6627">
                  <a:moveTo>
                    <a:pt x="1" y="1"/>
                  </a:moveTo>
                  <a:lnTo>
                    <a:pt x="1" y="761"/>
                  </a:lnTo>
                  <a:lnTo>
                    <a:pt x="6627" y="761"/>
                  </a:lnTo>
                  <a:lnTo>
                    <a:pt x="6627" y="1"/>
                  </a:lnTo>
                  <a:close/>
                </a:path>
              </a:pathLst>
            </a:custGeom>
            <a:solidFill>
              <a:srgbClr val="BCBB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9"/>
            <p:cNvSpPr/>
            <p:nvPr/>
          </p:nvSpPr>
          <p:spPr>
            <a:xfrm>
              <a:off x="2372650" y="2556550"/>
              <a:ext cx="104125" cy="19025"/>
            </a:xfrm>
            <a:custGeom>
              <a:rect b="b" l="l" r="r" t="t"/>
              <a:pathLst>
                <a:path extrusionOk="0" h="761" w="4165">
                  <a:moveTo>
                    <a:pt x="1" y="1"/>
                  </a:moveTo>
                  <a:lnTo>
                    <a:pt x="1" y="761"/>
                  </a:lnTo>
                  <a:lnTo>
                    <a:pt x="4165" y="761"/>
                  </a:lnTo>
                  <a:lnTo>
                    <a:pt x="4165" y="1"/>
                  </a:lnTo>
                  <a:close/>
                </a:path>
              </a:pathLst>
            </a:custGeom>
            <a:solidFill>
              <a:srgbClr val="BCBB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9"/>
            <p:cNvSpPr/>
            <p:nvPr/>
          </p:nvSpPr>
          <p:spPr>
            <a:xfrm>
              <a:off x="2492725" y="2556550"/>
              <a:ext cx="44850" cy="19025"/>
            </a:xfrm>
            <a:custGeom>
              <a:rect b="b" l="l" r="r" t="t"/>
              <a:pathLst>
                <a:path extrusionOk="0" h="761" w="1794">
                  <a:moveTo>
                    <a:pt x="0" y="1"/>
                  </a:moveTo>
                  <a:lnTo>
                    <a:pt x="0" y="761"/>
                  </a:lnTo>
                  <a:lnTo>
                    <a:pt x="1793" y="761"/>
                  </a:lnTo>
                  <a:lnTo>
                    <a:pt x="1793" y="1"/>
                  </a:lnTo>
                  <a:close/>
                </a:path>
              </a:pathLst>
            </a:custGeom>
            <a:solidFill>
              <a:srgbClr val="BCBB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9"/>
            <p:cNvSpPr/>
            <p:nvPr/>
          </p:nvSpPr>
          <p:spPr>
            <a:xfrm>
              <a:off x="2545150" y="2556550"/>
              <a:ext cx="25850" cy="19025"/>
            </a:xfrm>
            <a:custGeom>
              <a:rect b="b" l="l" r="r" t="t"/>
              <a:pathLst>
                <a:path extrusionOk="0" h="761" w="1034">
                  <a:moveTo>
                    <a:pt x="0" y="1"/>
                  </a:moveTo>
                  <a:lnTo>
                    <a:pt x="0" y="761"/>
                  </a:lnTo>
                  <a:lnTo>
                    <a:pt x="1034" y="761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rgbClr val="BCBB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9"/>
            <p:cNvSpPr/>
            <p:nvPr/>
          </p:nvSpPr>
          <p:spPr>
            <a:xfrm>
              <a:off x="1041325" y="2514000"/>
              <a:ext cx="211275" cy="12950"/>
            </a:xfrm>
            <a:custGeom>
              <a:rect b="b" l="l" r="r" t="t"/>
              <a:pathLst>
                <a:path extrusionOk="0" h="518" w="8451">
                  <a:moveTo>
                    <a:pt x="0" y="1"/>
                  </a:moveTo>
                  <a:lnTo>
                    <a:pt x="0" y="517"/>
                  </a:lnTo>
                  <a:lnTo>
                    <a:pt x="8450" y="517"/>
                  </a:lnTo>
                  <a:lnTo>
                    <a:pt x="8450" y="1"/>
                  </a:lnTo>
                  <a:close/>
                </a:path>
              </a:pathLst>
            </a:custGeom>
            <a:solidFill>
              <a:srgbClr val="BEB8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19"/>
            <p:cNvSpPr/>
            <p:nvPr/>
          </p:nvSpPr>
          <p:spPr>
            <a:xfrm>
              <a:off x="1041325" y="2548200"/>
              <a:ext cx="253825" cy="12950"/>
            </a:xfrm>
            <a:custGeom>
              <a:rect b="b" l="l" r="r" t="t"/>
              <a:pathLst>
                <a:path extrusionOk="0" h="518" w="10153">
                  <a:moveTo>
                    <a:pt x="0" y="1"/>
                  </a:moveTo>
                  <a:lnTo>
                    <a:pt x="0" y="517"/>
                  </a:lnTo>
                  <a:lnTo>
                    <a:pt x="10152" y="517"/>
                  </a:lnTo>
                  <a:lnTo>
                    <a:pt x="10152" y="1"/>
                  </a:lnTo>
                  <a:close/>
                </a:path>
              </a:pathLst>
            </a:custGeom>
            <a:solidFill>
              <a:srgbClr val="BCBB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9"/>
            <p:cNvSpPr/>
            <p:nvPr/>
          </p:nvSpPr>
          <p:spPr>
            <a:xfrm>
              <a:off x="1138575" y="2583150"/>
              <a:ext cx="156575" cy="12950"/>
            </a:xfrm>
            <a:custGeom>
              <a:rect b="b" l="l" r="r" t="t"/>
              <a:pathLst>
                <a:path extrusionOk="0" h="518" w="6263">
                  <a:moveTo>
                    <a:pt x="1" y="1"/>
                  </a:moveTo>
                  <a:lnTo>
                    <a:pt x="1" y="517"/>
                  </a:lnTo>
                  <a:lnTo>
                    <a:pt x="6262" y="517"/>
                  </a:lnTo>
                  <a:lnTo>
                    <a:pt x="6262" y="1"/>
                  </a:lnTo>
                  <a:close/>
                </a:path>
              </a:pathLst>
            </a:custGeom>
            <a:solidFill>
              <a:srgbClr val="BCBB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9"/>
            <p:cNvSpPr/>
            <p:nvPr/>
          </p:nvSpPr>
          <p:spPr>
            <a:xfrm>
              <a:off x="1041325" y="2583150"/>
              <a:ext cx="74500" cy="12950"/>
            </a:xfrm>
            <a:custGeom>
              <a:rect b="b" l="l" r="r" t="t"/>
              <a:pathLst>
                <a:path extrusionOk="0" h="518" w="2980">
                  <a:moveTo>
                    <a:pt x="0" y="1"/>
                  </a:moveTo>
                  <a:lnTo>
                    <a:pt x="0" y="517"/>
                  </a:lnTo>
                  <a:lnTo>
                    <a:pt x="2979" y="517"/>
                  </a:lnTo>
                  <a:lnTo>
                    <a:pt x="2979" y="1"/>
                  </a:lnTo>
                  <a:close/>
                </a:path>
              </a:pathLst>
            </a:custGeom>
            <a:solidFill>
              <a:srgbClr val="BCBB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9"/>
            <p:cNvSpPr/>
            <p:nvPr/>
          </p:nvSpPr>
          <p:spPr>
            <a:xfrm>
              <a:off x="1041325" y="2617350"/>
              <a:ext cx="253825" cy="12950"/>
            </a:xfrm>
            <a:custGeom>
              <a:rect b="b" l="l" r="r" t="t"/>
              <a:pathLst>
                <a:path extrusionOk="0" h="518" w="10153">
                  <a:moveTo>
                    <a:pt x="0" y="1"/>
                  </a:moveTo>
                  <a:lnTo>
                    <a:pt x="0" y="517"/>
                  </a:lnTo>
                  <a:lnTo>
                    <a:pt x="10152" y="517"/>
                  </a:lnTo>
                  <a:lnTo>
                    <a:pt x="10152" y="1"/>
                  </a:lnTo>
                  <a:close/>
                </a:path>
              </a:pathLst>
            </a:custGeom>
            <a:solidFill>
              <a:srgbClr val="BCBB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9"/>
            <p:cNvSpPr/>
            <p:nvPr/>
          </p:nvSpPr>
          <p:spPr>
            <a:xfrm>
              <a:off x="1041325" y="2651550"/>
              <a:ext cx="253825" cy="13700"/>
            </a:xfrm>
            <a:custGeom>
              <a:rect b="b" l="l" r="r" t="t"/>
              <a:pathLst>
                <a:path extrusionOk="0" h="548" w="10153">
                  <a:moveTo>
                    <a:pt x="0" y="0"/>
                  </a:moveTo>
                  <a:lnTo>
                    <a:pt x="0" y="547"/>
                  </a:lnTo>
                  <a:lnTo>
                    <a:pt x="10152" y="547"/>
                  </a:lnTo>
                  <a:lnTo>
                    <a:pt x="10152" y="0"/>
                  </a:lnTo>
                  <a:close/>
                </a:path>
              </a:pathLst>
            </a:custGeom>
            <a:solidFill>
              <a:srgbClr val="BCBB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9"/>
            <p:cNvSpPr/>
            <p:nvPr/>
          </p:nvSpPr>
          <p:spPr>
            <a:xfrm>
              <a:off x="1036750" y="1805025"/>
              <a:ext cx="9925" cy="619350"/>
            </a:xfrm>
            <a:custGeom>
              <a:rect b="b" l="l" r="r" t="t"/>
              <a:pathLst>
                <a:path extrusionOk="0" h="24774" w="397">
                  <a:moveTo>
                    <a:pt x="1" y="1"/>
                  </a:moveTo>
                  <a:lnTo>
                    <a:pt x="1" y="24773"/>
                  </a:lnTo>
                  <a:lnTo>
                    <a:pt x="396" y="24773"/>
                  </a:lnTo>
                  <a:lnTo>
                    <a:pt x="396" y="1"/>
                  </a:lnTo>
                  <a:close/>
                </a:path>
              </a:pathLst>
            </a:custGeom>
            <a:solidFill>
              <a:srgbClr val="4B4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9"/>
            <p:cNvSpPr/>
            <p:nvPr/>
          </p:nvSpPr>
          <p:spPr>
            <a:xfrm>
              <a:off x="1213825" y="1805025"/>
              <a:ext cx="9125" cy="619350"/>
            </a:xfrm>
            <a:custGeom>
              <a:rect b="b" l="l" r="r" t="t"/>
              <a:pathLst>
                <a:path extrusionOk="0" h="24774" w="365">
                  <a:moveTo>
                    <a:pt x="0" y="1"/>
                  </a:moveTo>
                  <a:lnTo>
                    <a:pt x="0" y="24773"/>
                  </a:lnTo>
                  <a:lnTo>
                    <a:pt x="365" y="24773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rgbClr val="4B4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9"/>
            <p:cNvSpPr/>
            <p:nvPr/>
          </p:nvSpPr>
          <p:spPr>
            <a:xfrm>
              <a:off x="1389350" y="1805025"/>
              <a:ext cx="9150" cy="619350"/>
            </a:xfrm>
            <a:custGeom>
              <a:rect b="b" l="l" r="r" t="t"/>
              <a:pathLst>
                <a:path extrusionOk="0" h="24774" w="366">
                  <a:moveTo>
                    <a:pt x="0" y="1"/>
                  </a:moveTo>
                  <a:lnTo>
                    <a:pt x="0" y="24773"/>
                  </a:lnTo>
                  <a:lnTo>
                    <a:pt x="365" y="24773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rgbClr val="4B4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9"/>
            <p:cNvSpPr/>
            <p:nvPr/>
          </p:nvSpPr>
          <p:spPr>
            <a:xfrm>
              <a:off x="1564875" y="1805025"/>
              <a:ext cx="9925" cy="619350"/>
            </a:xfrm>
            <a:custGeom>
              <a:rect b="b" l="l" r="r" t="t"/>
              <a:pathLst>
                <a:path extrusionOk="0" h="24774" w="397">
                  <a:moveTo>
                    <a:pt x="1" y="1"/>
                  </a:moveTo>
                  <a:lnTo>
                    <a:pt x="1" y="24773"/>
                  </a:lnTo>
                  <a:lnTo>
                    <a:pt x="396" y="24773"/>
                  </a:lnTo>
                  <a:lnTo>
                    <a:pt x="396" y="1"/>
                  </a:lnTo>
                  <a:close/>
                </a:path>
              </a:pathLst>
            </a:custGeom>
            <a:solidFill>
              <a:srgbClr val="4B4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9"/>
            <p:cNvSpPr/>
            <p:nvPr/>
          </p:nvSpPr>
          <p:spPr>
            <a:xfrm>
              <a:off x="1741950" y="1805025"/>
              <a:ext cx="9125" cy="619350"/>
            </a:xfrm>
            <a:custGeom>
              <a:rect b="b" l="l" r="r" t="t"/>
              <a:pathLst>
                <a:path extrusionOk="0" h="24774" w="365">
                  <a:moveTo>
                    <a:pt x="0" y="1"/>
                  </a:moveTo>
                  <a:lnTo>
                    <a:pt x="0" y="24773"/>
                  </a:lnTo>
                  <a:lnTo>
                    <a:pt x="365" y="24773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rgbClr val="4B4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9"/>
            <p:cNvSpPr/>
            <p:nvPr/>
          </p:nvSpPr>
          <p:spPr>
            <a:xfrm>
              <a:off x="1917475" y="1805025"/>
              <a:ext cx="9900" cy="619350"/>
            </a:xfrm>
            <a:custGeom>
              <a:rect b="b" l="l" r="r" t="t"/>
              <a:pathLst>
                <a:path extrusionOk="0" h="24774" w="396">
                  <a:moveTo>
                    <a:pt x="1" y="1"/>
                  </a:moveTo>
                  <a:lnTo>
                    <a:pt x="1" y="24773"/>
                  </a:lnTo>
                  <a:lnTo>
                    <a:pt x="396" y="24773"/>
                  </a:lnTo>
                  <a:lnTo>
                    <a:pt x="396" y="1"/>
                  </a:lnTo>
                  <a:close/>
                </a:path>
              </a:pathLst>
            </a:custGeom>
            <a:solidFill>
              <a:srgbClr val="4B4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9"/>
            <p:cNvSpPr/>
            <p:nvPr/>
          </p:nvSpPr>
          <p:spPr>
            <a:xfrm>
              <a:off x="1013200" y="2051225"/>
              <a:ext cx="57025" cy="373150"/>
            </a:xfrm>
            <a:custGeom>
              <a:rect b="b" l="l" r="r" t="t"/>
              <a:pathLst>
                <a:path extrusionOk="0" h="14926" w="2281">
                  <a:moveTo>
                    <a:pt x="1" y="1"/>
                  </a:moveTo>
                  <a:lnTo>
                    <a:pt x="1" y="14925"/>
                  </a:lnTo>
                  <a:lnTo>
                    <a:pt x="2280" y="14925"/>
                  </a:lnTo>
                  <a:lnTo>
                    <a:pt x="2280" y="1"/>
                  </a:lnTo>
                  <a:close/>
                </a:path>
              </a:pathLst>
            </a:custGeom>
            <a:solidFill>
              <a:srgbClr val="BCBB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9"/>
            <p:cNvSpPr/>
            <p:nvPr/>
          </p:nvSpPr>
          <p:spPr>
            <a:xfrm>
              <a:off x="1191025" y="2179650"/>
              <a:ext cx="57000" cy="244725"/>
            </a:xfrm>
            <a:custGeom>
              <a:rect b="b" l="l" r="r" t="t"/>
              <a:pathLst>
                <a:path extrusionOk="0" h="9789" w="2280">
                  <a:moveTo>
                    <a:pt x="0" y="1"/>
                  </a:moveTo>
                  <a:lnTo>
                    <a:pt x="0" y="9788"/>
                  </a:lnTo>
                  <a:lnTo>
                    <a:pt x="2280" y="9788"/>
                  </a:lnTo>
                  <a:lnTo>
                    <a:pt x="2280" y="1"/>
                  </a:lnTo>
                  <a:close/>
                </a:path>
              </a:pathLst>
            </a:custGeom>
            <a:solidFill>
              <a:srgbClr val="BCBB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9"/>
            <p:cNvSpPr/>
            <p:nvPr/>
          </p:nvSpPr>
          <p:spPr>
            <a:xfrm>
              <a:off x="1365800" y="2072500"/>
              <a:ext cx="57000" cy="351875"/>
            </a:xfrm>
            <a:custGeom>
              <a:rect b="b" l="l" r="r" t="t"/>
              <a:pathLst>
                <a:path extrusionOk="0" h="14075" w="2280">
                  <a:moveTo>
                    <a:pt x="0" y="1"/>
                  </a:moveTo>
                  <a:lnTo>
                    <a:pt x="0" y="14074"/>
                  </a:lnTo>
                  <a:lnTo>
                    <a:pt x="2280" y="14074"/>
                  </a:lnTo>
                  <a:lnTo>
                    <a:pt x="2280" y="1"/>
                  </a:lnTo>
                  <a:close/>
                </a:path>
              </a:pathLst>
            </a:custGeom>
            <a:solidFill>
              <a:srgbClr val="BCBB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9"/>
            <p:cNvSpPr/>
            <p:nvPr/>
          </p:nvSpPr>
          <p:spPr>
            <a:xfrm>
              <a:off x="1541325" y="1937250"/>
              <a:ext cx="57025" cy="487125"/>
            </a:xfrm>
            <a:custGeom>
              <a:rect b="b" l="l" r="r" t="t"/>
              <a:pathLst>
                <a:path extrusionOk="0" h="19485" w="2281">
                  <a:moveTo>
                    <a:pt x="1" y="0"/>
                  </a:moveTo>
                  <a:lnTo>
                    <a:pt x="1" y="19484"/>
                  </a:lnTo>
                  <a:lnTo>
                    <a:pt x="2280" y="19484"/>
                  </a:lnTo>
                  <a:lnTo>
                    <a:pt x="2280" y="0"/>
                  </a:lnTo>
                  <a:close/>
                </a:path>
              </a:pathLst>
            </a:custGeom>
            <a:solidFill>
              <a:srgbClr val="BCBB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9"/>
            <p:cNvSpPr/>
            <p:nvPr/>
          </p:nvSpPr>
          <p:spPr>
            <a:xfrm>
              <a:off x="1718375" y="2143175"/>
              <a:ext cx="57025" cy="281200"/>
            </a:xfrm>
            <a:custGeom>
              <a:rect b="b" l="l" r="r" t="t"/>
              <a:pathLst>
                <a:path extrusionOk="0" h="11248" w="2281">
                  <a:moveTo>
                    <a:pt x="1" y="1"/>
                  </a:moveTo>
                  <a:lnTo>
                    <a:pt x="1" y="11247"/>
                  </a:lnTo>
                  <a:lnTo>
                    <a:pt x="2281" y="11247"/>
                  </a:lnTo>
                  <a:lnTo>
                    <a:pt x="2281" y="1"/>
                  </a:lnTo>
                  <a:close/>
                </a:path>
              </a:pathLst>
            </a:custGeom>
            <a:solidFill>
              <a:srgbClr val="BCBB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9"/>
            <p:cNvSpPr/>
            <p:nvPr/>
          </p:nvSpPr>
          <p:spPr>
            <a:xfrm>
              <a:off x="921250" y="2435725"/>
              <a:ext cx="1035000" cy="7625"/>
            </a:xfrm>
            <a:custGeom>
              <a:rect b="b" l="l" r="r" t="t"/>
              <a:pathLst>
                <a:path extrusionOk="0" h="305" w="41400">
                  <a:moveTo>
                    <a:pt x="1" y="1"/>
                  </a:moveTo>
                  <a:lnTo>
                    <a:pt x="1" y="305"/>
                  </a:lnTo>
                  <a:lnTo>
                    <a:pt x="41400" y="305"/>
                  </a:lnTo>
                  <a:lnTo>
                    <a:pt x="41400" y="1"/>
                  </a:lnTo>
                  <a:close/>
                </a:path>
              </a:pathLst>
            </a:custGeom>
            <a:solidFill>
              <a:srgbClr val="3C5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9"/>
            <p:cNvSpPr/>
            <p:nvPr/>
          </p:nvSpPr>
          <p:spPr>
            <a:xfrm>
              <a:off x="1861250" y="1835425"/>
              <a:ext cx="121600" cy="588950"/>
            </a:xfrm>
            <a:custGeom>
              <a:rect b="b" l="l" r="r" t="t"/>
              <a:pathLst>
                <a:path extrusionOk="0" h="23558" w="4864">
                  <a:moveTo>
                    <a:pt x="2432" y="0"/>
                  </a:moveTo>
                  <a:lnTo>
                    <a:pt x="0" y="4195"/>
                  </a:lnTo>
                  <a:lnTo>
                    <a:pt x="1307" y="4195"/>
                  </a:lnTo>
                  <a:lnTo>
                    <a:pt x="1307" y="23557"/>
                  </a:lnTo>
                  <a:lnTo>
                    <a:pt x="3587" y="23557"/>
                  </a:lnTo>
                  <a:lnTo>
                    <a:pt x="3587" y="4195"/>
                  </a:lnTo>
                  <a:lnTo>
                    <a:pt x="4864" y="4195"/>
                  </a:lnTo>
                  <a:lnTo>
                    <a:pt x="2432" y="0"/>
                  </a:lnTo>
                  <a:close/>
                </a:path>
              </a:pathLst>
            </a:custGeom>
            <a:solidFill>
              <a:srgbClr val="DBD7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9"/>
            <p:cNvSpPr/>
            <p:nvPr/>
          </p:nvSpPr>
          <p:spPr>
            <a:xfrm>
              <a:off x="920500" y="2386350"/>
              <a:ext cx="74500" cy="15225"/>
            </a:xfrm>
            <a:custGeom>
              <a:rect b="b" l="l" r="r" t="t"/>
              <a:pathLst>
                <a:path extrusionOk="0" h="609" w="2980">
                  <a:moveTo>
                    <a:pt x="304" y="0"/>
                  </a:moveTo>
                  <a:cubicBezTo>
                    <a:pt x="92" y="0"/>
                    <a:pt x="0" y="152"/>
                    <a:pt x="0" y="304"/>
                  </a:cubicBezTo>
                  <a:cubicBezTo>
                    <a:pt x="0" y="517"/>
                    <a:pt x="152" y="608"/>
                    <a:pt x="304" y="608"/>
                  </a:cubicBezTo>
                  <a:lnTo>
                    <a:pt x="2675" y="608"/>
                  </a:lnTo>
                  <a:cubicBezTo>
                    <a:pt x="2888" y="608"/>
                    <a:pt x="2979" y="456"/>
                    <a:pt x="2979" y="304"/>
                  </a:cubicBezTo>
                  <a:cubicBezTo>
                    <a:pt x="2979" y="152"/>
                    <a:pt x="2888" y="61"/>
                    <a:pt x="2675" y="0"/>
                  </a:cubicBezTo>
                  <a:close/>
                </a:path>
              </a:pathLst>
            </a:custGeom>
            <a:solidFill>
              <a:srgbClr val="3C5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9"/>
            <p:cNvSpPr/>
            <p:nvPr/>
          </p:nvSpPr>
          <p:spPr>
            <a:xfrm>
              <a:off x="920500" y="2283750"/>
              <a:ext cx="74500" cy="15225"/>
            </a:xfrm>
            <a:custGeom>
              <a:rect b="b" l="l" r="r" t="t"/>
              <a:pathLst>
                <a:path extrusionOk="0" h="609" w="2980">
                  <a:moveTo>
                    <a:pt x="304" y="1"/>
                  </a:moveTo>
                  <a:cubicBezTo>
                    <a:pt x="92" y="1"/>
                    <a:pt x="0" y="153"/>
                    <a:pt x="0" y="305"/>
                  </a:cubicBezTo>
                  <a:cubicBezTo>
                    <a:pt x="0" y="518"/>
                    <a:pt x="152" y="609"/>
                    <a:pt x="304" y="609"/>
                  </a:cubicBezTo>
                  <a:lnTo>
                    <a:pt x="2675" y="609"/>
                  </a:lnTo>
                  <a:cubicBezTo>
                    <a:pt x="2888" y="609"/>
                    <a:pt x="2979" y="457"/>
                    <a:pt x="2979" y="305"/>
                  </a:cubicBezTo>
                  <a:cubicBezTo>
                    <a:pt x="2979" y="122"/>
                    <a:pt x="2888" y="1"/>
                    <a:pt x="2675" y="1"/>
                  </a:cubicBezTo>
                  <a:close/>
                </a:path>
              </a:pathLst>
            </a:custGeom>
            <a:solidFill>
              <a:srgbClr val="3C5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9"/>
            <p:cNvSpPr/>
            <p:nvPr/>
          </p:nvSpPr>
          <p:spPr>
            <a:xfrm>
              <a:off x="920500" y="2180425"/>
              <a:ext cx="74500" cy="15200"/>
            </a:xfrm>
            <a:custGeom>
              <a:rect b="b" l="l" r="r" t="t"/>
              <a:pathLst>
                <a:path extrusionOk="0" h="608" w="2980">
                  <a:moveTo>
                    <a:pt x="304" y="0"/>
                  </a:moveTo>
                  <a:cubicBezTo>
                    <a:pt x="92" y="0"/>
                    <a:pt x="0" y="152"/>
                    <a:pt x="0" y="304"/>
                  </a:cubicBezTo>
                  <a:cubicBezTo>
                    <a:pt x="0" y="486"/>
                    <a:pt x="152" y="608"/>
                    <a:pt x="304" y="608"/>
                  </a:cubicBezTo>
                  <a:lnTo>
                    <a:pt x="2675" y="608"/>
                  </a:lnTo>
                  <a:cubicBezTo>
                    <a:pt x="2888" y="608"/>
                    <a:pt x="2979" y="456"/>
                    <a:pt x="2979" y="304"/>
                  </a:cubicBezTo>
                  <a:cubicBezTo>
                    <a:pt x="2979" y="152"/>
                    <a:pt x="2888" y="0"/>
                    <a:pt x="2675" y="0"/>
                  </a:cubicBezTo>
                  <a:close/>
                </a:path>
              </a:pathLst>
            </a:custGeom>
            <a:solidFill>
              <a:srgbClr val="3C5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9"/>
            <p:cNvSpPr/>
            <p:nvPr/>
          </p:nvSpPr>
          <p:spPr>
            <a:xfrm>
              <a:off x="920500" y="2077075"/>
              <a:ext cx="74500" cy="15225"/>
            </a:xfrm>
            <a:custGeom>
              <a:rect b="b" l="l" r="r" t="t"/>
              <a:pathLst>
                <a:path extrusionOk="0" h="609" w="2980">
                  <a:moveTo>
                    <a:pt x="304" y="0"/>
                  </a:moveTo>
                  <a:cubicBezTo>
                    <a:pt x="92" y="0"/>
                    <a:pt x="0" y="152"/>
                    <a:pt x="0" y="304"/>
                  </a:cubicBezTo>
                  <a:cubicBezTo>
                    <a:pt x="0" y="487"/>
                    <a:pt x="152" y="608"/>
                    <a:pt x="304" y="608"/>
                  </a:cubicBezTo>
                  <a:lnTo>
                    <a:pt x="2675" y="608"/>
                  </a:lnTo>
                  <a:cubicBezTo>
                    <a:pt x="2888" y="608"/>
                    <a:pt x="2979" y="456"/>
                    <a:pt x="2979" y="304"/>
                  </a:cubicBezTo>
                  <a:cubicBezTo>
                    <a:pt x="2979" y="152"/>
                    <a:pt x="2888" y="31"/>
                    <a:pt x="2675" y="0"/>
                  </a:cubicBezTo>
                  <a:close/>
                </a:path>
              </a:pathLst>
            </a:custGeom>
            <a:solidFill>
              <a:srgbClr val="3C5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9"/>
            <p:cNvSpPr/>
            <p:nvPr/>
          </p:nvSpPr>
          <p:spPr>
            <a:xfrm>
              <a:off x="920500" y="1974475"/>
              <a:ext cx="74500" cy="15225"/>
            </a:xfrm>
            <a:custGeom>
              <a:rect b="b" l="l" r="r" t="t"/>
              <a:pathLst>
                <a:path extrusionOk="0" h="609" w="2980">
                  <a:moveTo>
                    <a:pt x="304" y="1"/>
                  </a:moveTo>
                  <a:cubicBezTo>
                    <a:pt x="92" y="1"/>
                    <a:pt x="0" y="153"/>
                    <a:pt x="0" y="305"/>
                  </a:cubicBezTo>
                  <a:cubicBezTo>
                    <a:pt x="0" y="487"/>
                    <a:pt x="152" y="609"/>
                    <a:pt x="304" y="609"/>
                  </a:cubicBezTo>
                  <a:lnTo>
                    <a:pt x="2675" y="609"/>
                  </a:lnTo>
                  <a:cubicBezTo>
                    <a:pt x="2888" y="609"/>
                    <a:pt x="2979" y="457"/>
                    <a:pt x="2979" y="305"/>
                  </a:cubicBezTo>
                  <a:cubicBezTo>
                    <a:pt x="2979" y="122"/>
                    <a:pt x="2888" y="1"/>
                    <a:pt x="2675" y="1"/>
                  </a:cubicBezTo>
                  <a:close/>
                </a:path>
              </a:pathLst>
            </a:custGeom>
            <a:solidFill>
              <a:srgbClr val="3C5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9"/>
            <p:cNvSpPr/>
            <p:nvPr/>
          </p:nvSpPr>
          <p:spPr>
            <a:xfrm>
              <a:off x="920500" y="1870375"/>
              <a:ext cx="74500" cy="15975"/>
            </a:xfrm>
            <a:custGeom>
              <a:rect b="b" l="l" r="r" t="t"/>
              <a:pathLst>
                <a:path extrusionOk="0" h="639" w="2980">
                  <a:moveTo>
                    <a:pt x="304" y="1"/>
                  </a:moveTo>
                  <a:cubicBezTo>
                    <a:pt x="92" y="1"/>
                    <a:pt x="0" y="153"/>
                    <a:pt x="0" y="305"/>
                  </a:cubicBezTo>
                  <a:cubicBezTo>
                    <a:pt x="0" y="517"/>
                    <a:pt x="152" y="639"/>
                    <a:pt x="304" y="639"/>
                  </a:cubicBezTo>
                  <a:lnTo>
                    <a:pt x="2675" y="639"/>
                  </a:lnTo>
                  <a:cubicBezTo>
                    <a:pt x="2888" y="639"/>
                    <a:pt x="2979" y="487"/>
                    <a:pt x="2979" y="305"/>
                  </a:cubicBezTo>
                  <a:cubicBezTo>
                    <a:pt x="2979" y="183"/>
                    <a:pt x="2888" y="31"/>
                    <a:pt x="2675" y="1"/>
                  </a:cubicBezTo>
                  <a:close/>
                </a:path>
              </a:pathLst>
            </a:custGeom>
            <a:solidFill>
              <a:srgbClr val="3C5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9"/>
            <p:cNvSpPr/>
            <p:nvPr/>
          </p:nvSpPr>
          <p:spPr>
            <a:xfrm>
              <a:off x="920500" y="1767025"/>
              <a:ext cx="74500" cy="15225"/>
            </a:xfrm>
            <a:custGeom>
              <a:rect b="b" l="l" r="r" t="t"/>
              <a:pathLst>
                <a:path extrusionOk="0" h="609" w="2980">
                  <a:moveTo>
                    <a:pt x="304" y="1"/>
                  </a:moveTo>
                  <a:cubicBezTo>
                    <a:pt x="92" y="1"/>
                    <a:pt x="0" y="153"/>
                    <a:pt x="0" y="305"/>
                  </a:cubicBezTo>
                  <a:cubicBezTo>
                    <a:pt x="0" y="518"/>
                    <a:pt x="152" y="609"/>
                    <a:pt x="304" y="609"/>
                  </a:cubicBezTo>
                  <a:lnTo>
                    <a:pt x="2675" y="609"/>
                  </a:lnTo>
                  <a:cubicBezTo>
                    <a:pt x="2888" y="609"/>
                    <a:pt x="2979" y="457"/>
                    <a:pt x="2979" y="305"/>
                  </a:cubicBezTo>
                  <a:cubicBezTo>
                    <a:pt x="2979" y="153"/>
                    <a:pt x="2888" y="62"/>
                    <a:pt x="2675" y="1"/>
                  </a:cubicBezTo>
                  <a:close/>
                </a:path>
              </a:pathLst>
            </a:custGeom>
            <a:solidFill>
              <a:srgbClr val="3C5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9"/>
            <p:cNvSpPr/>
            <p:nvPr/>
          </p:nvSpPr>
          <p:spPr>
            <a:xfrm>
              <a:off x="4969200" y="1116575"/>
              <a:ext cx="1156575" cy="763700"/>
            </a:xfrm>
            <a:custGeom>
              <a:rect b="b" l="l" r="r" t="t"/>
              <a:pathLst>
                <a:path extrusionOk="0" h="30548" w="46263">
                  <a:moveTo>
                    <a:pt x="1" y="0"/>
                  </a:moveTo>
                  <a:lnTo>
                    <a:pt x="1" y="30548"/>
                  </a:lnTo>
                  <a:lnTo>
                    <a:pt x="46263" y="30548"/>
                  </a:lnTo>
                  <a:lnTo>
                    <a:pt x="462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9"/>
            <p:cNvSpPr/>
            <p:nvPr/>
          </p:nvSpPr>
          <p:spPr>
            <a:xfrm>
              <a:off x="5080150" y="1472200"/>
              <a:ext cx="100325" cy="278900"/>
            </a:xfrm>
            <a:custGeom>
              <a:rect b="b" l="l" r="r" t="t"/>
              <a:pathLst>
                <a:path extrusionOk="0" h="11156" w="4013">
                  <a:moveTo>
                    <a:pt x="0" y="0"/>
                  </a:moveTo>
                  <a:lnTo>
                    <a:pt x="0" y="11156"/>
                  </a:lnTo>
                  <a:lnTo>
                    <a:pt x="4013" y="11156"/>
                  </a:lnTo>
                  <a:lnTo>
                    <a:pt x="4013" y="0"/>
                  </a:lnTo>
                  <a:close/>
                </a:path>
              </a:pathLst>
            </a:custGeom>
            <a:solidFill>
              <a:srgbClr val="1827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9"/>
            <p:cNvSpPr/>
            <p:nvPr/>
          </p:nvSpPr>
          <p:spPr>
            <a:xfrm>
              <a:off x="5206300" y="1556550"/>
              <a:ext cx="99550" cy="194550"/>
            </a:xfrm>
            <a:custGeom>
              <a:rect b="b" l="l" r="r" t="t"/>
              <a:pathLst>
                <a:path extrusionOk="0" h="7782" w="3982">
                  <a:moveTo>
                    <a:pt x="0" y="0"/>
                  </a:moveTo>
                  <a:lnTo>
                    <a:pt x="0" y="7782"/>
                  </a:lnTo>
                  <a:lnTo>
                    <a:pt x="3982" y="7782"/>
                  </a:lnTo>
                  <a:lnTo>
                    <a:pt x="3982" y="0"/>
                  </a:lnTo>
                  <a:close/>
                </a:path>
              </a:pathLst>
            </a:custGeom>
            <a:solidFill>
              <a:srgbClr val="1827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9"/>
            <p:cNvSpPr/>
            <p:nvPr/>
          </p:nvSpPr>
          <p:spPr>
            <a:xfrm>
              <a:off x="5331675" y="1362025"/>
              <a:ext cx="99575" cy="389075"/>
            </a:xfrm>
            <a:custGeom>
              <a:rect b="b" l="l" r="r" t="t"/>
              <a:pathLst>
                <a:path extrusionOk="0" h="15563" w="3983">
                  <a:moveTo>
                    <a:pt x="0" y="0"/>
                  </a:moveTo>
                  <a:lnTo>
                    <a:pt x="0" y="15563"/>
                  </a:lnTo>
                  <a:lnTo>
                    <a:pt x="3982" y="15563"/>
                  </a:lnTo>
                  <a:lnTo>
                    <a:pt x="3982" y="0"/>
                  </a:lnTo>
                  <a:close/>
                </a:path>
              </a:pathLst>
            </a:custGeom>
            <a:solidFill>
              <a:srgbClr val="1827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9"/>
            <p:cNvSpPr/>
            <p:nvPr/>
          </p:nvSpPr>
          <p:spPr>
            <a:xfrm>
              <a:off x="5455525" y="1472200"/>
              <a:ext cx="99575" cy="278900"/>
            </a:xfrm>
            <a:custGeom>
              <a:rect b="b" l="l" r="r" t="t"/>
              <a:pathLst>
                <a:path extrusionOk="0" h="11156" w="3983">
                  <a:moveTo>
                    <a:pt x="1" y="0"/>
                  </a:moveTo>
                  <a:lnTo>
                    <a:pt x="1" y="11156"/>
                  </a:lnTo>
                  <a:lnTo>
                    <a:pt x="3983" y="11156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rgbClr val="1827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9"/>
            <p:cNvSpPr/>
            <p:nvPr/>
          </p:nvSpPr>
          <p:spPr>
            <a:xfrm>
              <a:off x="5580925" y="1362025"/>
              <a:ext cx="100325" cy="389075"/>
            </a:xfrm>
            <a:custGeom>
              <a:rect b="b" l="l" r="r" t="t"/>
              <a:pathLst>
                <a:path extrusionOk="0" h="15563" w="4013">
                  <a:moveTo>
                    <a:pt x="0" y="0"/>
                  </a:moveTo>
                  <a:lnTo>
                    <a:pt x="0" y="15563"/>
                  </a:lnTo>
                  <a:lnTo>
                    <a:pt x="4012" y="15563"/>
                  </a:lnTo>
                  <a:lnTo>
                    <a:pt x="4012" y="0"/>
                  </a:lnTo>
                  <a:close/>
                </a:path>
              </a:pathLst>
            </a:custGeom>
            <a:solidFill>
              <a:srgbClr val="1827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9"/>
            <p:cNvSpPr/>
            <p:nvPr/>
          </p:nvSpPr>
          <p:spPr>
            <a:xfrm>
              <a:off x="5706300" y="1393175"/>
              <a:ext cx="100325" cy="357925"/>
            </a:xfrm>
            <a:custGeom>
              <a:rect b="b" l="l" r="r" t="t"/>
              <a:pathLst>
                <a:path extrusionOk="0" h="14317" w="4013">
                  <a:moveTo>
                    <a:pt x="0" y="0"/>
                  </a:moveTo>
                  <a:lnTo>
                    <a:pt x="0" y="14317"/>
                  </a:lnTo>
                  <a:lnTo>
                    <a:pt x="4013" y="14317"/>
                  </a:lnTo>
                  <a:lnTo>
                    <a:pt x="4013" y="0"/>
                  </a:lnTo>
                  <a:close/>
                </a:path>
              </a:pathLst>
            </a:custGeom>
            <a:solidFill>
              <a:srgbClr val="1827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9"/>
            <p:cNvSpPr/>
            <p:nvPr/>
          </p:nvSpPr>
          <p:spPr>
            <a:xfrm>
              <a:off x="5830925" y="1314900"/>
              <a:ext cx="99575" cy="436200"/>
            </a:xfrm>
            <a:custGeom>
              <a:rect b="b" l="l" r="r" t="t"/>
              <a:pathLst>
                <a:path extrusionOk="0" h="17448" w="3983">
                  <a:moveTo>
                    <a:pt x="0" y="0"/>
                  </a:moveTo>
                  <a:lnTo>
                    <a:pt x="0" y="17448"/>
                  </a:lnTo>
                  <a:lnTo>
                    <a:pt x="3982" y="17448"/>
                  </a:lnTo>
                  <a:lnTo>
                    <a:pt x="3982" y="0"/>
                  </a:lnTo>
                  <a:close/>
                </a:path>
              </a:pathLst>
            </a:custGeom>
            <a:solidFill>
              <a:srgbClr val="1827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9"/>
            <p:cNvSpPr/>
            <p:nvPr/>
          </p:nvSpPr>
          <p:spPr>
            <a:xfrm>
              <a:off x="5080150" y="1722950"/>
              <a:ext cx="100325" cy="27400"/>
            </a:xfrm>
            <a:custGeom>
              <a:rect b="b" l="l" r="r" t="t"/>
              <a:pathLst>
                <a:path extrusionOk="0" h="1096" w="4013">
                  <a:moveTo>
                    <a:pt x="0" y="1"/>
                  </a:moveTo>
                  <a:lnTo>
                    <a:pt x="0" y="1095"/>
                  </a:lnTo>
                  <a:lnTo>
                    <a:pt x="4013" y="1095"/>
                  </a:lnTo>
                  <a:lnTo>
                    <a:pt x="4013" y="1"/>
                  </a:lnTo>
                  <a:close/>
                </a:path>
              </a:pathLst>
            </a:custGeom>
            <a:solidFill>
              <a:srgbClr val="7D7A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9"/>
            <p:cNvSpPr/>
            <p:nvPr/>
          </p:nvSpPr>
          <p:spPr>
            <a:xfrm>
              <a:off x="5206300" y="1639375"/>
              <a:ext cx="99550" cy="111725"/>
            </a:xfrm>
            <a:custGeom>
              <a:rect b="b" l="l" r="r" t="t"/>
              <a:pathLst>
                <a:path extrusionOk="0" h="4469" w="3982">
                  <a:moveTo>
                    <a:pt x="0" y="0"/>
                  </a:moveTo>
                  <a:lnTo>
                    <a:pt x="0" y="4469"/>
                  </a:lnTo>
                  <a:lnTo>
                    <a:pt x="3982" y="4469"/>
                  </a:lnTo>
                  <a:lnTo>
                    <a:pt x="3982" y="0"/>
                  </a:lnTo>
                  <a:close/>
                </a:path>
              </a:pathLst>
            </a:custGeom>
            <a:solidFill>
              <a:srgbClr val="7D7A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19"/>
            <p:cNvSpPr/>
            <p:nvPr/>
          </p:nvSpPr>
          <p:spPr>
            <a:xfrm>
              <a:off x="5331675" y="1694850"/>
              <a:ext cx="99575" cy="56250"/>
            </a:xfrm>
            <a:custGeom>
              <a:rect b="b" l="l" r="r" t="t"/>
              <a:pathLst>
                <a:path extrusionOk="0" h="2250" w="3983">
                  <a:moveTo>
                    <a:pt x="0" y="0"/>
                  </a:moveTo>
                  <a:lnTo>
                    <a:pt x="0" y="2250"/>
                  </a:lnTo>
                  <a:lnTo>
                    <a:pt x="3982" y="2250"/>
                  </a:lnTo>
                  <a:lnTo>
                    <a:pt x="3982" y="0"/>
                  </a:lnTo>
                  <a:close/>
                </a:path>
              </a:pathLst>
            </a:custGeom>
            <a:solidFill>
              <a:srgbClr val="7D7A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19"/>
            <p:cNvSpPr/>
            <p:nvPr/>
          </p:nvSpPr>
          <p:spPr>
            <a:xfrm>
              <a:off x="5455525" y="1639375"/>
              <a:ext cx="99575" cy="111725"/>
            </a:xfrm>
            <a:custGeom>
              <a:rect b="b" l="l" r="r" t="t"/>
              <a:pathLst>
                <a:path extrusionOk="0" h="4469" w="3983">
                  <a:moveTo>
                    <a:pt x="1" y="0"/>
                  </a:moveTo>
                  <a:lnTo>
                    <a:pt x="1" y="4469"/>
                  </a:lnTo>
                  <a:lnTo>
                    <a:pt x="3983" y="4469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rgbClr val="7D7A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19"/>
            <p:cNvSpPr/>
            <p:nvPr/>
          </p:nvSpPr>
          <p:spPr>
            <a:xfrm>
              <a:off x="5580925" y="1571750"/>
              <a:ext cx="100325" cy="179350"/>
            </a:xfrm>
            <a:custGeom>
              <a:rect b="b" l="l" r="r" t="t"/>
              <a:pathLst>
                <a:path extrusionOk="0" h="7174" w="4013">
                  <a:moveTo>
                    <a:pt x="0" y="0"/>
                  </a:moveTo>
                  <a:lnTo>
                    <a:pt x="0" y="7174"/>
                  </a:lnTo>
                  <a:lnTo>
                    <a:pt x="4012" y="7174"/>
                  </a:lnTo>
                  <a:lnTo>
                    <a:pt x="4012" y="0"/>
                  </a:lnTo>
                  <a:close/>
                </a:path>
              </a:pathLst>
            </a:custGeom>
            <a:solidFill>
              <a:srgbClr val="7D7A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19"/>
            <p:cNvSpPr/>
            <p:nvPr/>
          </p:nvSpPr>
          <p:spPr>
            <a:xfrm>
              <a:off x="5706300" y="1639375"/>
              <a:ext cx="100325" cy="111725"/>
            </a:xfrm>
            <a:custGeom>
              <a:rect b="b" l="l" r="r" t="t"/>
              <a:pathLst>
                <a:path extrusionOk="0" h="4469" w="4013">
                  <a:moveTo>
                    <a:pt x="0" y="0"/>
                  </a:moveTo>
                  <a:lnTo>
                    <a:pt x="0" y="4469"/>
                  </a:lnTo>
                  <a:lnTo>
                    <a:pt x="4013" y="4469"/>
                  </a:lnTo>
                  <a:lnTo>
                    <a:pt x="4013" y="0"/>
                  </a:lnTo>
                  <a:close/>
                </a:path>
              </a:pathLst>
            </a:custGeom>
            <a:solidFill>
              <a:srgbClr val="7D7A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19"/>
            <p:cNvSpPr/>
            <p:nvPr/>
          </p:nvSpPr>
          <p:spPr>
            <a:xfrm>
              <a:off x="5830925" y="1472200"/>
              <a:ext cx="99575" cy="278900"/>
            </a:xfrm>
            <a:custGeom>
              <a:rect b="b" l="l" r="r" t="t"/>
              <a:pathLst>
                <a:path extrusionOk="0" h="11156" w="3983">
                  <a:moveTo>
                    <a:pt x="0" y="0"/>
                  </a:moveTo>
                  <a:lnTo>
                    <a:pt x="0" y="11156"/>
                  </a:lnTo>
                  <a:lnTo>
                    <a:pt x="3982" y="11156"/>
                  </a:lnTo>
                  <a:lnTo>
                    <a:pt x="3982" y="0"/>
                  </a:lnTo>
                  <a:close/>
                </a:path>
              </a:pathLst>
            </a:custGeom>
            <a:solidFill>
              <a:srgbClr val="7D7A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9"/>
            <p:cNvSpPr/>
            <p:nvPr/>
          </p:nvSpPr>
          <p:spPr>
            <a:xfrm>
              <a:off x="5895525" y="1151525"/>
              <a:ext cx="156550" cy="22825"/>
            </a:xfrm>
            <a:custGeom>
              <a:rect b="b" l="l" r="r" t="t"/>
              <a:pathLst>
                <a:path extrusionOk="0" h="913" w="6262">
                  <a:moveTo>
                    <a:pt x="0" y="0"/>
                  </a:moveTo>
                  <a:lnTo>
                    <a:pt x="0" y="912"/>
                  </a:lnTo>
                  <a:lnTo>
                    <a:pt x="6262" y="912"/>
                  </a:lnTo>
                  <a:lnTo>
                    <a:pt x="6262" y="0"/>
                  </a:lnTo>
                  <a:close/>
                </a:path>
              </a:pathLst>
            </a:custGeom>
            <a:solidFill>
              <a:srgbClr val="BEB8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9"/>
            <p:cNvSpPr/>
            <p:nvPr/>
          </p:nvSpPr>
          <p:spPr>
            <a:xfrm>
              <a:off x="5895525" y="1202425"/>
              <a:ext cx="80550" cy="9150"/>
            </a:xfrm>
            <a:custGeom>
              <a:rect b="b" l="l" r="r" t="t"/>
              <a:pathLst>
                <a:path extrusionOk="0" h="366" w="3222">
                  <a:moveTo>
                    <a:pt x="0" y="1"/>
                  </a:moveTo>
                  <a:lnTo>
                    <a:pt x="0" y="366"/>
                  </a:lnTo>
                  <a:lnTo>
                    <a:pt x="3222" y="366"/>
                  </a:lnTo>
                  <a:lnTo>
                    <a:pt x="3222" y="1"/>
                  </a:lnTo>
                  <a:close/>
                </a:path>
              </a:pathLst>
            </a:custGeom>
            <a:solidFill>
              <a:srgbClr val="BCBB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9"/>
            <p:cNvSpPr/>
            <p:nvPr/>
          </p:nvSpPr>
          <p:spPr>
            <a:xfrm>
              <a:off x="5989750" y="1202425"/>
              <a:ext cx="50925" cy="9150"/>
            </a:xfrm>
            <a:custGeom>
              <a:rect b="b" l="l" r="r" t="t"/>
              <a:pathLst>
                <a:path extrusionOk="0" h="366" w="2037">
                  <a:moveTo>
                    <a:pt x="0" y="1"/>
                  </a:moveTo>
                  <a:lnTo>
                    <a:pt x="0" y="366"/>
                  </a:lnTo>
                  <a:lnTo>
                    <a:pt x="2037" y="366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rgbClr val="BCBB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9"/>
            <p:cNvSpPr/>
            <p:nvPr/>
          </p:nvSpPr>
          <p:spPr>
            <a:xfrm>
              <a:off x="5922875" y="1227500"/>
              <a:ext cx="124650" cy="9925"/>
            </a:xfrm>
            <a:custGeom>
              <a:rect b="b" l="l" r="r" t="t"/>
              <a:pathLst>
                <a:path extrusionOk="0" h="397" w="4986">
                  <a:moveTo>
                    <a:pt x="0" y="1"/>
                  </a:moveTo>
                  <a:lnTo>
                    <a:pt x="0" y="396"/>
                  </a:lnTo>
                  <a:lnTo>
                    <a:pt x="4985" y="396"/>
                  </a:lnTo>
                  <a:lnTo>
                    <a:pt x="4985" y="1"/>
                  </a:lnTo>
                  <a:lnTo>
                    <a:pt x="3587" y="1"/>
                  </a:lnTo>
                  <a:lnTo>
                    <a:pt x="3587" y="244"/>
                  </a:lnTo>
                  <a:lnTo>
                    <a:pt x="3344" y="244"/>
                  </a:lnTo>
                  <a:lnTo>
                    <a:pt x="3344" y="1"/>
                  </a:lnTo>
                  <a:close/>
                </a:path>
              </a:pathLst>
            </a:custGeom>
            <a:solidFill>
              <a:srgbClr val="BCBB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9"/>
            <p:cNvSpPr/>
            <p:nvPr/>
          </p:nvSpPr>
          <p:spPr>
            <a:xfrm>
              <a:off x="5895525" y="1227500"/>
              <a:ext cx="20525" cy="9925"/>
            </a:xfrm>
            <a:custGeom>
              <a:rect b="b" l="l" r="r" t="t"/>
              <a:pathLst>
                <a:path extrusionOk="0" h="397" w="821">
                  <a:moveTo>
                    <a:pt x="0" y="1"/>
                  </a:moveTo>
                  <a:lnTo>
                    <a:pt x="0" y="396"/>
                  </a:lnTo>
                  <a:lnTo>
                    <a:pt x="821" y="396"/>
                  </a:lnTo>
                  <a:lnTo>
                    <a:pt x="821" y="1"/>
                  </a:lnTo>
                  <a:close/>
                </a:path>
              </a:pathLst>
            </a:custGeom>
            <a:solidFill>
              <a:srgbClr val="BCBB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9"/>
            <p:cNvSpPr/>
            <p:nvPr/>
          </p:nvSpPr>
          <p:spPr>
            <a:xfrm>
              <a:off x="6052050" y="1227500"/>
              <a:ext cx="19775" cy="9925"/>
            </a:xfrm>
            <a:custGeom>
              <a:rect b="b" l="l" r="r" t="t"/>
              <a:pathLst>
                <a:path extrusionOk="0" h="397" w="791">
                  <a:moveTo>
                    <a:pt x="1" y="1"/>
                  </a:moveTo>
                  <a:lnTo>
                    <a:pt x="1" y="396"/>
                  </a:lnTo>
                  <a:lnTo>
                    <a:pt x="791" y="396"/>
                  </a:lnTo>
                  <a:lnTo>
                    <a:pt x="791" y="1"/>
                  </a:lnTo>
                  <a:close/>
                </a:path>
              </a:pathLst>
            </a:custGeom>
            <a:solidFill>
              <a:srgbClr val="BCBB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9"/>
            <p:cNvSpPr/>
            <p:nvPr/>
          </p:nvSpPr>
          <p:spPr>
            <a:xfrm>
              <a:off x="5092300" y="1279950"/>
              <a:ext cx="79825" cy="19025"/>
            </a:xfrm>
            <a:custGeom>
              <a:rect b="b" l="l" r="r" t="t"/>
              <a:pathLst>
                <a:path extrusionOk="0" h="761" w="3193">
                  <a:moveTo>
                    <a:pt x="366" y="0"/>
                  </a:moveTo>
                  <a:cubicBezTo>
                    <a:pt x="183" y="0"/>
                    <a:pt x="1" y="152"/>
                    <a:pt x="1" y="395"/>
                  </a:cubicBezTo>
                  <a:cubicBezTo>
                    <a:pt x="1" y="578"/>
                    <a:pt x="153" y="760"/>
                    <a:pt x="366" y="760"/>
                  </a:cubicBezTo>
                  <a:lnTo>
                    <a:pt x="2797" y="760"/>
                  </a:lnTo>
                  <a:cubicBezTo>
                    <a:pt x="2980" y="760"/>
                    <a:pt x="3192" y="578"/>
                    <a:pt x="3192" y="395"/>
                  </a:cubicBezTo>
                  <a:cubicBezTo>
                    <a:pt x="3192" y="183"/>
                    <a:pt x="3040" y="0"/>
                    <a:pt x="2797" y="0"/>
                  </a:cubicBezTo>
                  <a:close/>
                </a:path>
              </a:pathLst>
            </a:custGeom>
            <a:solidFill>
              <a:srgbClr val="BEB8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9"/>
            <p:cNvSpPr/>
            <p:nvPr/>
          </p:nvSpPr>
          <p:spPr>
            <a:xfrm>
              <a:off x="5215400" y="1279950"/>
              <a:ext cx="80575" cy="19025"/>
            </a:xfrm>
            <a:custGeom>
              <a:rect b="b" l="l" r="r" t="t"/>
              <a:pathLst>
                <a:path extrusionOk="0" h="761" w="3223">
                  <a:moveTo>
                    <a:pt x="396" y="0"/>
                  </a:moveTo>
                  <a:cubicBezTo>
                    <a:pt x="183" y="0"/>
                    <a:pt x="1" y="152"/>
                    <a:pt x="1" y="395"/>
                  </a:cubicBezTo>
                  <a:cubicBezTo>
                    <a:pt x="1" y="578"/>
                    <a:pt x="153" y="760"/>
                    <a:pt x="396" y="760"/>
                  </a:cubicBezTo>
                  <a:lnTo>
                    <a:pt x="2828" y="760"/>
                  </a:lnTo>
                  <a:cubicBezTo>
                    <a:pt x="3040" y="760"/>
                    <a:pt x="3223" y="578"/>
                    <a:pt x="3192" y="395"/>
                  </a:cubicBezTo>
                  <a:cubicBezTo>
                    <a:pt x="3192" y="183"/>
                    <a:pt x="3040" y="0"/>
                    <a:pt x="2828" y="0"/>
                  </a:cubicBezTo>
                  <a:close/>
                </a:path>
              </a:pathLst>
            </a:custGeom>
            <a:solidFill>
              <a:srgbClr val="BEB8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9"/>
            <p:cNvSpPr/>
            <p:nvPr/>
          </p:nvSpPr>
          <p:spPr>
            <a:xfrm>
              <a:off x="5340800" y="1279950"/>
              <a:ext cx="79800" cy="19025"/>
            </a:xfrm>
            <a:custGeom>
              <a:rect b="b" l="l" r="r" t="t"/>
              <a:pathLst>
                <a:path extrusionOk="0" h="761" w="3192">
                  <a:moveTo>
                    <a:pt x="395" y="0"/>
                  </a:moveTo>
                  <a:cubicBezTo>
                    <a:pt x="183" y="0"/>
                    <a:pt x="0" y="152"/>
                    <a:pt x="0" y="395"/>
                  </a:cubicBezTo>
                  <a:cubicBezTo>
                    <a:pt x="0" y="578"/>
                    <a:pt x="152" y="760"/>
                    <a:pt x="395" y="760"/>
                  </a:cubicBezTo>
                  <a:lnTo>
                    <a:pt x="2827" y="760"/>
                  </a:lnTo>
                  <a:cubicBezTo>
                    <a:pt x="3040" y="760"/>
                    <a:pt x="3192" y="578"/>
                    <a:pt x="3192" y="395"/>
                  </a:cubicBezTo>
                  <a:cubicBezTo>
                    <a:pt x="3192" y="183"/>
                    <a:pt x="3040" y="0"/>
                    <a:pt x="2827" y="0"/>
                  </a:cubicBezTo>
                  <a:close/>
                </a:path>
              </a:pathLst>
            </a:custGeom>
            <a:solidFill>
              <a:srgbClr val="BEB8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9"/>
            <p:cNvSpPr/>
            <p:nvPr/>
          </p:nvSpPr>
          <p:spPr>
            <a:xfrm>
              <a:off x="5466175" y="1279950"/>
              <a:ext cx="79800" cy="19025"/>
            </a:xfrm>
            <a:custGeom>
              <a:rect b="b" l="l" r="r" t="t"/>
              <a:pathLst>
                <a:path extrusionOk="0" h="761" w="3192">
                  <a:moveTo>
                    <a:pt x="396" y="0"/>
                  </a:moveTo>
                  <a:cubicBezTo>
                    <a:pt x="183" y="0"/>
                    <a:pt x="0" y="152"/>
                    <a:pt x="0" y="395"/>
                  </a:cubicBezTo>
                  <a:cubicBezTo>
                    <a:pt x="0" y="578"/>
                    <a:pt x="152" y="760"/>
                    <a:pt x="396" y="760"/>
                  </a:cubicBezTo>
                  <a:lnTo>
                    <a:pt x="2797" y="760"/>
                  </a:lnTo>
                  <a:cubicBezTo>
                    <a:pt x="3010" y="760"/>
                    <a:pt x="3192" y="578"/>
                    <a:pt x="3192" y="395"/>
                  </a:cubicBezTo>
                  <a:cubicBezTo>
                    <a:pt x="3192" y="183"/>
                    <a:pt x="3040" y="0"/>
                    <a:pt x="2797" y="0"/>
                  </a:cubicBezTo>
                  <a:close/>
                </a:path>
              </a:pathLst>
            </a:custGeom>
            <a:solidFill>
              <a:srgbClr val="BEB8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9"/>
            <p:cNvSpPr/>
            <p:nvPr/>
          </p:nvSpPr>
          <p:spPr>
            <a:xfrm>
              <a:off x="5590800" y="1279950"/>
              <a:ext cx="80575" cy="19025"/>
            </a:xfrm>
            <a:custGeom>
              <a:rect b="b" l="l" r="r" t="t"/>
              <a:pathLst>
                <a:path extrusionOk="0" h="761" w="3223">
                  <a:moveTo>
                    <a:pt x="365" y="0"/>
                  </a:moveTo>
                  <a:cubicBezTo>
                    <a:pt x="183" y="0"/>
                    <a:pt x="0" y="152"/>
                    <a:pt x="0" y="395"/>
                  </a:cubicBezTo>
                  <a:cubicBezTo>
                    <a:pt x="0" y="578"/>
                    <a:pt x="152" y="760"/>
                    <a:pt x="365" y="760"/>
                  </a:cubicBezTo>
                  <a:lnTo>
                    <a:pt x="2797" y="760"/>
                  </a:lnTo>
                  <a:cubicBezTo>
                    <a:pt x="3040" y="760"/>
                    <a:pt x="3222" y="578"/>
                    <a:pt x="3192" y="395"/>
                  </a:cubicBezTo>
                  <a:cubicBezTo>
                    <a:pt x="3192" y="183"/>
                    <a:pt x="3040" y="0"/>
                    <a:pt x="2797" y="0"/>
                  </a:cubicBezTo>
                  <a:close/>
                </a:path>
              </a:pathLst>
            </a:custGeom>
            <a:solidFill>
              <a:srgbClr val="BEB8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9"/>
            <p:cNvSpPr/>
            <p:nvPr/>
          </p:nvSpPr>
          <p:spPr>
            <a:xfrm>
              <a:off x="5716175" y="1279950"/>
              <a:ext cx="79825" cy="19025"/>
            </a:xfrm>
            <a:custGeom>
              <a:rect b="b" l="l" r="r" t="t"/>
              <a:pathLst>
                <a:path extrusionOk="0" h="761" w="3193">
                  <a:moveTo>
                    <a:pt x="365" y="0"/>
                  </a:moveTo>
                  <a:cubicBezTo>
                    <a:pt x="183" y="0"/>
                    <a:pt x="1" y="152"/>
                    <a:pt x="1" y="395"/>
                  </a:cubicBezTo>
                  <a:cubicBezTo>
                    <a:pt x="1" y="578"/>
                    <a:pt x="153" y="760"/>
                    <a:pt x="365" y="760"/>
                  </a:cubicBezTo>
                  <a:lnTo>
                    <a:pt x="2797" y="760"/>
                  </a:lnTo>
                  <a:cubicBezTo>
                    <a:pt x="3040" y="760"/>
                    <a:pt x="3192" y="578"/>
                    <a:pt x="3192" y="395"/>
                  </a:cubicBezTo>
                  <a:cubicBezTo>
                    <a:pt x="3192" y="183"/>
                    <a:pt x="3040" y="0"/>
                    <a:pt x="2797" y="0"/>
                  </a:cubicBezTo>
                  <a:close/>
                </a:path>
              </a:pathLst>
            </a:custGeom>
            <a:solidFill>
              <a:srgbClr val="BEB8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9"/>
            <p:cNvSpPr/>
            <p:nvPr/>
          </p:nvSpPr>
          <p:spPr>
            <a:xfrm>
              <a:off x="5838525" y="1279950"/>
              <a:ext cx="80575" cy="19025"/>
            </a:xfrm>
            <a:custGeom>
              <a:rect b="b" l="l" r="r" t="t"/>
              <a:pathLst>
                <a:path extrusionOk="0" h="761" w="3223">
                  <a:moveTo>
                    <a:pt x="395" y="0"/>
                  </a:moveTo>
                  <a:cubicBezTo>
                    <a:pt x="183" y="0"/>
                    <a:pt x="0" y="152"/>
                    <a:pt x="0" y="395"/>
                  </a:cubicBezTo>
                  <a:cubicBezTo>
                    <a:pt x="0" y="578"/>
                    <a:pt x="152" y="760"/>
                    <a:pt x="395" y="760"/>
                  </a:cubicBezTo>
                  <a:lnTo>
                    <a:pt x="2827" y="760"/>
                  </a:lnTo>
                  <a:cubicBezTo>
                    <a:pt x="3040" y="760"/>
                    <a:pt x="3222" y="578"/>
                    <a:pt x="3192" y="395"/>
                  </a:cubicBezTo>
                  <a:cubicBezTo>
                    <a:pt x="3192" y="183"/>
                    <a:pt x="3040" y="0"/>
                    <a:pt x="2827" y="0"/>
                  </a:cubicBezTo>
                  <a:close/>
                </a:path>
              </a:pathLst>
            </a:custGeom>
            <a:solidFill>
              <a:srgbClr val="BEB8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9"/>
            <p:cNvSpPr/>
            <p:nvPr/>
          </p:nvSpPr>
          <p:spPr>
            <a:xfrm>
              <a:off x="1803500" y="2841250"/>
              <a:ext cx="219625" cy="354400"/>
            </a:xfrm>
            <a:custGeom>
              <a:rect b="b" l="l" r="r" t="t"/>
              <a:pathLst>
                <a:path extrusionOk="0" h="14176" w="8785">
                  <a:moveTo>
                    <a:pt x="6988" y="1"/>
                  </a:moveTo>
                  <a:cubicBezTo>
                    <a:pt x="6899" y="1"/>
                    <a:pt x="6809" y="5"/>
                    <a:pt x="6718" y="11"/>
                  </a:cubicBezTo>
                  <a:cubicBezTo>
                    <a:pt x="6201" y="11"/>
                    <a:pt x="5654" y="133"/>
                    <a:pt x="5289" y="467"/>
                  </a:cubicBezTo>
                  <a:cubicBezTo>
                    <a:pt x="4681" y="953"/>
                    <a:pt x="4529" y="1744"/>
                    <a:pt x="4347" y="2473"/>
                  </a:cubicBezTo>
                  <a:cubicBezTo>
                    <a:pt x="3891" y="4236"/>
                    <a:pt x="3009" y="5847"/>
                    <a:pt x="1793" y="7215"/>
                  </a:cubicBezTo>
                  <a:cubicBezTo>
                    <a:pt x="1307" y="7762"/>
                    <a:pt x="760" y="8279"/>
                    <a:pt x="456" y="8947"/>
                  </a:cubicBezTo>
                  <a:cubicBezTo>
                    <a:pt x="122" y="9586"/>
                    <a:pt x="0" y="10406"/>
                    <a:pt x="426" y="11014"/>
                  </a:cubicBezTo>
                  <a:cubicBezTo>
                    <a:pt x="730" y="11531"/>
                    <a:pt x="1338" y="11835"/>
                    <a:pt x="1550" y="12413"/>
                  </a:cubicBezTo>
                  <a:cubicBezTo>
                    <a:pt x="1702" y="12808"/>
                    <a:pt x="1611" y="13264"/>
                    <a:pt x="1824" y="13659"/>
                  </a:cubicBezTo>
                  <a:cubicBezTo>
                    <a:pt x="2006" y="13993"/>
                    <a:pt x="2401" y="14145"/>
                    <a:pt x="2766" y="14176"/>
                  </a:cubicBezTo>
                  <a:cubicBezTo>
                    <a:pt x="3161" y="14176"/>
                    <a:pt x="3526" y="14054"/>
                    <a:pt x="3891" y="13963"/>
                  </a:cubicBezTo>
                  <a:cubicBezTo>
                    <a:pt x="4529" y="13720"/>
                    <a:pt x="5167" y="13446"/>
                    <a:pt x="5806" y="13142"/>
                  </a:cubicBezTo>
                  <a:cubicBezTo>
                    <a:pt x="6262" y="12929"/>
                    <a:pt x="6718" y="12686"/>
                    <a:pt x="7022" y="12291"/>
                  </a:cubicBezTo>
                  <a:cubicBezTo>
                    <a:pt x="7326" y="11835"/>
                    <a:pt x="7386" y="11258"/>
                    <a:pt x="7417" y="10710"/>
                  </a:cubicBezTo>
                  <a:cubicBezTo>
                    <a:pt x="7569" y="8279"/>
                    <a:pt x="7933" y="5908"/>
                    <a:pt x="8481" y="3507"/>
                  </a:cubicBezTo>
                  <a:cubicBezTo>
                    <a:pt x="8633" y="2929"/>
                    <a:pt x="8785" y="2321"/>
                    <a:pt x="8693" y="1713"/>
                  </a:cubicBezTo>
                  <a:cubicBezTo>
                    <a:pt x="8663" y="1105"/>
                    <a:pt x="8359" y="498"/>
                    <a:pt x="7873" y="194"/>
                  </a:cubicBezTo>
                  <a:cubicBezTo>
                    <a:pt x="7610" y="50"/>
                    <a:pt x="7310" y="1"/>
                    <a:pt x="6988" y="1"/>
                  </a:cubicBezTo>
                  <a:close/>
                </a:path>
              </a:pathLst>
            </a:custGeom>
            <a:solidFill>
              <a:srgbClr val="BEB8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9"/>
            <p:cNvSpPr/>
            <p:nvPr/>
          </p:nvSpPr>
          <p:spPr>
            <a:xfrm>
              <a:off x="1817925" y="3061975"/>
              <a:ext cx="119325" cy="131000"/>
            </a:xfrm>
            <a:custGeom>
              <a:rect b="b" l="l" r="r" t="t"/>
              <a:pathLst>
                <a:path extrusionOk="0" h="5240" w="4773">
                  <a:moveTo>
                    <a:pt x="2019" y="1"/>
                  </a:moveTo>
                  <a:cubicBezTo>
                    <a:pt x="1903" y="1"/>
                    <a:pt x="1787" y="10"/>
                    <a:pt x="1672" y="27"/>
                  </a:cubicBezTo>
                  <a:cubicBezTo>
                    <a:pt x="1216" y="118"/>
                    <a:pt x="761" y="301"/>
                    <a:pt x="457" y="666"/>
                  </a:cubicBezTo>
                  <a:cubicBezTo>
                    <a:pt x="61" y="1091"/>
                    <a:pt x="1" y="1699"/>
                    <a:pt x="31" y="2277"/>
                  </a:cubicBezTo>
                  <a:cubicBezTo>
                    <a:pt x="61" y="2854"/>
                    <a:pt x="305" y="3371"/>
                    <a:pt x="487" y="3918"/>
                  </a:cubicBezTo>
                  <a:cubicBezTo>
                    <a:pt x="669" y="4374"/>
                    <a:pt x="913" y="4891"/>
                    <a:pt x="1368" y="5134"/>
                  </a:cubicBezTo>
                  <a:cubicBezTo>
                    <a:pt x="1548" y="5211"/>
                    <a:pt x="1739" y="5239"/>
                    <a:pt x="1934" y="5239"/>
                  </a:cubicBezTo>
                  <a:cubicBezTo>
                    <a:pt x="2200" y="5239"/>
                    <a:pt x="2473" y="5186"/>
                    <a:pt x="2736" y="5134"/>
                  </a:cubicBezTo>
                  <a:cubicBezTo>
                    <a:pt x="3253" y="5012"/>
                    <a:pt x="3831" y="4860"/>
                    <a:pt x="4226" y="4465"/>
                  </a:cubicBezTo>
                  <a:cubicBezTo>
                    <a:pt x="4560" y="4131"/>
                    <a:pt x="4712" y="3614"/>
                    <a:pt x="4742" y="3067"/>
                  </a:cubicBezTo>
                  <a:cubicBezTo>
                    <a:pt x="4773" y="2277"/>
                    <a:pt x="4469" y="1456"/>
                    <a:pt x="3861" y="848"/>
                  </a:cubicBezTo>
                  <a:cubicBezTo>
                    <a:pt x="3393" y="302"/>
                    <a:pt x="2703" y="1"/>
                    <a:pt x="2019" y="1"/>
                  </a:cubicBezTo>
                  <a:close/>
                </a:path>
              </a:pathLst>
            </a:custGeom>
            <a:solidFill>
              <a:srgbClr val="4B4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9"/>
            <p:cNvSpPr/>
            <p:nvPr/>
          </p:nvSpPr>
          <p:spPr>
            <a:xfrm>
              <a:off x="1755625" y="3065675"/>
              <a:ext cx="164925" cy="128325"/>
            </a:xfrm>
            <a:custGeom>
              <a:rect b="b" l="l" r="r" t="t"/>
              <a:pathLst>
                <a:path extrusionOk="0" h="5133" w="6597">
                  <a:moveTo>
                    <a:pt x="1794" y="1"/>
                  </a:moveTo>
                  <a:cubicBezTo>
                    <a:pt x="1581" y="974"/>
                    <a:pt x="882" y="1855"/>
                    <a:pt x="0" y="2250"/>
                  </a:cubicBezTo>
                  <a:cubicBezTo>
                    <a:pt x="669" y="3162"/>
                    <a:pt x="1520" y="3952"/>
                    <a:pt x="2493" y="4530"/>
                  </a:cubicBezTo>
                  <a:cubicBezTo>
                    <a:pt x="3072" y="4864"/>
                    <a:pt x="3717" y="5133"/>
                    <a:pt x="4367" y="5133"/>
                  </a:cubicBezTo>
                  <a:cubicBezTo>
                    <a:pt x="4604" y="5133"/>
                    <a:pt x="4841" y="5097"/>
                    <a:pt x="5076" y="5016"/>
                  </a:cubicBezTo>
                  <a:cubicBezTo>
                    <a:pt x="5654" y="4834"/>
                    <a:pt x="6140" y="4287"/>
                    <a:pt x="6383" y="3740"/>
                  </a:cubicBezTo>
                  <a:cubicBezTo>
                    <a:pt x="6596" y="3071"/>
                    <a:pt x="6475" y="2341"/>
                    <a:pt x="6140" y="1825"/>
                  </a:cubicBezTo>
                  <a:cubicBezTo>
                    <a:pt x="5623" y="1156"/>
                    <a:pt x="4833" y="822"/>
                    <a:pt x="4073" y="639"/>
                  </a:cubicBezTo>
                  <a:cubicBezTo>
                    <a:pt x="3313" y="457"/>
                    <a:pt x="2493" y="396"/>
                    <a:pt x="1794" y="1"/>
                  </a:cubicBezTo>
                  <a:close/>
                </a:path>
              </a:pathLst>
            </a:custGeom>
            <a:solidFill>
              <a:srgbClr val="ADA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9"/>
            <p:cNvSpPr/>
            <p:nvPr/>
          </p:nvSpPr>
          <p:spPr>
            <a:xfrm>
              <a:off x="1767025" y="3064925"/>
              <a:ext cx="151225" cy="118575"/>
            </a:xfrm>
            <a:custGeom>
              <a:rect b="b" l="l" r="r" t="t"/>
              <a:pathLst>
                <a:path extrusionOk="0" h="4743" w="6049">
                  <a:moveTo>
                    <a:pt x="1277" y="0"/>
                  </a:moveTo>
                  <a:cubicBezTo>
                    <a:pt x="1125" y="791"/>
                    <a:pt x="669" y="1459"/>
                    <a:pt x="0" y="1946"/>
                  </a:cubicBezTo>
                  <a:cubicBezTo>
                    <a:pt x="1611" y="3040"/>
                    <a:pt x="4195" y="2827"/>
                    <a:pt x="4924" y="4256"/>
                  </a:cubicBezTo>
                  <a:cubicBezTo>
                    <a:pt x="5046" y="4408"/>
                    <a:pt x="5076" y="4560"/>
                    <a:pt x="5107" y="4742"/>
                  </a:cubicBezTo>
                  <a:cubicBezTo>
                    <a:pt x="5441" y="4469"/>
                    <a:pt x="5715" y="4134"/>
                    <a:pt x="5836" y="3709"/>
                  </a:cubicBezTo>
                  <a:cubicBezTo>
                    <a:pt x="6049" y="3070"/>
                    <a:pt x="5988" y="2341"/>
                    <a:pt x="5593" y="1824"/>
                  </a:cubicBezTo>
                  <a:cubicBezTo>
                    <a:pt x="5137" y="1125"/>
                    <a:pt x="4347" y="821"/>
                    <a:pt x="3556" y="639"/>
                  </a:cubicBezTo>
                  <a:cubicBezTo>
                    <a:pt x="2797" y="456"/>
                    <a:pt x="2006" y="365"/>
                    <a:pt x="1277" y="0"/>
                  </a:cubicBezTo>
                  <a:close/>
                </a:path>
              </a:pathLst>
            </a:custGeom>
            <a:solidFill>
              <a:srgbClr val="8B82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9"/>
            <p:cNvSpPr/>
            <p:nvPr/>
          </p:nvSpPr>
          <p:spPr>
            <a:xfrm>
              <a:off x="1736625" y="2782250"/>
              <a:ext cx="182400" cy="481800"/>
            </a:xfrm>
            <a:custGeom>
              <a:rect b="b" l="l" r="r" t="t"/>
              <a:pathLst>
                <a:path extrusionOk="0" h="19272" w="7296">
                  <a:moveTo>
                    <a:pt x="2523" y="0"/>
                  </a:moveTo>
                  <a:lnTo>
                    <a:pt x="0" y="639"/>
                  </a:lnTo>
                  <a:lnTo>
                    <a:pt x="4803" y="19271"/>
                  </a:lnTo>
                  <a:lnTo>
                    <a:pt x="7295" y="18633"/>
                  </a:lnTo>
                  <a:lnTo>
                    <a:pt x="2523" y="0"/>
                  </a:lnTo>
                  <a:close/>
                </a:path>
              </a:pathLst>
            </a:custGeom>
            <a:solidFill>
              <a:srgbClr val="4B4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9"/>
            <p:cNvSpPr/>
            <p:nvPr/>
          </p:nvSpPr>
          <p:spPr>
            <a:xfrm>
              <a:off x="1740425" y="2933475"/>
              <a:ext cx="86650" cy="195525"/>
            </a:xfrm>
            <a:custGeom>
              <a:rect b="b" l="l" r="r" t="t"/>
              <a:pathLst>
                <a:path extrusionOk="0" h="7821" w="3466">
                  <a:moveTo>
                    <a:pt x="1307" y="0"/>
                  </a:moveTo>
                  <a:cubicBezTo>
                    <a:pt x="1277" y="912"/>
                    <a:pt x="365" y="2796"/>
                    <a:pt x="122" y="3648"/>
                  </a:cubicBezTo>
                  <a:cubicBezTo>
                    <a:pt x="91" y="3891"/>
                    <a:pt x="61" y="4164"/>
                    <a:pt x="61" y="4377"/>
                  </a:cubicBezTo>
                  <a:cubicBezTo>
                    <a:pt x="0" y="4985"/>
                    <a:pt x="0" y="5623"/>
                    <a:pt x="31" y="6231"/>
                  </a:cubicBezTo>
                  <a:cubicBezTo>
                    <a:pt x="31" y="6474"/>
                    <a:pt x="31" y="6687"/>
                    <a:pt x="122" y="6930"/>
                  </a:cubicBezTo>
                  <a:cubicBezTo>
                    <a:pt x="213" y="7082"/>
                    <a:pt x="365" y="7234"/>
                    <a:pt x="487" y="7356"/>
                  </a:cubicBezTo>
                  <a:cubicBezTo>
                    <a:pt x="706" y="7576"/>
                    <a:pt x="1026" y="7820"/>
                    <a:pt x="1354" y="7820"/>
                  </a:cubicBezTo>
                  <a:cubicBezTo>
                    <a:pt x="1389" y="7820"/>
                    <a:pt x="1424" y="7818"/>
                    <a:pt x="1459" y="7812"/>
                  </a:cubicBezTo>
                  <a:cubicBezTo>
                    <a:pt x="1854" y="7721"/>
                    <a:pt x="2067" y="7417"/>
                    <a:pt x="2250" y="7082"/>
                  </a:cubicBezTo>
                  <a:cubicBezTo>
                    <a:pt x="2462" y="6748"/>
                    <a:pt x="2554" y="6383"/>
                    <a:pt x="2797" y="6079"/>
                  </a:cubicBezTo>
                  <a:cubicBezTo>
                    <a:pt x="2918" y="5897"/>
                    <a:pt x="3070" y="5775"/>
                    <a:pt x="3161" y="5593"/>
                  </a:cubicBezTo>
                  <a:cubicBezTo>
                    <a:pt x="3253" y="5410"/>
                    <a:pt x="3253" y="5137"/>
                    <a:pt x="3101" y="5015"/>
                  </a:cubicBezTo>
                  <a:lnTo>
                    <a:pt x="3101" y="5015"/>
                  </a:lnTo>
                  <a:cubicBezTo>
                    <a:pt x="3119" y="5023"/>
                    <a:pt x="3137" y="5026"/>
                    <a:pt x="3155" y="5026"/>
                  </a:cubicBezTo>
                  <a:cubicBezTo>
                    <a:pt x="3286" y="5026"/>
                    <a:pt x="3401" y="4842"/>
                    <a:pt x="3374" y="4681"/>
                  </a:cubicBezTo>
                  <a:cubicBezTo>
                    <a:pt x="3313" y="4499"/>
                    <a:pt x="3161" y="4377"/>
                    <a:pt x="3070" y="4255"/>
                  </a:cubicBezTo>
                  <a:lnTo>
                    <a:pt x="3070" y="4255"/>
                  </a:lnTo>
                  <a:cubicBezTo>
                    <a:pt x="3102" y="4275"/>
                    <a:pt x="3135" y="4283"/>
                    <a:pt x="3168" y="4283"/>
                  </a:cubicBezTo>
                  <a:cubicBezTo>
                    <a:pt x="3292" y="4283"/>
                    <a:pt x="3411" y="4163"/>
                    <a:pt x="3435" y="4043"/>
                  </a:cubicBezTo>
                  <a:cubicBezTo>
                    <a:pt x="3465" y="3860"/>
                    <a:pt x="3405" y="3648"/>
                    <a:pt x="3283" y="3556"/>
                  </a:cubicBezTo>
                  <a:cubicBezTo>
                    <a:pt x="3222" y="3404"/>
                    <a:pt x="3070" y="3313"/>
                    <a:pt x="2918" y="3252"/>
                  </a:cubicBezTo>
                  <a:cubicBezTo>
                    <a:pt x="2979" y="3192"/>
                    <a:pt x="3101" y="3192"/>
                    <a:pt x="3161" y="3131"/>
                  </a:cubicBezTo>
                  <a:cubicBezTo>
                    <a:pt x="3253" y="3100"/>
                    <a:pt x="3283" y="2979"/>
                    <a:pt x="3283" y="2857"/>
                  </a:cubicBezTo>
                  <a:cubicBezTo>
                    <a:pt x="3253" y="2705"/>
                    <a:pt x="3101" y="2644"/>
                    <a:pt x="2949" y="2584"/>
                  </a:cubicBezTo>
                  <a:cubicBezTo>
                    <a:pt x="2493" y="2523"/>
                    <a:pt x="2067" y="2523"/>
                    <a:pt x="1611" y="2523"/>
                  </a:cubicBezTo>
                  <a:cubicBezTo>
                    <a:pt x="1581" y="2067"/>
                    <a:pt x="2128" y="1155"/>
                    <a:pt x="1307" y="0"/>
                  </a:cubicBezTo>
                  <a:close/>
                </a:path>
              </a:pathLst>
            </a:custGeom>
            <a:solidFill>
              <a:srgbClr val="ADA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9"/>
            <p:cNvSpPr/>
            <p:nvPr/>
          </p:nvSpPr>
          <p:spPr>
            <a:xfrm>
              <a:off x="1776125" y="2996525"/>
              <a:ext cx="50950" cy="132250"/>
            </a:xfrm>
            <a:custGeom>
              <a:rect b="b" l="l" r="r" t="t"/>
              <a:pathLst>
                <a:path extrusionOk="0" h="5290" w="2038">
                  <a:moveTo>
                    <a:pt x="426" y="1"/>
                  </a:moveTo>
                  <a:cubicBezTo>
                    <a:pt x="974" y="1825"/>
                    <a:pt x="1065" y="3679"/>
                    <a:pt x="1" y="5290"/>
                  </a:cubicBezTo>
                  <a:cubicBezTo>
                    <a:pt x="335" y="5199"/>
                    <a:pt x="609" y="4895"/>
                    <a:pt x="791" y="4560"/>
                  </a:cubicBezTo>
                  <a:cubicBezTo>
                    <a:pt x="974" y="4226"/>
                    <a:pt x="1095" y="3831"/>
                    <a:pt x="1338" y="3557"/>
                  </a:cubicBezTo>
                  <a:cubicBezTo>
                    <a:pt x="1430" y="3405"/>
                    <a:pt x="1642" y="3253"/>
                    <a:pt x="1703" y="3071"/>
                  </a:cubicBezTo>
                  <a:cubicBezTo>
                    <a:pt x="1825" y="2888"/>
                    <a:pt x="1825" y="2615"/>
                    <a:pt x="1642" y="2493"/>
                  </a:cubicBezTo>
                  <a:lnTo>
                    <a:pt x="1642" y="2493"/>
                  </a:lnTo>
                  <a:cubicBezTo>
                    <a:pt x="1659" y="2500"/>
                    <a:pt x="1675" y="2503"/>
                    <a:pt x="1691" y="2503"/>
                  </a:cubicBezTo>
                  <a:cubicBezTo>
                    <a:pt x="1824" y="2503"/>
                    <a:pt x="1940" y="2295"/>
                    <a:pt x="1885" y="2159"/>
                  </a:cubicBezTo>
                  <a:cubicBezTo>
                    <a:pt x="1855" y="1977"/>
                    <a:pt x="1733" y="1855"/>
                    <a:pt x="1581" y="1733"/>
                  </a:cubicBezTo>
                  <a:lnTo>
                    <a:pt x="1581" y="1733"/>
                  </a:lnTo>
                  <a:cubicBezTo>
                    <a:pt x="1613" y="1753"/>
                    <a:pt x="1648" y="1761"/>
                    <a:pt x="1683" y="1761"/>
                  </a:cubicBezTo>
                  <a:cubicBezTo>
                    <a:pt x="1815" y="1761"/>
                    <a:pt x="1953" y="1641"/>
                    <a:pt x="1977" y="1521"/>
                  </a:cubicBezTo>
                  <a:cubicBezTo>
                    <a:pt x="2037" y="1369"/>
                    <a:pt x="1977" y="1186"/>
                    <a:pt x="1855" y="1034"/>
                  </a:cubicBezTo>
                  <a:cubicBezTo>
                    <a:pt x="1733" y="913"/>
                    <a:pt x="1581" y="791"/>
                    <a:pt x="1490" y="730"/>
                  </a:cubicBezTo>
                  <a:cubicBezTo>
                    <a:pt x="1581" y="670"/>
                    <a:pt x="1673" y="670"/>
                    <a:pt x="1733" y="609"/>
                  </a:cubicBezTo>
                  <a:cubicBezTo>
                    <a:pt x="1825" y="518"/>
                    <a:pt x="1885" y="457"/>
                    <a:pt x="1855" y="335"/>
                  </a:cubicBezTo>
                  <a:cubicBezTo>
                    <a:pt x="1825" y="183"/>
                    <a:pt x="1673" y="122"/>
                    <a:pt x="1521" y="62"/>
                  </a:cubicBezTo>
                  <a:cubicBezTo>
                    <a:pt x="1186" y="1"/>
                    <a:pt x="791" y="1"/>
                    <a:pt x="426" y="1"/>
                  </a:cubicBezTo>
                  <a:close/>
                </a:path>
              </a:pathLst>
            </a:custGeom>
            <a:solidFill>
              <a:srgbClr val="8B82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9"/>
            <p:cNvSpPr/>
            <p:nvPr/>
          </p:nvSpPr>
          <p:spPr>
            <a:xfrm>
              <a:off x="1784500" y="3029200"/>
              <a:ext cx="38025" cy="14475"/>
            </a:xfrm>
            <a:custGeom>
              <a:rect b="b" l="l" r="r" t="t"/>
              <a:pathLst>
                <a:path extrusionOk="0" h="579" w="1521">
                  <a:moveTo>
                    <a:pt x="0" y="1"/>
                  </a:moveTo>
                  <a:lnTo>
                    <a:pt x="0" y="214"/>
                  </a:lnTo>
                  <a:cubicBezTo>
                    <a:pt x="487" y="214"/>
                    <a:pt x="1034" y="366"/>
                    <a:pt x="1459" y="578"/>
                  </a:cubicBezTo>
                  <a:lnTo>
                    <a:pt x="1520" y="426"/>
                  </a:lnTo>
                  <a:cubicBezTo>
                    <a:pt x="1064" y="153"/>
                    <a:pt x="547" y="1"/>
                    <a:pt x="0" y="1"/>
                  </a:cubicBezTo>
                  <a:close/>
                </a:path>
              </a:pathLst>
            </a:custGeom>
            <a:solidFill>
              <a:srgbClr val="4B4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9"/>
            <p:cNvSpPr/>
            <p:nvPr/>
          </p:nvSpPr>
          <p:spPr>
            <a:xfrm>
              <a:off x="1783725" y="3049725"/>
              <a:ext cx="38800" cy="12175"/>
            </a:xfrm>
            <a:custGeom>
              <a:rect b="b" l="l" r="r" t="t"/>
              <a:pathLst>
                <a:path extrusionOk="0" h="487" w="1552">
                  <a:moveTo>
                    <a:pt x="1" y="1"/>
                  </a:moveTo>
                  <a:lnTo>
                    <a:pt x="1" y="183"/>
                  </a:lnTo>
                  <a:cubicBezTo>
                    <a:pt x="518" y="183"/>
                    <a:pt x="1034" y="305"/>
                    <a:pt x="1490" y="487"/>
                  </a:cubicBezTo>
                  <a:lnTo>
                    <a:pt x="1551" y="335"/>
                  </a:lnTo>
                  <a:cubicBezTo>
                    <a:pt x="1065" y="122"/>
                    <a:pt x="518" y="31"/>
                    <a:pt x="1" y="1"/>
                  </a:cubicBezTo>
                  <a:close/>
                </a:path>
              </a:pathLst>
            </a:custGeom>
            <a:solidFill>
              <a:srgbClr val="4B4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9"/>
            <p:cNvSpPr/>
            <p:nvPr/>
          </p:nvSpPr>
          <p:spPr>
            <a:xfrm>
              <a:off x="1783725" y="3070250"/>
              <a:ext cx="29675" cy="19025"/>
            </a:xfrm>
            <a:custGeom>
              <a:rect b="b" l="l" r="r" t="t"/>
              <a:pathLst>
                <a:path extrusionOk="0" h="761" w="1187">
                  <a:moveTo>
                    <a:pt x="609" y="0"/>
                  </a:moveTo>
                  <a:cubicBezTo>
                    <a:pt x="366" y="0"/>
                    <a:pt x="183" y="0"/>
                    <a:pt x="1" y="61"/>
                  </a:cubicBezTo>
                  <a:lnTo>
                    <a:pt x="31" y="243"/>
                  </a:lnTo>
                  <a:cubicBezTo>
                    <a:pt x="214" y="213"/>
                    <a:pt x="426" y="213"/>
                    <a:pt x="609" y="213"/>
                  </a:cubicBezTo>
                  <a:lnTo>
                    <a:pt x="670" y="213"/>
                  </a:lnTo>
                  <a:cubicBezTo>
                    <a:pt x="730" y="213"/>
                    <a:pt x="730" y="243"/>
                    <a:pt x="730" y="274"/>
                  </a:cubicBezTo>
                  <a:cubicBezTo>
                    <a:pt x="761" y="517"/>
                    <a:pt x="913" y="699"/>
                    <a:pt x="1126" y="760"/>
                  </a:cubicBezTo>
                  <a:lnTo>
                    <a:pt x="1186" y="639"/>
                  </a:lnTo>
                  <a:cubicBezTo>
                    <a:pt x="1034" y="578"/>
                    <a:pt x="913" y="456"/>
                    <a:pt x="882" y="274"/>
                  </a:cubicBezTo>
                  <a:cubicBezTo>
                    <a:pt x="882" y="213"/>
                    <a:pt x="882" y="122"/>
                    <a:pt x="791" y="91"/>
                  </a:cubicBezTo>
                  <a:cubicBezTo>
                    <a:pt x="730" y="0"/>
                    <a:pt x="639" y="0"/>
                    <a:pt x="609" y="0"/>
                  </a:cubicBezTo>
                  <a:close/>
                </a:path>
              </a:pathLst>
            </a:custGeom>
            <a:solidFill>
              <a:srgbClr val="4B4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9"/>
            <p:cNvSpPr/>
            <p:nvPr/>
          </p:nvSpPr>
          <p:spPr>
            <a:xfrm>
              <a:off x="1990425" y="2601400"/>
              <a:ext cx="151250" cy="199100"/>
            </a:xfrm>
            <a:custGeom>
              <a:rect b="b" l="l" r="r" t="t"/>
              <a:pathLst>
                <a:path extrusionOk="0" h="7964" w="6050">
                  <a:moveTo>
                    <a:pt x="4377" y="0"/>
                  </a:moveTo>
                  <a:cubicBezTo>
                    <a:pt x="3618" y="213"/>
                    <a:pt x="2645" y="760"/>
                    <a:pt x="1824" y="821"/>
                  </a:cubicBezTo>
                  <a:cubicBezTo>
                    <a:pt x="1733" y="3344"/>
                    <a:pt x="2584" y="6566"/>
                    <a:pt x="0" y="7964"/>
                  </a:cubicBezTo>
                  <a:cubicBezTo>
                    <a:pt x="2250" y="7356"/>
                    <a:pt x="4195" y="6687"/>
                    <a:pt x="6049" y="5228"/>
                  </a:cubicBezTo>
                  <a:lnTo>
                    <a:pt x="5776" y="4863"/>
                  </a:lnTo>
                  <a:cubicBezTo>
                    <a:pt x="5107" y="3648"/>
                    <a:pt x="4621" y="1034"/>
                    <a:pt x="4377" y="0"/>
                  </a:cubicBezTo>
                  <a:close/>
                </a:path>
              </a:pathLst>
            </a:custGeom>
            <a:solidFill>
              <a:srgbClr val="ADA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9"/>
            <p:cNvSpPr/>
            <p:nvPr/>
          </p:nvSpPr>
          <p:spPr>
            <a:xfrm>
              <a:off x="1990425" y="2604425"/>
              <a:ext cx="101850" cy="197600"/>
            </a:xfrm>
            <a:custGeom>
              <a:rect b="b" l="l" r="r" t="t"/>
              <a:pathLst>
                <a:path extrusionOk="0" h="7904" w="4074">
                  <a:moveTo>
                    <a:pt x="4013" y="1"/>
                  </a:moveTo>
                  <a:cubicBezTo>
                    <a:pt x="3314" y="244"/>
                    <a:pt x="2523" y="639"/>
                    <a:pt x="1824" y="700"/>
                  </a:cubicBezTo>
                  <a:cubicBezTo>
                    <a:pt x="1733" y="3223"/>
                    <a:pt x="2584" y="6445"/>
                    <a:pt x="0" y="7904"/>
                  </a:cubicBezTo>
                  <a:cubicBezTo>
                    <a:pt x="912" y="7630"/>
                    <a:pt x="1794" y="7357"/>
                    <a:pt x="2645" y="7053"/>
                  </a:cubicBezTo>
                  <a:cubicBezTo>
                    <a:pt x="3587" y="4894"/>
                    <a:pt x="4074" y="2493"/>
                    <a:pt x="4013" y="1"/>
                  </a:cubicBezTo>
                  <a:close/>
                </a:path>
              </a:pathLst>
            </a:custGeom>
            <a:solidFill>
              <a:srgbClr val="8B82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9"/>
            <p:cNvSpPr/>
            <p:nvPr/>
          </p:nvSpPr>
          <p:spPr>
            <a:xfrm>
              <a:off x="2032225" y="2602900"/>
              <a:ext cx="58525" cy="104900"/>
            </a:xfrm>
            <a:custGeom>
              <a:rect b="b" l="l" r="r" t="t"/>
              <a:pathLst>
                <a:path extrusionOk="0" h="4196" w="2341">
                  <a:moveTo>
                    <a:pt x="2341" y="1"/>
                  </a:moveTo>
                  <a:cubicBezTo>
                    <a:pt x="1611" y="275"/>
                    <a:pt x="730" y="700"/>
                    <a:pt x="0" y="761"/>
                  </a:cubicBezTo>
                  <a:cubicBezTo>
                    <a:pt x="61" y="1825"/>
                    <a:pt x="213" y="3041"/>
                    <a:pt x="152" y="4196"/>
                  </a:cubicBezTo>
                  <a:cubicBezTo>
                    <a:pt x="1946" y="3861"/>
                    <a:pt x="2219" y="1825"/>
                    <a:pt x="2341" y="1"/>
                  </a:cubicBezTo>
                  <a:close/>
                </a:path>
              </a:pathLst>
            </a:custGeom>
            <a:solidFill>
              <a:srgbClr val="4B4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9"/>
            <p:cNvSpPr/>
            <p:nvPr/>
          </p:nvSpPr>
          <p:spPr>
            <a:xfrm>
              <a:off x="1969150" y="2718650"/>
              <a:ext cx="202150" cy="112250"/>
            </a:xfrm>
            <a:custGeom>
              <a:rect b="b" l="l" r="r" t="t"/>
              <a:pathLst>
                <a:path extrusionOk="0" h="4490" w="8086">
                  <a:moveTo>
                    <a:pt x="5945" y="1"/>
                  </a:moveTo>
                  <a:cubicBezTo>
                    <a:pt x="4573" y="1"/>
                    <a:pt x="3215" y="409"/>
                    <a:pt x="1976" y="1055"/>
                  </a:cubicBezTo>
                  <a:cubicBezTo>
                    <a:pt x="1520" y="1268"/>
                    <a:pt x="1003" y="1541"/>
                    <a:pt x="700" y="1997"/>
                  </a:cubicBezTo>
                  <a:cubicBezTo>
                    <a:pt x="213" y="2727"/>
                    <a:pt x="244" y="3669"/>
                    <a:pt x="0" y="4490"/>
                  </a:cubicBezTo>
                  <a:cubicBezTo>
                    <a:pt x="1003" y="3426"/>
                    <a:pt x="2341" y="2727"/>
                    <a:pt x="3709" y="2210"/>
                  </a:cubicBezTo>
                  <a:cubicBezTo>
                    <a:pt x="5076" y="1724"/>
                    <a:pt x="6535" y="1420"/>
                    <a:pt x="7994" y="1207"/>
                  </a:cubicBezTo>
                  <a:cubicBezTo>
                    <a:pt x="8086" y="842"/>
                    <a:pt x="7843" y="477"/>
                    <a:pt x="7539" y="295"/>
                  </a:cubicBezTo>
                  <a:cubicBezTo>
                    <a:pt x="7235" y="82"/>
                    <a:pt x="6870" y="52"/>
                    <a:pt x="6475" y="22"/>
                  </a:cubicBezTo>
                  <a:cubicBezTo>
                    <a:pt x="6298" y="8"/>
                    <a:pt x="6121" y="1"/>
                    <a:pt x="5945" y="1"/>
                  </a:cubicBezTo>
                  <a:close/>
                </a:path>
              </a:pathLst>
            </a:custGeom>
            <a:solidFill>
              <a:srgbClr val="8899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9"/>
            <p:cNvSpPr/>
            <p:nvPr/>
          </p:nvSpPr>
          <p:spPr>
            <a:xfrm>
              <a:off x="1933425" y="2475250"/>
              <a:ext cx="199125" cy="205450"/>
            </a:xfrm>
            <a:custGeom>
              <a:rect b="b" l="l" r="r" t="t"/>
              <a:pathLst>
                <a:path extrusionOk="0" h="8218" w="7965">
                  <a:moveTo>
                    <a:pt x="3192" y="1"/>
                  </a:moveTo>
                  <a:cubicBezTo>
                    <a:pt x="2736" y="517"/>
                    <a:pt x="2493" y="548"/>
                    <a:pt x="2129" y="1156"/>
                  </a:cubicBezTo>
                  <a:lnTo>
                    <a:pt x="2037" y="1611"/>
                  </a:lnTo>
                  <a:cubicBezTo>
                    <a:pt x="1946" y="1915"/>
                    <a:pt x="1764" y="2311"/>
                    <a:pt x="1429" y="2402"/>
                  </a:cubicBezTo>
                  <a:cubicBezTo>
                    <a:pt x="1004" y="2584"/>
                    <a:pt x="670" y="2827"/>
                    <a:pt x="274" y="3101"/>
                  </a:cubicBezTo>
                  <a:cubicBezTo>
                    <a:pt x="122" y="3222"/>
                    <a:pt x="1" y="3344"/>
                    <a:pt x="1" y="3526"/>
                  </a:cubicBezTo>
                  <a:cubicBezTo>
                    <a:pt x="1" y="3678"/>
                    <a:pt x="122" y="3739"/>
                    <a:pt x="214" y="3861"/>
                  </a:cubicBezTo>
                  <a:lnTo>
                    <a:pt x="822" y="4469"/>
                  </a:lnTo>
                  <a:cubicBezTo>
                    <a:pt x="730" y="5168"/>
                    <a:pt x="852" y="5867"/>
                    <a:pt x="882" y="6566"/>
                  </a:cubicBezTo>
                  <a:cubicBezTo>
                    <a:pt x="882" y="6931"/>
                    <a:pt x="882" y="7387"/>
                    <a:pt x="1095" y="7691"/>
                  </a:cubicBezTo>
                  <a:cubicBezTo>
                    <a:pt x="1338" y="7995"/>
                    <a:pt x="1673" y="8086"/>
                    <a:pt x="2037" y="8147"/>
                  </a:cubicBezTo>
                  <a:cubicBezTo>
                    <a:pt x="2296" y="8195"/>
                    <a:pt x="2558" y="8218"/>
                    <a:pt x="2822" y="8218"/>
                  </a:cubicBezTo>
                  <a:cubicBezTo>
                    <a:pt x="3888" y="8218"/>
                    <a:pt x="4971" y="7838"/>
                    <a:pt x="5898" y="7204"/>
                  </a:cubicBezTo>
                  <a:cubicBezTo>
                    <a:pt x="6657" y="6657"/>
                    <a:pt x="7296" y="5958"/>
                    <a:pt x="7569" y="5046"/>
                  </a:cubicBezTo>
                  <a:cubicBezTo>
                    <a:pt x="7964" y="3891"/>
                    <a:pt x="7569" y="2584"/>
                    <a:pt x="6809" y="1672"/>
                  </a:cubicBezTo>
                  <a:cubicBezTo>
                    <a:pt x="6050" y="760"/>
                    <a:pt x="5077" y="183"/>
                    <a:pt x="3922" y="1"/>
                  </a:cubicBezTo>
                  <a:close/>
                </a:path>
              </a:pathLst>
            </a:custGeom>
            <a:solidFill>
              <a:srgbClr val="ADA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9"/>
            <p:cNvSpPr/>
            <p:nvPr/>
          </p:nvSpPr>
          <p:spPr>
            <a:xfrm>
              <a:off x="1985100" y="2475250"/>
              <a:ext cx="147450" cy="195325"/>
            </a:xfrm>
            <a:custGeom>
              <a:rect b="b" l="l" r="r" t="t"/>
              <a:pathLst>
                <a:path extrusionOk="0" h="7813" w="5898">
                  <a:moveTo>
                    <a:pt x="1125" y="1"/>
                  </a:moveTo>
                  <a:cubicBezTo>
                    <a:pt x="669" y="517"/>
                    <a:pt x="426" y="548"/>
                    <a:pt x="62" y="1156"/>
                  </a:cubicBezTo>
                  <a:lnTo>
                    <a:pt x="1" y="1429"/>
                  </a:lnTo>
                  <a:cubicBezTo>
                    <a:pt x="122" y="3526"/>
                    <a:pt x="2311" y="5715"/>
                    <a:pt x="2888" y="7812"/>
                  </a:cubicBezTo>
                  <a:cubicBezTo>
                    <a:pt x="3223" y="7660"/>
                    <a:pt x="3557" y="7478"/>
                    <a:pt x="3861" y="7295"/>
                  </a:cubicBezTo>
                  <a:cubicBezTo>
                    <a:pt x="4621" y="6748"/>
                    <a:pt x="5290" y="6019"/>
                    <a:pt x="5533" y="5107"/>
                  </a:cubicBezTo>
                  <a:cubicBezTo>
                    <a:pt x="5897" y="3891"/>
                    <a:pt x="5502" y="2584"/>
                    <a:pt x="4742" y="1672"/>
                  </a:cubicBezTo>
                  <a:cubicBezTo>
                    <a:pt x="3983" y="760"/>
                    <a:pt x="3010" y="183"/>
                    <a:pt x="1855" y="1"/>
                  </a:cubicBezTo>
                  <a:close/>
                </a:path>
              </a:pathLst>
            </a:custGeom>
            <a:solidFill>
              <a:srgbClr val="8B82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9"/>
            <p:cNvSpPr/>
            <p:nvPr/>
          </p:nvSpPr>
          <p:spPr>
            <a:xfrm>
              <a:off x="1984350" y="2507925"/>
              <a:ext cx="775" cy="7625"/>
            </a:xfrm>
            <a:custGeom>
              <a:rect b="b" l="l" r="r" t="t"/>
              <a:pathLst>
                <a:path extrusionOk="0" h="305" w="31">
                  <a:moveTo>
                    <a:pt x="31" y="1"/>
                  </a:moveTo>
                  <a:lnTo>
                    <a:pt x="0" y="304"/>
                  </a:lnTo>
                  <a:cubicBezTo>
                    <a:pt x="31" y="213"/>
                    <a:pt x="31" y="92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9"/>
            <p:cNvSpPr/>
            <p:nvPr/>
          </p:nvSpPr>
          <p:spPr>
            <a:xfrm>
              <a:off x="1985875" y="2418925"/>
              <a:ext cx="253825" cy="235675"/>
            </a:xfrm>
            <a:custGeom>
              <a:rect b="b" l="l" r="r" t="t"/>
              <a:pathLst>
                <a:path extrusionOk="0" h="9427" w="10153">
                  <a:moveTo>
                    <a:pt x="7923" y="0"/>
                  </a:moveTo>
                  <a:cubicBezTo>
                    <a:pt x="7674" y="0"/>
                    <a:pt x="7431" y="142"/>
                    <a:pt x="7265" y="308"/>
                  </a:cubicBezTo>
                  <a:cubicBezTo>
                    <a:pt x="7022" y="460"/>
                    <a:pt x="6809" y="643"/>
                    <a:pt x="6566" y="795"/>
                  </a:cubicBezTo>
                  <a:cubicBezTo>
                    <a:pt x="6231" y="612"/>
                    <a:pt x="5836" y="369"/>
                    <a:pt x="5563" y="278"/>
                  </a:cubicBezTo>
                  <a:cubicBezTo>
                    <a:pt x="5057" y="100"/>
                    <a:pt x="4532" y="8"/>
                    <a:pt x="4017" y="8"/>
                  </a:cubicBezTo>
                  <a:cubicBezTo>
                    <a:pt x="3387" y="8"/>
                    <a:pt x="2771" y="146"/>
                    <a:pt x="2219" y="430"/>
                  </a:cubicBezTo>
                  <a:lnTo>
                    <a:pt x="1186" y="65"/>
                  </a:lnTo>
                  <a:cubicBezTo>
                    <a:pt x="547" y="491"/>
                    <a:pt x="274" y="1342"/>
                    <a:pt x="152" y="2132"/>
                  </a:cubicBezTo>
                  <a:cubicBezTo>
                    <a:pt x="0" y="3500"/>
                    <a:pt x="395" y="4898"/>
                    <a:pt x="1064" y="6053"/>
                  </a:cubicBezTo>
                  <a:cubicBezTo>
                    <a:pt x="1763" y="7178"/>
                    <a:pt x="3009" y="8637"/>
                    <a:pt x="4134" y="9245"/>
                  </a:cubicBezTo>
                  <a:cubicBezTo>
                    <a:pt x="4395" y="9375"/>
                    <a:pt x="4634" y="9427"/>
                    <a:pt x="4865" y="9427"/>
                  </a:cubicBezTo>
                  <a:cubicBezTo>
                    <a:pt x="5225" y="9427"/>
                    <a:pt x="5569" y="9301"/>
                    <a:pt x="5958" y="9153"/>
                  </a:cubicBezTo>
                  <a:cubicBezTo>
                    <a:pt x="6049" y="9123"/>
                    <a:pt x="6079" y="9123"/>
                    <a:pt x="6110" y="9093"/>
                  </a:cubicBezTo>
                  <a:cubicBezTo>
                    <a:pt x="6414" y="8971"/>
                    <a:pt x="6778" y="8819"/>
                    <a:pt x="7022" y="8637"/>
                  </a:cubicBezTo>
                  <a:cubicBezTo>
                    <a:pt x="7903" y="8029"/>
                    <a:pt x="8541" y="7208"/>
                    <a:pt x="9149" y="6357"/>
                  </a:cubicBezTo>
                  <a:cubicBezTo>
                    <a:pt x="9666" y="5597"/>
                    <a:pt x="10152" y="4746"/>
                    <a:pt x="10122" y="3864"/>
                  </a:cubicBezTo>
                  <a:cubicBezTo>
                    <a:pt x="10061" y="3226"/>
                    <a:pt x="9818" y="2649"/>
                    <a:pt x="9514" y="2102"/>
                  </a:cubicBezTo>
                  <a:cubicBezTo>
                    <a:pt x="9240" y="1554"/>
                    <a:pt x="8936" y="1068"/>
                    <a:pt x="8602" y="521"/>
                  </a:cubicBezTo>
                  <a:cubicBezTo>
                    <a:pt x="8450" y="308"/>
                    <a:pt x="8237" y="35"/>
                    <a:pt x="7994" y="4"/>
                  </a:cubicBezTo>
                  <a:cubicBezTo>
                    <a:pt x="7971" y="2"/>
                    <a:pt x="7947" y="0"/>
                    <a:pt x="7923" y="0"/>
                  </a:cubicBezTo>
                  <a:close/>
                </a:path>
              </a:pathLst>
            </a:custGeom>
            <a:solidFill>
              <a:srgbClr val="4B4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9"/>
            <p:cNvSpPr/>
            <p:nvPr/>
          </p:nvSpPr>
          <p:spPr>
            <a:xfrm>
              <a:off x="2007150" y="2460050"/>
              <a:ext cx="145925" cy="84375"/>
            </a:xfrm>
            <a:custGeom>
              <a:rect b="b" l="l" r="r" t="t"/>
              <a:pathLst>
                <a:path extrusionOk="0" h="3375" w="5837">
                  <a:moveTo>
                    <a:pt x="4742" y="1"/>
                  </a:moveTo>
                  <a:lnTo>
                    <a:pt x="4742" y="1"/>
                  </a:lnTo>
                  <a:cubicBezTo>
                    <a:pt x="4772" y="213"/>
                    <a:pt x="4651" y="457"/>
                    <a:pt x="4438" y="548"/>
                  </a:cubicBezTo>
                  <a:cubicBezTo>
                    <a:pt x="4352" y="605"/>
                    <a:pt x="4245" y="635"/>
                    <a:pt x="4138" y="635"/>
                  </a:cubicBezTo>
                  <a:cubicBezTo>
                    <a:pt x="4018" y="635"/>
                    <a:pt x="3896" y="598"/>
                    <a:pt x="3800" y="517"/>
                  </a:cubicBezTo>
                  <a:cubicBezTo>
                    <a:pt x="3648" y="669"/>
                    <a:pt x="3496" y="821"/>
                    <a:pt x="3374" y="1004"/>
                  </a:cubicBezTo>
                  <a:cubicBezTo>
                    <a:pt x="3247" y="877"/>
                    <a:pt x="3058" y="814"/>
                    <a:pt x="2892" y="814"/>
                  </a:cubicBezTo>
                  <a:cubicBezTo>
                    <a:pt x="2859" y="814"/>
                    <a:pt x="2827" y="816"/>
                    <a:pt x="2797" y="821"/>
                  </a:cubicBezTo>
                  <a:cubicBezTo>
                    <a:pt x="2584" y="821"/>
                    <a:pt x="2371" y="943"/>
                    <a:pt x="2189" y="973"/>
                  </a:cubicBezTo>
                  <a:cubicBezTo>
                    <a:pt x="1976" y="1024"/>
                    <a:pt x="1753" y="1051"/>
                    <a:pt x="1529" y="1051"/>
                  </a:cubicBezTo>
                  <a:cubicBezTo>
                    <a:pt x="1081" y="1051"/>
                    <a:pt x="628" y="943"/>
                    <a:pt x="243" y="700"/>
                  </a:cubicBezTo>
                  <a:lnTo>
                    <a:pt x="243" y="700"/>
                  </a:lnTo>
                  <a:cubicBezTo>
                    <a:pt x="0" y="1581"/>
                    <a:pt x="91" y="2584"/>
                    <a:pt x="517" y="3375"/>
                  </a:cubicBezTo>
                  <a:cubicBezTo>
                    <a:pt x="304" y="2736"/>
                    <a:pt x="304" y="2128"/>
                    <a:pt x="456" y="1551"/>
                  </a:cubicBezTo>
                  <a:lnTo>
                    <a:pt x="456" y="1551"/>
                  </a:lnTo>
                  <a:cubicBezTo>
                    <a:pt x="456" y="2037"/>
                    <a:pt x="608" y="2523"/>
                    <a:pt x="851" y="2979"/>
                  </a:cubicBezTo>
                  <a:cubicBezTo>
                    <a:pt x="912" y="2645"/>
                    <a:pt x="942" y="2280"/>
                    <a:pt x="973" y="1916"/>
                  </a:cubicBezTo>
                  <a:cubicBezTo>
                    <a:pt x="1216" y="2159"/>
                    <a:pt x="1459" y="2311"/>
                    <a:pt x="1763" y="2432"/>
                  </a:cubicBezTo>
                  <a:cubicBezTo>
                    <a:pt x="1824" y="2189"/>
                    <a:pt x="1885" y="1976"/>
                    <a:pt x="1915" y="1733"/>
                  </a:cubicBezTo>
                  <a:cubicBezTo>
                    <a:pt x="2037" y="1916"/>
                    <a:pt x="2219" y="2128"/>
                    <a:pt x="2462" y="2189"/>
                  </a:cubicBezTo>
                  <a:cubicBezTo>
                    <a:pt x="2523" y="2037"/>
                    <a:pt x="2584" y="1885"/>
                    <a:pt x="2645" y="1764"/>
                  </a:cubicBezTo>
                  <a:cubicBezTo>
                    <a:pt x="2726" y="1872"/>
                    <a:pt x="2856" y="1981"/>
                    <a:pt x="2992" y="1981"/>
                  </a:cubicBezTo>
                  <a:cubicBezTo>
                    <a:pt x="3008" y="1981"/>
                    <a:pt x="3024" y="1980"/>
                    <a:pt x="3040" y="1976"/>
                  </a:cubicBezTo>
                  <a:cubicBezTo>
                    <a:pt x="3070" y="1855"/>
                    <a:pt x="3101" y="1703"/>
                    <a:pt x="3131" y="1581"/>
                  </a:cubicBezTo>
                  <a:cubicBezTo>
                    <a:pt x="3182" y="1736"/>
                    <a:pt x="3321" y="1868"/>
                    <a:pt x="3473" y="1868"/>
                  </a:cubicBezTo>
                  <a:cubicBezTo>
                    <a:pt x="3501" y="1868"/>
                    <a:pt x="3529" y="1864"/>
                    <a:pt x="3556" y="1855"/>
                  </a:cubicBezTo>
                  <a:cubicBezTo>
                    <a:pt x="3739" y="1824"/>
                    <a:pt x="3830" y="1551"/>
                    <a:pt x="3739" y="1399"/>
                  </a:cubicBezTo>
                  <a:lnTo>
                    <a:pt x="3739" y="1399"/>
                  </a:lnTo>
                  <a:cubicBezTo>
                    <a:pt x="3891" y="1520"/>
                    <a:pt x="4012" y="1581"/>
                    <a:pt x="4164" y="1703"/>
                  </a:cubicBezTo>
                  <a:cubicBezTo>
                    <a:pt x="4256" y="1612"/>
                    <a:pt x="4256" y="1520"/>
                    <a:pt x="4164" y="1429"/>
                  </a:cubicBezTo>
                  <a:lnTo>
                    <a:pt x="4164" y="1429"/>
                  </a:lnTo>
                  <a:cubicBezTo>
                    <a:pt x="4453" y="1509"/>
                    <a:pt x="4759" y="1547"/>
                    <a:pt x="5059" y="1547"/>
                  </a:cubicBezTo>
                  <a:cubicBezTo>
                    <a:pt x="5328" y="1547"/>
                    <a:pt x="5592" y="1517"/>
                    <a:pt x="5836" y="1460"/>
                  </a:cubicBezTo>
                  <a:cubicBezTo>
                    <a:pt x="5350" y="1095"/>
                    <a:pt x="4955" y="609"/>
                    <a:pt x="4742" y="1"/>
                  </a:cubicBezTo>
                  <a:close/>
                </a:path>
              </a:pathLst>
            </a:custGeom>
            <a:solidFill>
              <a:srgbClr val="7D7A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9"/>
            <p:cNvSpPr/>
            <p:nvPr/>
          </p:nvSpPr>
          <p:spPr>
            <a:xfrm>
              <a:off x="2137850" y="2440200"/>
              <a:ext cx="26625" cy="48750"/>
            </a:xfrm>
            <a:custGeom>
              <a:rect b="b" l="l" r="r" t="t"/>
              <a:pathLst>
                <a:path extrusionOk="0" h="1950" w="1065">
                  <a:moveTo>
                    <a:pt x="181" y="0"/>
                  </a:moveTo>
                  <a:cubicBezTo>
                    <a:pt x="144" y="0"/>
                    <a:pt x="113" y="25"/>
                    <a:pt x="91" y="96"/>
                  </a:cubicBezTo>
                  <a:cubicBezTo>
                    <a:pt x="0" y="247"/>
                    <a:pt x="91" y="399"/>
                    <a:pt x="122" y="551"/>
                  </a:cubicBezTo>
                  <a:cubicBezTo>
                    <a:pt x="304" y="1129"/>
                    <a:pt x="517" y="1706"/>
                    <a:pt x="1064" y="1950"/>
                  </a:cubicBezTo>
                  <a:cubicBezTo>
                    <a:pt x="882" y="1342"/>
                    <a:pt x="730" y="673"/>
                    <a:pt x="639" y="35"/>
                  </a:cubicBezTo>
                  <a:cubicBezTo>
                    <a:pt x="596" y="105"/>
                    <a:pt x="549" y="130"/>
                    <a:pt x="500" y="130"/>
                  </a:cubicBezTo>
                  <a:cubicBezTo>
                    <a:pt x="388" y="130"/>
                    <a:pt x="268" y="0"/>
                    <a:pt x="181" y="0"/>
                  </a:cubicBezTo>
                  <a:close/>
                </a:path>
              </a:pathLst>
            </a:custGeom>
            <a:solidFill>
              <a:srgbClr val="DBD7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9"/>
            <p:cNvSpPr/>
            <p:nvPr/>
          </p:nvSpPr>
          <p:spPr>
            <a:xfrm>
              <a:off x="1735850" y="3801250"/>
              <a:ext cx="257650" cy="664950"/>
            </a:xfrm>
            <a:custGeom>
              <a:rect b="b" l="l" r="r" t="t"/>
              <a:pathLst>
                <a:path extrusionOk="0" h="26598" w="10306">
                  <a:moveTo>
                    <a:pt x="5320" y="1"/>
                  </a:moveTo>
                  <a:cubicBezTo>
                    <a:pt x="4712" y="6475"/>
                    <a:pt x="5928" y="5533"/>
                    <a:pt x="4712" y="20518"/>
                  </a:cubicBezTo>
                  <a:cubicBezTo>
                    <a:pt x="3740" y="22281"/>
                    <a:pt x="2554" y="24013"/>
                    <a:pt x="730" y="25016"/>
                  </a:cubicBezTo>
                  <a:cubicBezTo>
                    <a:pt x="426" y="25229"/>
                    <a:pt x="1" y="25442"/>
                    <a:pt x="92" y="25867"/>
                  </a:cubicBezTo>
                  <a:cubicBezTo>
                    <a:pt x="123" y="26050"/>
                    <a:pt x="244" y="26202"/>
                    <a:pt x="396" y="26323"/>
                  </a:cubicBezTo>
                  <a:cubicBezTo>
                    <a:pt x="700" y="26577"/>
                    <a:pt x="1110" y="26598"/>
                    <a:pt x="1484" y="26598"/>
                  </a:cubicBezTo>
                  <a:cubicBezTo>
                    <a:pt x="1559" y="26598"/>
                    <a:pt x="1632" y="26597"/>
                    <a:pt x="1703" y="26597"/>
                  </a:cubicBezTo>
                  <a:cubicBezTo>
                    <a:pt x="4104" y="26506"/>
                    <a:pt x="3892" y="25594"/>
                    <a:pt x="5077" y="25168"/>
                  </a:cubicBezTo>
                  <a:cubicBezTo>
                    <a:pt x="6050" y="24804"/>
                    <a:pt x="6627" y="24986"/>
                    <a:pt x="7205" y="24105"/>
                  </a:cubicBezTo>
                  <a:cubicBezTo>
                    <a:pt x="7417" y="23740"/>
                    <a:pt x="7357" y="23284"/>
                    <a:pt x="7235" y="22797"/>
                  </a:cubicBezTo>
                  <a:cubicBezTo>
                    <a:pt x="7083" y="22098"/>
                    <a:pt x="7235" y="21156"/>
                    <a:pt x="7357" y="20457"/>
                  </a:cubicBezTo>
                  <a:cubicBezTo>
                    <a:pt x="8025" y="16901"/>
                    <a:pt x="8633" y="14621"/>
                    <a:pt x="9332" y="11612"/>
                  </a:cubicBezTo>
                  <a:cubicBezTo>
                    <a:pt x="10244" y="7782"/>
                    <a:pt x="10305" y="4043"/>
                    <a:pt x="10123" y="1"/>
                  </a:cubicBezTo>
                  <a:close/>
                </a:path>
              </a:pathLst>
            </a:custGeom>
            <a:solidFill>
              <a:srgbClr val="ADA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9"/>
            <p:cNvSpPr/>
            <p:nvPr/>
          </p:nvSpPr>
          <p:spPr>
            <a:xfrm>
              <a:off x="1855925" y="3801250"/>
              <a:ext cx="138325" cy="444300"/>
            </a:xfrm>
            <a:custGeom>
              <a:rect b="b" l="l" r="r" t="t"/>
              <a:pathLst>
                <a:path extrusionOk="0" h="17772" w="5533">
                  <a:moveTo>
                    <a:pt x="578" y="1"/>
                  </a:moveTo>
                  <a:cubicBezTo>
                    <a:pt x="0" y="5989"/>
                    <a:pt x="973" y="5624"/>
                    <a:pt x="183" y="17265"/>
                  </a:cubicBezTo>
                  <a:cubicBezTo>
                    <a:pt x="784" y="17629"/>
                    <a:pt x="1288" y="17771"/>
                    <a:pt x="1716" y="17771"/>
                  </a:cubicBezTo>
                  <a:cubicBezTo>
                    <a:pt x="2432" y="17771"/>
                    <a:pt x="2933" y="17369"/>
                    <a:pt x="3314" y="16931"/>
                  </a:cubicBezTo>
                  <a:cubicBezTo>
                    <a:pt x="3709" y="15107"/>
                    <a:pt x="4104" y="13527"/>
                    <a:pt x="4560" y="11612"/>
                  </a:cubicBezTo>
                  <a:cubicBezTo>
                    <a:pt x="5472" y="7752"/>
                    <a:pt x="5532" y="4043"/>
                    <a:pt x="5350" y="1"/>
                  </a:cubicBezTo>
                  <a:close/>
                </a:path>
              </a:pathLst>
            </a:custGeom>
            <a:solidFill>
              <a:srgbClr val="8B82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9"/>
            <p:cNvSpPr/>
            <p:nvPr/>
          </p:nvSpPr>
          <p:spPr>
            <a:xfrm>
              <a:off x="1761700" y="4411450"/>
              <a:ext cx="88175" cy="22375"/>
            </a:xfrm>
            <a:custGeom>
              <a:rect b="b" l="l" r="r" t="t"/>
              <a:pathLst>
                <a:path extrusionOk="0" h="895" w="3527">
                  <a:moveTo>
                    <a:pt x="3526" y="0"/>
                  </a:moveTo>
                  <a:lnTo>
                    <a:pt x="3526" y="0"/>
                  </a:lnTo>
                  <a:cubicBezTo>
                    <a:pt x="2888" y="304"/>
                    <a:pt x="2158" y="304"/>
                    <a:pt x="1399" y="304"/>
                  </a:cubicBezTo>
                  <a:cubicBezTo>
                    <a:pt x="1186" y="304"/>
                    <a:pt x="912" y="304"/>
                    <a:pt x="699" y="213"/>
                  </a:cubicBezTo>
                  <a:cubicBezTo>
                    <a:pt x="639" y="152"/>
                    <a:pt x="608" y="122"/>
                    <a:pt x="548" y="122"/>
                  </a:cubicBezTo>
                  <a:cubicBezTo>
                    <a:pt x="487" y="122"/>
                    <a:pt x="426" y="152"/>
                    <a:pt x="396" y="213"/>
                  </a:cubicBezTo>
                  <a:cubicBezTo>
                    <a:pt x="274" y="274"/>
                    <a:pt x="122" y="396"/>
                    <a:pt x="0" y="517"/>
                  </a:cubicBezTo>
                  <a:lnTo>
                    <a:pt x="244" y="608"/>
                  </a:lnTo>
                  <a:cubicBezTo>
                    <a:pt x="592" y="793"/>
                    <a:pt x="982" y="894"/>
                    <a:pt x="1376" y="894"/>
                  </a:cubicBezTo>
                  <a:cubicBezTo>
                    <a:pt x="1566" y="894"/>
                    <a:pt x="1758" y="871"/>
                    <a:pt x="1946" y="821"/>
                  </a:cubicBezTo>
                  <a:cubicBezTo>
                    <a:pt x="2523" y="700"/>
                    <a:pt x="3040" y="396"/>
                    <a:pt x="3526" y="0"/>
                  </a:cubicBezTo>
                  <a:close/>
                </a:path>
              </a:pathLst>
            </a:custGeom>
            <a:solidFill>
              <a:srgbClr val="4B4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9"/>
            <p:cNvSpPr/>
            <p:nvPr/>
          </p:nvSpPr>
          <p:spPr>
            <a:xfrm>
              <a:off x="1735850" y="4373450"/>
              <a:ext cx="185450" cy="92750"/>
            </a:xfrm>
            <a:custGeom>
              <a:rect b="b" l="l" r="r" t="t"/>
              <a:pathLst>
                <a:path extrusionOk="0" h="3710" w="7418">
                  <a:moveTo>
                    <a:pt x="7266" y="1"/>
                  </a:moveTo>
                  <a:lnTo>
                    <a:pt x="7266" y="1"/>
                  </a:lnTo>
                  <a:cubicBezTo>
                    <a:pt x="5989" y="973"/>
                    <a:pt x="4621" y="2098"/>
                    <a:pt x="3041" y="2280"/>
                  </a:cubicBezTo>
                  <a:cubicBezTo>
                    <a:pt x="2917" y="2297"/>
                    <a:pt x="2792" y="2306"/>
                    <a:pt x="2667" y="2306"/>
                  </a:cubicBezTo>
                  <a:cubicBezTo>
                    <a:pt x="2121" y="2306"/>
                    <a:pt x="1588" y="2141"/>
                    <a:pt x="1217" y="1794"/>
                  </a:cubicBezTo>
                  <a:cubicBezTo>
                    <a:pt x="1065" y="1916"/>
                    <a:pt x="913" y="2037"/>
                    <a:pt x="730" y="2128"/>
                  </a:cubicBezTo>
                  <a:cubicBezTo>
                    <a:pt x="426" y="2341"/>
                    <a:pt x="1" y="2554"/>
                    <a:pt x="92" y="2979"/>
                  </a:cubicBezTo>
                  <a:cubicBezTo>
                    <a:pt x="123" y="3162"/>
                    <a:pt x="244" y="3314"/>
                    <a:pt x="396" y="3435"/>
                  </a:cubicBezTo>
                  <a:cubicBezTo>
                    <a:pt x="700" y="3689"/>
                    <a:pt x="1110" y="3710"/>
                    <a:pt x="1501" y="3710"/>
                  </a:cubicBezTo>
                  <a:cubicBezTo>
                    <a:pt x="1580" y="3710"/>
                    <a:pt x="1657" y="3709"/>
                    <a:pt x="1733" y="3709"/>
                  </a:cubicBezTo>
                  <a:cubicBezTo>
                    <a:pt x="4104" y="3618"/>
                    <a:pt x="3892" y="2706"/>
                    <a:pt x="5077" y="2280"/>
                  </a:cubicBezTo>
                  <a:cubicBezTo>
                    <a:pt x="6050" y="1916"/>
                    <a:pt x="6627" y="2098"/>
                    <a:pt x="7205" y="1217"/>
                  </a:cubicBezTo>
                  <a:cubicBezTo>
                    <a:pt x="7417" y="882"/>
                    <a:pt x="7387" y="457"/>
                    <a:pt x="7266" y="1"/>
                  </a:cubicBezTo>
                  <a:close/>
                </a:path>
              </a:pathLst>
            </a:custGeom>
            <a:solidFill>
              <a:srgbClr val="DBD7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9"/>
            <p:cNvSpPr/>
            <p:nvPr/>
          </p:nvSpPr>
          <p:spPr>
            <a:xfrm>
              <a:off x="1846050" y="3438800"/>
              <a:ext cx="237875" cy="776000"/>
            </a:xfrm>
            <a:custGeom>
              <a:rect b="b" l="l" r="r" t="t"/>
              <a:pathLst>
                <a:path extrusionOk="0" h="31040" w="9515">
                  <a:moveTo>
                    <a:pt x="699" y="0"/>
                  </a:moveTo>
                  <a:cubicBezTo>
                    <a:pt x="760" y="2280"/>
                    <a:pt x="517" y="5076"/>
                    <a:pt x="426" y="7356"/>
                  </a:cubicBezTo>
                  <a:cubicBezTo>
                    <a:pt x="365" y="9666"/>
                    <a:pt x="61" y="11976"/>
                    <a:pt x="61" y="14286"/>
                  </a:cubicBezTo>
                  <a:cubicBezTo>
                    <a:pt x="0" y="19757"/>
                    <a:pt x="1338" y="25320"/>
                    <a:pt x="213" y="30608"/>
                  </a:cubicBezTo>
                  <a:cubicBezTo>
                    <a:pt x="1084" y="30899"/>
                    <a:pt x="1988" y="31040"/>
                    <a:pt x="2895" y="31040"/>
                  </a:cubicBezTo>
                  <a:cubicBezTo>
                    <a:pt x="4078" y="31040"/>
                    <a:pt x="5265" y="30799"/>
                    <a:pt x="6383" y="30335"/>
                  </a:cubicBezTo>
                  <a:cubicBezTo>
                    <a:pt x="7113" y="21672"/>
                    <a:pt x="8055" y="10031"/>
                    <a:pt x="9514" y="669"/>
                  </a:cubicBezTo>
                  <a:lnTo>
                    <a:pt x="9514" y="669"/>
                  </a:lnTo>
                  <a:cubicBezTo>
                    <a:pt x="8459" y="755"/>
                    <a:pt x="7222" y="841"/>
                    <a:pt x="5959" y="841"/>
                  </a:cubicBezTo>
                  <a:cubicBezTo>
                    <a:pt x="4091" y="841"/>
                    <a:pt x="2168" y="653"/>
                    <a:pt x="699" y="0"/>
                  </a:cubicBezTo>
                  <a:close/>
                </a:path>
              </a:pathLst>
            </a:custGeom>
            <a:solidFill>
              <a:srgbClr val="8899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9"/>
            <p:cNvSpPr/>
            <p:nvPr/>
          </p:nvSpPr>
          <p:spPr>
            <a:xfrm>
              <a:off x="1933425" y="3491225"/>
              <a:ext cx="133025" cy="725725"/>
            </a:xfrm>
            <a:custGeom>
              <a:rect b="b" l="l" r="r" t="t"/>
              <a:pathLst>
                <a:path extrusionOk="0" h="29029" w="5321">
                  <a:moveTo>
                    <a:pt x="4013" y="0"/>
                  </a:moveTo>
                  <a:cubicBezTo>
                    <a:pt x="4074" y="487"/>
                    <a:pt x="4104" y="1003"/>
                    <a:pt x="3922" y="1611"/>
                  </a:cubicBezTo>
                  <a:cubicBezTo>
                    <a:pt x="2554" y="5441"/>
                    <a:pt x="92" y="11125"/>
                    <a:pt x="92" y="14590"/>
                  </a:cubicBezTo>
                  <a:cubicBezTo>
                    <a:pt x="92" y="19636"/>
                    <a:pt x="92" y="23648"/>
                    <a:pt x="1" y="29028"/>
                  </a:cubicBezTo>
                  <a:cubicBezTo>
                    <a:pt x="1034" y="28998"/>
                    <a:pt x="1977" y="28724"/>
                    <a:pt x="2949" y="28299"/>
                  </a:cubicBezTo>
                  <a:cubicBezTo>
                    <a:pt x="3648" y="19606"/>
                    <a:pt x="3891" y="9393"/>
                    <a:pt x="5320" y="31"/>
                  </a:cubicBezTo>
                  <a:lnTo>
                    <a:pt x="5320" y="31"/>
                  </a:lnTo>
                  <a:cubicBezTo>
                    <a:pt x="5179" y="50"/>
                    <a:pt x="5043" y="57"/>
                    <a:pt x="4910" y="57"/>
                  </a:cubicBezTo>
                  <a:cubicBezTo>
                    <a:pt x="4613" y="57"/>
                    <a:pt x="4328" y="21"/>
                    <a:pt x="4013" y="0"/>
                  </a:cubicBezTo>
                  <a:close/>
                </a:path>
              </a:pathLst>
            </a:custGeom>
            <a:solidFill>
              <a:srgbClr val="4B4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9"/>
            <p:cNvSpPr/>
            <p:nvPr/>
          </p:nvSpPr>
          <p:spPr>
            <a:xfrm>
              <a:off x="1955475" y="3830125"/>
              <a:ext cx="213550" cy="702325"/>
            </a:xfrm>
            <a:custGeom>
              <a:rect b="b" l="l" r="r" t="t"/>
              <a:pathLst>
                <a:path extrusionOk="0" h="28093" w="8542">
                  <a:moveTo>
                    <a:pt x="760" y="1"/>
                  </a:moveTo>
                  <a:cubicBezTo>
                    <a:pt x="1794" y="6536"/>
                    <a:pt x="3952" y="14712"/>
                    <a:pt x="4803" y="21308"/>
                  </a:cubicBezTo>
                  <a:cubicBezTo>
                    <a:pt x="4955" y="22524"/>
                    <a:pt x="4712" y="23557"/>
                    <a:pt x="4043" y="24560"/>
                  </a:cubicBezTo>
                  <a:lnTo>
                    <a:pt x="3040" y="25351"/>
                  </a:lnTo>
                  <a:cubicBezTo>
                    <a:pt x="1520" y="26232"/>
                    <a:pt x="0" y="27144"/>
                    <a:pt x="730" y="27722"/>
                  </a:cubicBezTo>
                  <a:cubicBezTo>
                    <a:pt x="1216" y="27971"/>
                    <a:pt x="1820" y="28092"/>
                    <a:pt x="2478" y="28092"/>
                  </a:cubicBezTo>
                  <a:cubicBezTo>
                    <a:pt x="3425" y="28092"/>
                    <a:pt x="4485" y="27841"/>
                    <a:pt x="5472" y="27357"/>
                  </a:cubicBezTo>
                  <a:cubicBezTo>
                    <a:pt x="6110" y="27053"/>
                    <a:pt x="6931" y="27205"/>
                    <a:pt x="7143" y="26962"/>
                  </a:cubicBezTo>
                  <a:cubicBezTo>
                    <a:pt x="7417" y="26597"/>
                    <a:pt x="7386" y="26050"/>
                    <a:pt x="7326" y="25533"/>
                  </a:cubicBezTo>
                  <a:cubicBezTo>
                    <a:pt x="7295" y="25016"/>
                    <a:pt x="7234" y="24500"/>
                    <a:pt x="7143" y="23983"/>
                  </a:cubicBezTo>
                  <a:cubicBezTo>
                    <a:pt x="7022" y="23193"/>
                    <a:pt x="7082" y="22402"/>
                    <a:pt x="7234" y="21582"/>
                  </a:cubicBezTo>
                  <a:cubicBezTo>
                    <a:pt x="8541" y="15077"/>
                    <a:pt x="7569" y="6870"/>
                    <a:pt x="6687" y="1"/>
                  </a:cubicBezTo>
                  <a:close/>
                </a:path>
              </a:pathLst>
            </a:custGeom>
            <a:solidFill>
              <a:srgbClr val="ADA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9"/>
            <p:cNvSpPr/>
            <p:nvPr/>
          </p:nvSpPr>
          <p:spPr>
            <a:xfrm>
              <a:off x="1974475" y="3829375"/>
              <a:ext cx="190000" cy="520450"/>
            </a:xfrm>
            <a:custGeom>
              <a:rect b="b" l="l" r="r" t="t"/>
              <a:pathLst>
                <a:path extrusionOk="0" h="20818" w="7600">
                  <a:moveTo>
                    <a:pt x="0" y="0"/>
                  </a:moveTo>
                  <a:cubicBezTo>
                    <a:pt x="1003" y="6323"/>
                    <a:pt x="3070" y="14134"/>
                    <a:pt x="3952" y="20639"/>
                  </a:cubicBezTo>
                  <a:cubicBezTo>
                    <a:pt x="4253" y="20764"/>
                    <a:pt x="4547" y="20818"/>
                    <a:pt x="4827" y="20818"/>
                  </a:cubicBezTo>
                  <a:cubicBezTo>
                    <a:pt x="5704" y="20818"/>
                    <a:pt x="6440" y="20288"/>
                    <a:pt x="6809" y="19758"/>
                  </a:cubicBezTo>
                  <a:cubicBezTo>
                    <a:pt x="7599" y="13618"/>
                    <a:pt x="6718" y="6262"/>
                    <a:pt x="5927" y="0"/>
                  </a:cubicBezTo>
                  <a:close/>
                </a:path>
              </a:pathLst>
            </a:custGeom>
            <a:solidFill>
              <a:srgbClr val="8B82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9"/>
            <p:cNvSpPr/>
            <p:nvPr/>
          </p:nvSpPr>
          <p:spPr>
            <a:xfrm>
              <a:off x="2123400" y="4447175"/>
              <a:ext cx="6875" cy="15500"/>
            </a:xfrm>
            <a:custGeom>
              <a:rect b="b" l="l" r="r" t="t"/>
              <a:pathLst>
                <a:path extrusionOk="0" h="620" w="275">
                  <a:moveTo>
                    <a:pt x="274" y="0"/>
                  </a:moveTo>
                  <a:lnTo>
                    <a:pt x="274" y="0"/>
                  </a:lnTo>
                  <a:cubicBezTo>
                    <a:pt x="153" y="182"/>
                    <a:pt x="92" y="395"/>
                    <a:pt x="1" y="608"/>
                  </a:cubicBezTo>
                  <a:cubicBezTo>
                    <a:pt x="17" y="616"/>
                    <a:pt x="33" y="620"/>
                    <a:pt x="49" y="620"/>
                  </a:cubicBezTo>
                  <a:cubicBezTo>
                    <a:pt x="92" y="620"/>
                    <a:pt x="130" y="592"/>
                    <a:pt x="153" y="547"/>
                  </a:cubicBezTo>
                  <a:cubicBezTo>
                    <a:pt x="214" y="517"/>
                    <a:pt x="214" y="486"/>
                    <a:pt x="244" y="395"/>
                  </a:cubicBezTo>
                  <a:cubicBezTo>
                    <a:pt x="274" y="243"/>
                    <a:pt x="274" y="152"/>
                    <a:pt x="274" y="0"/>
                  </a:cubicBezTo>
                  <a:close/>
                </a:path>
              </a:pathLst>
            </a:custGeom>
            <a:solidFill>
              <a:srgbClr val="4B4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9"/>
            <p:cNvSpPr/>
            <p:nvPr/>
          </p:nvSpPr>
          <p:spPr>
            <a:xfrm>
              <a:off x="1989675" y="4477550"/>
              <a:ext cx="136800" cy="35000"/>
            </a:xfrm>
            <a:custGeom>
              <a:rect b="b" l="l" r="r" t="t"/>
              <a:pathLst>
                <a:path extrusionOk="0" h="1400" w="5472">
                  <a:moveTo>
                    <a:pt x="5471" y="1"/>
                  </a:moveTo>
                  <a:cubicBezTo>
                    <a:pt x="4651" y="62"/>
                    <a:pt x="3800" y="396"/>
                    <a:pt x="2979" y="548"/>
                  </a:cubicBezTo>
                  <a:cubicBezTo>
                    <a:pt x="2685" y="600"/>
                    <a:pt x="2381" y="635"/>
                    <a:pt x="2079" y="635"/>
                  </a:cubicBezTo>
                  <a:cubicBezTo>
                    <a:pt x="1506" y="635"/>
                    <a:pt x="944" y="511"/>
                    <a:pt x="486" y="153"/>
                  </a:cubicBezTo>
                  <a:cubicBezTo>
                    <a:pt x="334" y="305"/>
                    <a:pt x="152" y="396"/>
                    <a:pt x="0" y="518"/>
                  </a:cubicBezTo>
                  <a:cubicBezTo>
                    <a:pt x="304" y="1065"/>
                    <a:pt x="882" y="1399"/>
                    <a:pt x="1459" y="1399"/>
                  </a:cubicBezTo>
                  <a:cubicBezTo>
                    <a:pt x="1763" y="1399"/>
                    <a:pt x="2067" y="1277"/>
                    <a:pt x="2371" y="1217"/>
                  </a:cubicBezTo>
                  <a:cubicBezTo>
                    <a:pt x="3435" y="852"/>
                    <a:pt x="4438" y="457"/>
                    <a:pt x="5471" y="1"/>
                  </a:cubicBezTo>
                  <a:close/>
                </a:path>
              </a:pathLst>
            </a:custGeom>
            <a:solidFill>
              <a:srgbClr val="4B4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9"/>
            <p:cNvSpPr/>
            <p:nvPr/>
          </p:nvSpPr>
          <p:spPr>
            <a:xfrm>
              <a:off x="1962300" y="4467675"/>
              <a:ext cx="177850" cy="63300"/>
            </a:xfrm>
            <a:custGeom>
              <a:rect b="b" l="l" r="r" t="t"/>
              <a:pathLst>
                <a:path extrusionOk="0" h="2532" w="7114">
                  <a:moveTo>
                    <a:pt x="7022" y="1"/>
                  </a:moveTo>
                  <a:cubicBezTo>
                    <a:pt x="6232" y="183"/>
                    <a:pt x="5381" y="700"/>
                    <a:pt x="4621" y="1004"/>
                  </a:cubicBezTo>
                  <a:cubicBezTo>
                    <a:pt x="4143" y="1195"/>
                    <a:pt x="3438" y="1424"/>
                    <a:pt x="2819" y="1424"/>
                  </a:cubicBezTo>
                  <a:cubicBezTo>
                    <a:pt x="2652" y="1424"/>
                    <a:pt x="2490" y="1407"/>
                    <a:pt x="2341" y="1369"/>
                  </a:cubicBezTo>
                  <a:cubicBezTo>
                    <a:pt x="1885" y="1247"/>
                    <a:pt x="1551" y="1034"/>
                    <a:pt x="1338" y="730"/>
                  </a:cubicBezTo>
                  <a:cubicBezTo>
                    <a:pt x="487" y="1308"/>
                    <a:pt x="1" y="1824"/>
                    <a:pt x="426" y="2159"/>
                  </a:cubicBezTo>
                  <a:cubicBezTo>
                    <a:pt x="904" y="2410"/>
                    <a:pt x="1512" y="2532"/>
                    <a:pt x="2179" y="2532"/>
                  </a:cubicBezTo>
                  <a:cubicBezTo>
                    <a:pt x="3124" y="2532"/>
                    <a:pt x="4188" y="2288"/>
                    <a:pt x="5168" y="1824"/>
                  </a:cubicBezTo>
                  <a:cubicBezTo>
                    <a:pt x="5806" y="1521"/>
                    <a:pt x="6597" y="1672"/>
                    <a:pt x="6840" y="1399"/>
                  </a:cubicBezTo>
                  <a:cubicBezTo>
                    <a:pt x="7113" y="1065"/>
                    <a:pt x="7053" y="487"/>
                    <a:pt x="7022" y="1"/>
                  </a:cubicBezTo>
                  <a:close/>
                </a:path>
              </a:pathLst>
            </a:custGeom>
            <a:solidFill>
              <a:srgbClr val="DBD7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9"/>
            <p:cNvSpPr/>
            <p:nvPr/>
          </p:nvSpPr>
          <p:spPr>
            <a:xfrm>
              <a:off x="1944075" y="3425875"/>
              <a:ext cx="274350" cy="906075"/>
            </a:xfrm>
            <a:custGeom>
              <a:rect b="b" l="l" r="r" t="t"/>
              <a:pathLst>
                <a:path extrusionOk="0" h="36243" w="10974">
                  <a:moveTo>
                    <a:pt x="7599" y="0"/>
                  </a:moveTo>
                  <a:cubicBezTo>
                    <a:pt x="5198" y="92"/>
                    <a:pt x="2766" y="213"/>
                    <a:pt x="335" y="335"/>
                  </a:cubicBezTo>
                  <a:cubicBezTo>
                    <a:pt x="1703" y="5320"/>
                    <a:pt x="0" y="10669"/>
                    <a:pt x="456" y="15836"/>
                  </a:cubicBezTo>
                  <a:cubicBezTo>
                    <a:pt x="639" y="17934"/>
                    <a:pt x="1216" y="19970"/>
                    <a:pt x="1551" y="22068"/>
                  </a:cubicBezTo>
                  <a:cubicBezTo>
                    <a:pt x="2250" y="26141"/>
                    <a:pt x="3465" y="31521"/>
                    <a:pt x="3070" y="35624"/>
                  </a:cubicBezTo>
                  <a:cubicBezTo>
                    <a:pt x="3920" y="36065"/>
                    <a:pt x="4749" y="36242"/>
                    <a:pt x="5560" y="36242"/>
                  </a:cubicBezTo>
                  <a:cubicBezTo>
                    <a:pt x="6983" y="36242"/>
                    <a:pt x="8349" y="35697"/>
                    <a:pt x="9666" y="35077"/>
                  </a:cubicBezTo>
                  <a:cubicBezTo>
                    <a:pt x="10973" y="28238"/>
                    <a:pt x="7265" y="20244"/>
                    <a:pt x="8086" y="13344"/>
                  </a:cubicBezTo>
                  <a:cubicBezTo>
                    <a:pt x="8602" y="9423"/>
                    <a:pt x="9970" y="5411"/>
                    <a:pt x="8937" y="1611"/>
                  </a:cubicBezTo>
                  <a:lnTo>
                    <a:pt x="7599" y="0"/>
                  </a:lnTo>
                  <a:close/>
                </a:path>
              </a:pathLst>
            </a:custGeom>
            <a:solidFill>
              <a:srgbClr val="8899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9"/>
            <p:cNvSpPr/>
            <p:nvPr/>
          </p:nvSpPr>
          <p:spPr>
            <a:xfrm>
              <a:off x="1870350" y="3441825"/>
              <a:ext cx="285750" cy="74800"/>
            </a:xfrm>
            <a:custGeom>
              <a:rect b="b" l="l" r="r" t="t"/>
              <a:pathLst>
                <a:path extrusionOk="0" h="2992" w="11430">
                  <a:moveTo>
                    <a:pt x="183" y="1"/>
                  </a:moveTo>
                  <a:cubicBezTo>
                    <a:pt x="1" y="305"/>
                    <a:pt x="31" y="761"/>
                    <a:pt x="214" y="1065"/>
                  </a:cubicBezTo>
                  <a:cubicBezTo>
                    <a:pt x="396" y="1399"/>
                    <a:pt x="761" y="1642"/>
                    <a:pt x="1034" y="1824"/>
                  </a:cubicBezTo>
                  <a:cubicBezTo>
                    <a:pt x="2250" y="2554"/>
                    <a:pt x="3709" y="2888"/>
                    <a:pt x="5138" y="2979"/>
                  </a:cubicBezTo>
                  <a:cubicBezTo>
                    <a:pt x="5330" y="2987"/>
                    <a:pt x="5522" y="2991"/>
                    <a:pt x="5713" y="2991"/>
                  </a:cubicBezTo>
                  <a:cubicBezTo>
                    <a:pt x="6979" y="2991"/>
                    <a:pt x="8240" y="2826"/>
                    <a:pt x="9454" y="2615"/>
                  </a:cubicBezTo>
                  <a:cubicBezTo>
                    <a:pt x="9910" y="2554"/>
                    <a:pt x="10366" y="2463"/>
                    <a:pt x="10731" y="2250"/>
                  </a:cubicBezTo>
                  <a:cubicBezTo>
                    <a:pt x="11126" y="2007"/>
                    <a:pt x="11430" y="1551"/>
                    <a:pt x="11339" y="1156"/>
                  </a:cubicBezTo>
                  <a:cubicBezTo>
                    <a:pt x="7630" y="913"/>
                    <a:pt x="3892" y="548"/>
                    <a:pt x="183" y="1"/>
                  </a:cubicBezTo>
                  <a:close/>
                </a:path>
              </a:pathLst>
            </a:custGeom>
            <a:solidFill>
              <a:srgbClr val="4B4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9"/>
            <p:cNvSpPr/>
            <p:nvPr/>
          </p:nvSpPr>
          <p:spPr>
            <a:xfrm>
              <a:off x="2099850" y="3425125"/>
              <a:ext cx="120075" cy="885275"/>
            </a:xfrm>
            <a:custGeom>
              <a:rect b="b" l="l" r="r" t="t"/>
              <a:pathLst>
                <a:path extrusionOk="0" h="35411" w="4803">
                  <a:moveTo>
                    <a:pt x="1459" y="0"/>
                  </a:moveTo>
                  <a:cubicBezTo>
                    <a:pt x="1004" y="30"/>
                    <a:pt x="578" y="30"/>
                    <a:pt x="122" y="61"/>
                  </a:cubicBezTo>
                  <a:cubicBezTo>
                    <a:pt x="1034" y="1550"/>
                    <a:pt x="1763" y="3100"/>
                    <a:pt x="1520" y="4651"/>
                  </a:cubicBezTo>
                  <a:cubicBezTo>
                    <a:pt x="0" y="13404"/>
                    <a:pt x="1520" y="21003"/>
                    <a:pt x="2645" y="29362"/>
                  </a:cubicBezTo>
                  <a:cubicBezTo>
                    <a:pt x="3040" y="31399"/>
                    <a:pt x="3101" y="33435"/>
                    <a:pt x="2888" y="35411"/>
                  </a:cubicBezTo>
                  <a:cubicBezTo>
                    <a:pt x="3070" y="35320"/>
                    <a:pt x="3253" y="35198"/>
                    <a:pt x="3496" y="35137"/>
                  </a:cubicBezTo>
                  <a:cubicBezTo>
                    <a:pt x="4803" y="28298"/>
                    <a:pt x="1034" y="20304"/>
                    <a:pt x="1915" y="13374"/>
                  </a:cubicBezTo>
                  <a:cubicBezTo>
                    <a:pt x="2402" y="9453"/>
                    <a:pt x="3739" y="5441"/>
                    <a:pt x="2736" y="1641"/>
                  </a:cubicBezTo>
                  <a:lnTo>
                    <a:pt x="1459" y="0"/>
                  </a:lnTo>
                  <a:close/>
                </a:path>
              </a:pathLst>
            </a:custGeom>
            <a:solidFill>
              <a:srgbClr val="4B4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9"/>
            <p:cNvSpPr/>
            <p:nvPr/>
          </p:nvSpPr>
          <p:spPr>
            <a:xfrm>
              <a:off x="1861250" y="2725575"/>
              <a:ext cx="368575" cy="752700"/>
            </a:xfrm>
            <a:custGeom>
              <a:rect b="b" l="l" r="r" t="t"/>
              <a:pathLst>
                <a:path extrusionOk="0" h="30108" w="14743">
                  <a:moveTo>
                    <a:pt x="10972" y="0"/>
                  </a:moveTo>
                  <a:cubicBezTo>
                    <a:pt x="10114" y="0"/>
                    <a:pt x="9225" y="239"/>
                    <a:pt x="8450" y="626"/>
                  </a:cubicBezTo>
                  <a:cubicBezTo>
                    <a:pt x="6444" y="1568"/>
                    <a:pt x="3344" y="4182"/>
                    <a:pt x="2401" y="6310"/>
                  </a:cubicBezTo>
                  <a:cubicBezTo>
                    <a:pt x="1368" y="8711"/>
                    <a:pt x="2705" y="10535"/>
                    <a:pt x="2584" y="13149"/>
                  </a:cubicBezTo>
                  <a:cubicBezTo>
                    <a:pt x="2401" y="18651"/>
                    <a:pt x="213" y="23331"/>
                    <a:pt x="0" y="28833"/>
                  </a:cubicBezTo>
                  <a:cubicBezTo>
                    <a:pt x="2720" y="29855"/>
                    <a:pt x="5865" y="30108"/>
                    <a:pt x="8707" y="30108"/>
                  </a:cubicBezTo>
                  <a:cubicBezTo>
                    <a:pt x="10089" y="30108"/>
                    <a:pt x="11400" y="30048"/>
                    <a:pt x="12554" y="29988"/>
                  </a:cubicBezTo>
                  <a:cubicBezTo>
                    <a:pt x="13040" y="29958"/>
                    <a:pt x="13587" y="29897"/>
                    <a:pt x="13921" y="29502"/>
                  </a:cubicBezTo>
                  <a:cubicBezTo>
                    <a:pt x="14225" y="29107"/>
                    <a:pt x="14256" y="28620"/>
                    <a:pt x="14256" y="28104"/>
                  </a:cubicBezTo>
                  <a:cubicBezTo>
                    <a:pt x="14256" y="25155"/>
                    <a:pt x="13739" y="22237"/>
                    <a:pt x="12706" y="19502"/>
                  </a:cubicBezTo>
                  <a:cubicBezTo>
                    <a:pt x="12280" y="18438"/>
                    <a:pt x="11855" y="17404"/>
                    <a:pt x="11642" y="16280"/>
                  </a:cubicBezTo>
                  <a:cubicBezTo>
                    <a:pt x="11186" y="14030"/>
                    <a:pt x="11855" y="12116"/>
                    <a:pt x="12736" y="10565"/>
                  </a:cubicBezTo>
                  <a:cubicBezTo>
                    <a:pt x="13678" y="8863"/>
                    <a:pt x="14377" y="7009"/>
                    <a:pt x="14590" y="5033"/>
                  </a:cubicBezTo>
                  <a:cubicBezTo>
                    <a:pt x="14742" y="3605"/>
                    <a:pt x="14499" y="2024"/>
                    <a:pt x="13526" y="1021"/>
                  </a:cubicBezTo>
                  <a:cubicBezTo>
                    <a:pt x="12852" y="299"/>
                    <a:pt x="11932" y="0"/>
                    <a:pt x="10972" y="0"/>
                  </a:cubicBezTo>
                  <a:close/>
                </a:path>
              </a:pathLst>
            </a:custGeom>
            <a:solidFill>
              <a:srgbClr val="DBD7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9"/>
            <p:cNvSpPr/>
            <p:nvPr/>
          </p:nvSpPr>
          <p:spPr>
            <a:xfrm>
              <a:off x="1947100" y="2923575"/>
              <a:ext cx="254600" cy="547675"/>
            </a:xfrm>
            <a:custGeom>
              <a:rect b="b" l="l" r="r" t="t"/>
              <a:pathLst>
                <a:path extrusionOk="0" h="21907" w="10184">
                  <a:moveTo>
                    <a:pt x="8816" y="1"/>
                  </a:moveTo>
                  <a:lnTo>
                    <a:pt x="8816" y="1"/>
                  </a:lnTo>
                  <a:cubicBezTo>
                    <a:pt x="6597" y="2007"/>
                    <a:pt x="4013" y="3588"/>
                    <a:pt x="1217" y="4651"/>
                  </a:cubicBezTo>
                  <a:cubicBezTo>
                    <a:pt x="1338" y="7600"/>
                    <a:pt x="335" y="10396"/>
                    <a:pt x="214" y="13284"/>
                  </a:cubicBezTo>
                  <a:cubicBezTo>
                    <a:pt x="123" y="15959"/>
                    <a:pt x="730" y="18633"/>
                    <a:pt x="1" y="21187"/>
                  </a:cubicBezTo>
                  <a:cubicBezTo>
                    <a:pt x="1784" y="21704"/>
                    <a:pt x="3577" y="21907"/>
                    <a:pt x="5436" y="21907"/>
                  </a:cubicBezTo>
                  <a:cubicBezTo>
                    <a:pt x="6746" y="21907"/>
                    <a:pt x="8089" y="21806"/>
                    <a:pt x="9484" y="21643"/>
                  </a:cubicBezTo>
                  <a:cubicBezTo>
                    <a:pt x="10183" y="19697"/>
                    <a:pt x="9636" y="17022"/>
                    <a:pt x="8876" y="15108"/>
                  </a:cubicBezTo>
                  <a:cubicBezTo>
                    <a:pt x="8086" y="13223"/>
                    <a:pt x="7053" y="11399"/>
                    <a:pt x="6749" y="9332"/>
                  </a:cubicBezTo>
                  <a:cubicBezTo>
                    <a:pt x="6232" y="6141"/>
                    <a:pt x="7569" y="2949"/>
                    <a:pt x="8816" y="1"/>
                  </a:cubicBezTo>
                  <a:close/>
                </a:path>
              </a:pathLst>
            </a:custGeom>
            <a:solidFill>
              <a:srgbClr val="BEB8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9"/>
            <p:cNvSpPr/>
            <p:nvPr/>
          </p:nvSpPr>
          <p:spPr>
            <a:xfrm>
              <a:off x="1938750" y="2918275"/>
              <a:ext cx="245475" cy="277375"/>
            </a:xfrm>
            <a:custGeom>
              <a:rect b="b" l="l" r="r" t="t"/>
              <a:pathLst>
                <a:path extrusionOk="0" h="11095" w="9819">
                  <a:moveTo>
                    <a:pt x="9818" y="0"/>
                  </a:moveTo>
                  <a:lnTo>
                    <a:pt x="9818" y="0"/>
                  </a:lnTo>
                  <a:cubicBezTo>
                    <a:pt x="7296" y="1064"/>
                    <a:pt x="4803" y="2280"/>
                    <a:pt x="2432" y="3587"/>
                  </a:cubicBezTo>
                  <a:cubicBezTo>
                    <a:pt x="1824" y="3891"/>
                    <a:pt x="1216" y="4256"/>
                    <a:pt x="791" y="4803"/>
                  </a:cubicBezTo>
                  <a:cubicBezTo>
                    <a:pt x="335" y="5411"/>
                    <a:pt x="183" y="6170"/>
                    <a:pt x="92" y="6930"/>
                  </a:cubicBezTo>
                  <a:cubicBezTo>
                    <a:pt x="1" y="7903"/>
                    <a:pt x="1" y="8876"/>
                    <a:pt x="31" y="9818"/>
                  </a:cubicBezTo>
                  <a:cubicBezTo>
                    <a:pt x="61" y="10304"/>
                    <a:pt x="183" y="10912"/>
                    <a:pt x="669" y="11064"/>
                  </a:cubicBezTo>
                  <a:cubicBezTo>
                    <a:pt x="737" y="11085"/>
                    <a:pt x="803" y="11094"/>
                    <a:pt x="869" y="11094"/>
                  </a:cubicBezTo>
                  <a:cubicBezTo>
                    <a:pt x="1187" y="11094"/>
                    <a:pt x="1481" y="10876"/>
                    <a:pt x="1733" y="10699"/>
                  </a:cubicBezTo>
                  <a:cubicBezTo>
                    <a:pt x="5259" y="7873"/>
                    <a:pt x="8086" y="4134"/>
                    <a:pt x="9818" y="0"/>
                  </a:cubicBezTo>
                  <a:close/>
                </a:path>
              </a:pathLst>
            </a:custGeom>
            <a:solidFill>
              <a:srgbClr val="4B4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9"/>
            <p:cNvSpPr/>
            <p:nvPr/>
          </p:nvSpPr>
          <p:spPr>
            <a:xfrm>
              <a:off x="1872650" y="2760975"/>
              <a:ext cx="196075" cy="694550"/>
            </a:xfrm>
            <a:custGeom>
              <a:rect b="b" l="l" r="r" t="t"/>
              <a:pathLst>
                <a:path extrusionOk="0" h="27782" w="7843">
                  <a:moveTo>
                    <a:pt x="7721" y="0"/>
                  </a:moveTo>
                  <a:cubicBezTo>
                    <a:pt x="4772" y="1885"/>
                    <a:pt x="3587" y="5471"/>
                    <a:pt x="3131" y="8116"/>
                  </a:cubicBezTo>
                  <a:cubicBezTo>
                    <a:pt x="2857" y="9575"/>
                    <a:pt x="2736" y="11095"/>
                    <a:pt x="2645" y="12554"/>
                  </a:cubicBezTo>
                  <a:cubicBezTo>
                    <a:pt x="2493" y="14195"/>
                    <a:pt x="2371" y="15897"/>
                    <a:pt x="2037" y="17539"/>
                  </a:cubicBezTo>
                  <a:cubicBezTo>
                    <a:pt x="1824" y="18481"/>
                    <a:pt x="1581" y="19484"/>
                    <a:pt x="1307" y="20426"/>
                  </a:cubicBezTo>
                  <a:cubicBezTo>
                    <a:pt x="669" y="22827"/>
                    <a:pt x="0" y="25289"/>
                    <a:pt x="426" y="27782"/>
                  </a:cubicBezTo>
                  <a:lnTo>
                    <a:pt x="669" y="27782"/>
                  </a:lnTo>
                  <a:cubicBezTo>
                    <a:pt x="213" y="25320"/>
                    <a:pt x="882" y="22888"/>
                    <a:pt x="1520" y="20517"/>
                  </a:cubicBezTo>
                  <a:cubicBezTo>
                    <a:pt x="1794" y="19545"/>
                    <a:pt x="2067" y="18572"/>
                    <a:pt x="2249" y="17630"/>
                  </a:cubicBezTo>
                  <a:cubicBezTo>
                    <a:pt x="2584" y="15958"/>
                    <a:pt x="2736" y="14225"/>
                    <a:pt x="2857" y="12614"/>
                  </a:cubicBezTo>
                  <a:cubicBezTo>
                    <a:pt x="2979" y="11125"/>
                    <a:pt x="3101" y="9636"/>
                    <a:pt x="3344" y="8146"/>
                  </a:cubicBezTo>
                  <a:cubicBezTo>
                    <a:pt x="3800" y="5532"/>
                    <a:pt x="4955" y="2006"/>
                    <a:pt x="7842" y="152"/>
                  </a:cubicBezTo>
                  <a:lnTo>
                    <a:pt x="7721" y="0"/>
                  </a:lnTo>
                  <a:close/>
                </a:path>
              </a:pathLst>
            </a:custGeom>
            <a:solidFill>
              <a:srgbClr val="4B4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9"/>
            <p:cNvSpPr/>
            <p:nvPr/>
          </p:nvSpPr>
          <p:spPr>
            <a:xfrm>
              <a:off x="1579325" y="2612800"/>
              <a:ext cx="644400" cy="411950"/>
            </a:xfrm>
            <a:custGeom>
              <a:rect b="b" l="l" r="r" t="t"/>
              <a:pathLst>
                <a:path extrusionOk="0" h="16478" w="25776">
                  <a:moveTo>
                    <a:pt x="335" y="0"/>
                  </a:moveTo>
                  <a:lnTo>
                    <a:pt x="335" y="0"/>
                  </a:lnTo>
                  <a:cubicBezTo>
                    <a:pt x="0" y="638"/>
                    <a:pt x="639" y="942"/>
                    <a:pt x="1703" y="1976"/>
                  </a:cubicBezTo>
                  <a:cubicBezTo>
                    <a:pt x="1694" y="1975"/>
                    <a:pt x="1685" y="1974"/>
                    <a:pt x="1676" y="1974"/>
                  </a:cubicBezTo>
                  <a:cubicBezTo>
                    <a:pt x="1457" y="1974"/>
                    <a:pt x="1065" y="2321"/>
                    <a:pt x="1095" y="2584"/>
                  </a:cubicBezTo>
                  <a:cubicBezTo>
                    <a:pt x="1095" y="2797"/>
                    <a:pt x="1186" y="3070"/>
                    <a:pt x="1095" y="3313"/>
                  </a:cubicBezTo>
                  <a:cubicBezTo>
                    <a:pt x="1034" y="3496"/>
                    <a:pt x="882" y="3678"/>
                    <a:pt x="943" y="3860"/>
                  </a:cubicBezTo>
                  <a:cubicBezTo>
                    <a:pt x="973" y="3982"/>
                    <a:pt x="1095" y="4012"/>
                    <a:pt x="1125" y="4134"/>
                  </a:cubicBezTo>
                  <a:cubicBezTo>
                    <a:pt x="1216" y="4286"/>
                    <a:pt x="1125" y="4438"/>
                    <a:pt x="1125" y="4590"/>
                  </a:cubicBezTo>
                  <a:cubicBezTo>
                    <a:pt x="1125" y="4863"/>
                    <a:pt x="1307" y="5076"/>
                    <a:pt x="1459" y="5259"/>
                  </a:cubicBezTo>
                  <a:cubicBezTo>
                    <a:pt x="1672" y="5593"/>
                    <a:pt x="1946" y="5866"/>
                    <a:pt x="2250" y="6110"/>
                  </a:cubicBezTo>
                  <a:cubicBezTo>
                    <a:pt x="2462" y="6262"/>
                    <a:pt x="2736" y="6322"/>
                    <a:pt x="2979" y="6444"/>
                  </a:cubicBezTo>
                  <a:cubicBezTo>
                    <a:pt x="3374" y="6718"/>
                    <a:pt x="3587" y="6991"/>
                    <a:pt x="3800" y="7447"/>
                  </a:cubicBezTo>
                  <a:cubicBezTo>
                    <a:pt x="3830" y="7508"/>
                    <a:pt x="4073" y="7994"/>
                    <a:pt x="4104" y="8085"/>
                  </a:cubicBezTo>
                  <a:cubicBezTo>
                    <a:pt x="4104" y="8085"/>
                    <a:pt x="6414" y="12645"/>
                    <a:pt x="8846" y="15867"/>
                  </a:cubicBezTo>
                  <a:cubicBezTo>
                    <a:pt x="9187" y="16265"/>
                    <a:pt x="9663" y="16477"/>
                    <a:pt x="10172" y="16477"/>
                  </a:cubicBezTo>
                  <a:cubicBezTo>
                    <a:pt x="10206" y="16477"/>
                    <a:pt x="10240" y="16476"/>
                    <a:pt x="10274" y="16475"/>
                  </a:cubicBezTo>
                  <a:cubicBezTo>
                    <a:pt x="14286" y="16171"/>
                    <a:pt x="18207" y="14924"/>
                    <a:pt x="21855" y="13101"/>
                  </a:cubicBezTo>
                  <a:cubicBezTo>
                    <a:pt x="22676" y="12675"/>
                    <a:pt x="23557" y="12189"/>
                    <a:pt x="24256" y="11550"/>
                  </a:cubicBezTo>
                  <a:cubicBezTo>
                    <a:pt x="25077" y="10791"/>
                    <a:pt x="25776" y="9757"/>
                    <a:pt x="25685" y="8541"/>
                  </a:cubicBezTo>
                  <a:cubicBezTo>
                    <a:pt x="25654" y="7295"/>
                    <a:pt x="24864" y="6201"/>
                    <a:pt x="23739" y="5958"/>
                  </a:cubicBezTo>
                  <a:cubicBezTo>
                    <a:pt x="23563" y="5924"/>
                    <a:pt x="23384" y="5909"/>
                    <a:pt x="23206" y="5909"/>
                  </a:cubicBezTo>
                  <a:cubicBezTo>
                    <a:pt x="22247" y="5909"/>
                    <a:pt x="21277" y="6352"/>
                    <a:pt x="20457" y="6839"/>
                  </a:cubicBezTo>
                  <a:cubicBezTo>
                    <a:pt x="18998" y="7721"/>
                    <a:pt x="17600" y="8724"/>
                    <a:pt x="16201" y="9727"/>
                  </a:cubicBezTo>
                  <a:cubicBezTo>
                    <a:pt x="14773" y="10699"/>
                    <a:pt x="13223" y="11520"/>
                    <a:pt x="11551" y="11611"/>
                  </a:cubicBezTo>
                  <a:cubicBezTo>
                    <a:pt x="9210" y="8967"/>
                    <a:pt x="7721" y="8329"/>
                    <a:pt x="5441" y="5775"/>
                  </a:cubicBezTo>
                  <a:cubicBezTo>
                    <a:pt x="5168" y="5380"/>
                    <a:pt x="5016" y="4985"/>
                    <a:pt x="4864" y="4529"/>
                  </a:cubicBezTo>
                  <a:cubicBezTo>
                    <a:pt x="4651" y="3830"/>
                    <a:pt x="4438" y="3100"/>
                    <a:pt x="4073" y="2493"/>
                  </a:cubicBezTo>
                  <a:cubicBezTo>
                    <a:pt x="3982" y="2401"/>
                    <a:pt x="3921" y="2280"/>
                    <a:pt x="3769" y="2249"/>
                  </a:cubicBezTo>
                  <a:cubicBezTo>
                    <a:pt x="3729" y="2229"/>
                    <a:pt x="3688" y="2222"/>
                    <a:pt x="3649" y="2222"/>
                  </a:cubicBezTo>
                  <a:cubicBezTo>
                    <a:pt x="3570" y="2222"/>
                    <a:pt x="3496" y="2249"/>
                    <a:pt x="3435" y="2249"/>
                  </a:cubicBezTo>
                  <a:cubicBezTo>
                    <a:pt x="3162" y="2249"/>
                    <a:pt x="2918" y="2037"/>
                    <a:pt x="2736" y="1885"/>
                  </a:cubicBezTo>
                  <a:cubicBezTo>
                    <a:pt x="1946" y="1277"/>
                    <a:pt x="1155" y="638"/>
                    <a:pt x="335" y="0"/>
                  </a:cubicBezTo>
                  <a:close/>
                </a:path>
              </a:pathLst>
            </a:custGeom>
            <a:solidFill>
              <a:srgbClr val="ADA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9"/>
            <p:cNvSpPr/>
            <p:nvPr/>
          </p:nvSpPr>
          <p:spPr>
            <a:xfrm>
              <a:off x="1606675" y="2728300"/>
              <a:ext cx="615550" cy="296600"/>
            </a:xfrm>
            <a:custGeom>
              <a:rect b="b" l="l" r="r" t="t"/>
              <a:pathLst>
                <a:path extrusionOk="0" h="11864" w="24622">
                  <a:moveTo>
                    <a:pt x="1" y="0"/>
                  </a:moveTo>
                  <a:cubicBezTo>
                    <a:pt x="1" y="243"/>
                    <a:pt x="153" y="456"/>
                    <a:pt x="305" y="669"/>
                  </a:cubicBezTo>
                  <a:cubicBezTo>
                    <a:pt x="548" y="973"/>
                    <a:pt x="821" y="1277"/>
                    <a:pt x="1125" y="1490"/>
                  </a:cubicBezTo>
                  <a:cubicBezTo>
                    <a:pt x="1338" y="1642"/>
                    <a:pt x="1612" y="1733"/>
                    <a:pt x="1824" y="1824"/>
                  </a:cubicBezTo>
                  <a:cubicBezTo>
                    <a:pt x="2250" y="2098"/>
                    <a:pt x="2432" y="2371"/>
                    <a:pt x="2675" y="2827"/>
                  </a:cubicBezTo>
                  <a:cubicBezTo>
                    <a:pt x="2706" y="2888"/>
                    <a:pt x="2919" y="3405"/>
                    <a:pt x="2979" y="3465"/>
                  </a:cubicBezTo>
                  <a:cubicBezTo>
                    <a:pt x="2979" y="3465"/>
                    <a:pt x="5290" y="8025"/>
                    <a:pt x="7721" y="11247"/>
                  </a:cubicBezTo>
                  <a:cubicBezTo>
                    <a:pt x="8021" y="11629"/>
                    <a:pt x="8493" y="11864"/>
                    <a:pt x="8960" y="11864"/>
                  </a:cubicBezTo>
                  <a:cubicBezTo>
                    <a:pt x="9014" y="11864"/>
                    <a:pt x="9067" y="11861"/>
                    <a:pt x="9119" y="11855"/>
                  </a:cubicBezTo>
                  <a:cubicBezTo>
                    <a:pt x="13162" y="11551"/>
                    <a:pt x="17083" y="10304"/>
                    <a:pt x="20731" y="8481"/>
                  </a:cubicBezTo>
                  <a:cubicBezTo>
                    <a:pt x="21551" y="8055"/>
                    <a:pt x="22433" y="7569"/>
                    <a:pt x="23101" y="6930"/>
                  </a:cubicBezTo>
                  <a:cubicBezTo>
                    <a:pt x="23952" y="6171"/>
                    <a:pt x="24621" y="5137"/>
                    <a:pt x="24560" y="3921"/>
                  </a:cubicBezTo>
                  <a:cubicBezTo>
                    <a:pt x="24560" y="2675"/>
                    <a:pt x="23770" y="1581"/>
                    <a:pt x="22645" y="1338"/>
                  </a:cubicBezTo>
                  <a:cubicBezTo>
                    <a:pt x="22469" y="1304"/>
                    <a:pt x="22290" y="1289"/>
                    <a:pt x="22112" y="1289"/>
                  </a:cubicBezTo>
                  <a:cubicBezTo>
                    <a:pt x="21153" y="1289"/>
                    <a:pt x="20183" y="1732"/>
                    <a:pt x="19363" y="2219"/>
                  </a:cubicBezTo>
                  <a:cubicBezTo>
                    <a:pt x="17904" y="3101"/>
                    <a:pt x="16506" y="4104"/>
                    <a:pt x="15107" y="5107"/>
                  </a:cubicBezTo>
                  <a:cubicBezTo>
                    <a:pt x="13679" y="6079"/>
                    <a:pt x="12129" y="6900"/>
                    <a:pt x="10457" y="6991"/>
                  </a:cubicBezTo>
                  <a:cubicBezTo>
                    <a:pt x="10153" y="6657"/>
                    <a:pt x="9849" y="6323"/>
                    <a:pt x="9545" y="6019"/>
                  </a:cubicBezTo>
                  <a:cubicBezTo>
                    <a:pt x="9393" y="6140"/>
                    <a:pt x="9241" y="6231"/>
                    <a:pt x="9059" y="6353"/>
                  </a:cubicBezTo>
                  <a:cubicBezTo>
                    <a:pt x="8601" y="6613"/>
                    <a:pt x="8144" y="6729"/>
                    <a:pt x="7695" y="6729"/>
                  </a:cubicBezTo>
                  <a:cubicBezTo>
                    <a:pt x="5522" y="6729"/>
                    <a:pt x="3542" y="4011"/>
                    <a:pt x="2584" y="1794"/>
                  </a:cubicBezTo>
                  <a:cubicBezTo>
                    <a:pt x="2220" y="1064"/>
                    <a:pt x="821" y="1034"/>
                    <a:pt x="1" y="0"/>
                  </a:cubicBezTo>
                  <a:close/>
                </a:path>
              </a:pathLst>
            </a:custGeom>
            <a:solidFill>
              <a:srgbClr val="8B82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9"/>
            <p:cNvSpPr/>
            <p:nvPr/>
          </p:nvSpPr>
          <p:spPr>
            <a:xfrm>
              <a:off x="1829325" y="2752025"/>
              <a:ext cx="407325" cy="379025"/>
            </a:xfrm>
            <a:custGeom>
              <a:rect b="b" l="l" r="r" t="t"/>
              <a:pathLst>
                <a:path extrusionOk="0" h="15161" w="16293">
                  <a:moveTo>
                    <a:pt x="13025" y="1"/>
                  </a:moveTo>
                  <a:cubicBezTo>
                    <a:pt x="12909" y="1"/>
                    <a:pt x="12792" y="8"/>
                    <a:pt x="12676" y="24"/>
                  </a:cubicBezTo>
                  <a:cubicBezTo>
                    <a:pt x="11703" y="115"/>
                    <a:pt x="10852" y="784"/>
                    <a:pt x="10031" y="1331"/>
                  </a:cubicBezTo>
                  <a:cubicBezTo>
                    <a:pt x="8025" y="2729"/>
                    <a:pt x="5806" y="3854"/>
                    <a:pt x="3496" y="4583"/>
                  </a:cubicBezTo>
                  <a:cubicBezTo>
                    <a:pt x="2949" y="4735"/>
                    <a:pt x="2432" y="4918"/>
                    <a:pt x="1976" y="5222"/>
                  </a:cubicBezTo>
                  <a:cubicBezTo>
                    <a:pt x="1520" y="5526"/>
                    <a:pt x="1125" y="6042"/>
                    <a:pt x="1186" y="6589"/>
                  </a:cubicBezTo>
                  <a:cubicBezTo>
                    <a:pt x="1216" y="7076"/>
                    <a:pt x="1520" y="7532"/>
                    <a:pt x="1490" y="8018"/>
                  </a:cubicBezTo>
                  <a:cubicBezTo>
                    <a:pt x="1429" y="8565"/>
                    <a:pt x="973" y="8991"/>
                    <a:pt x="639" y="9386"/>
                  </a:cubicBezTo>
                  <a:cubicBezTo>
                    <a:pt x="305" y="9811"/>
                    <a:pt x="1" y="10419"/>
                    <a:pt x="305" y="10875"/>
                  </a:cubicBezTo>
                  <a:cubicBezTo>
                    <a:pt x="487" y="11149"/>
                    <a:pt x="821" y="11301"/>
                    <a:pt x="1186" y="11361"/>
                  </a:cubicBezTo>
                  <a:cubicBezTo>
                    <a:pt x="1672" y="11513"/>
                    <a:pt x="2189" y="11665"/>
                    <a:pt x="2615" y="11939"/>
                  </a:cubicBezTo>
                  <a:cubicBezTo>
                    <a:pt x="3071" y="12213"/>
                    <a:pt x="3466" y="12668"/>
                    <a:pt x="3527" y="13155"/>
                  </a:cubicBezTo>
                  <a:cubicBezTo>
                    <a:pt x="3557" y="13489"/>
                    <a:pt x="3496" y="13793"/>
                    <a:pt x="3496" y="14158"/>
                  </a:cubicBezTo>
                  <a:cubicBezTo>
                    <a:pt x="3496" y="14492"/>
                    <a:pt x="3557" y="14827"/>
                    <a:pt x="3830" y="15009"/>
                  </a:cubicBezTo>
                  <a:cubicBezTo>
                    <a:pt x="3982" y="15131"/>
                    <a:pt x="4226" y="15161"/>
                    <a:pt x="4408" y="15161"/>
                  </a:cubicBezTo>
                  <a:cubicBezTo>
                    <a:pt x="5381" y="15161"/>
                    <a:pt x="6080" y="14249"/>
                    <a:pt x="6718" y="13489"/>
                  </a:cubicBezTo>
                  <a:cubicBezTo>
                    <a:pt x="8937" y="11058"/>
                    <a:pt x="12280" y="9933"/>
                    <a:pt x="14469" y="7471"/>
                  </a:cubicBezTo>
                  <a:cubicBezTo>
                    <a:pt x="15229" y="6620"/>
                    <a:pt x="15806" y="5647"/>
                    <a:pt x="16080" y="4522"/>
                  </a:cubicBezTo>
                  <a:cubicBezTo>
                    <a:pt x="16293" y="3428"/>
                    <a:pt x="16171" y="2243"/>
                    <a:pt x="15533" y="1301"/>
                  </a:cubicBezTo>
                  <a:cubicBezTo>
                    <a:pt x="14961" y="565"/>
                    <a:pt x="14023" y="1"/>
                    <a:pt x="13025" y="1"/>
                  </a:cubicBezTo>
                  <a:close/>
                </a:path>
              </a:pathLst>
            </a:custGeom>
            <a:solidFill>
              <a:srgbClr val="DBD7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9"/>
            <p:cNvSpPr/>
            <p:nvPr/>
          </p:nvSpPr>
          <p:spPr>
            <a:xfrm>
              <a:off x="1866550" y="2745400"/>
              <a:ext cx="321475" cy="149325"/>
            </a:xfrm>
            <a:custGeom>
              <a:rect b="b" l="l" r="r" t="t"/>
              <a:pathLst>
                <a:path extrusionOk="0" h="5973" w="12859">
                  <a:moveTo>
                    <a:pt x="11645" y="0"/>
                  </a:moveTo>
                  <a:cubicBezTo>
                    <a:pt x="11028" y="0"/>
                    <a:pt x="10373" y="161"/>
                    <a:pt x="9728" y="502"/>
                  </a:cubicBezTo>
                  <a:cubicBezTo>
                    <a:pt x="8846" y="927"/>
                    <a:pt x="8117" y="1566"/>
                    <a:pt x="7387" y="2173"/>
                  </a:cubicBezTo>
                  <a:lnTo>
                    <a:pt x="7144" y="2386"/>
                  </a:lnTo>
                  <a:cubicBezTo>
                    <a:pt x="6384" y="3055"/>
                    <a:pt x="5503" y="3724"/>
                    <a:pt x="4469" y="4058"/>
                  </a:cubicBezTo>
                  <a:cubicBezTo>
                    <a:pt x="4013" y="4210"/>
                    <a:pt x="3527" y="4301"/>
                    <a:pt x="3041" y="4362"/>
                  </a:cubicBezTo>
                  <a:cubicBezTo>
                    <a:pt x="2737" y="4453"/>
                    <a:pt x="2372" y="4484"/>
                    <a:pt x="2068" y="4575"/>
                  </a:cubicBezTo>
                  <a:cubicBezTo>
                    <a:pt x="1095" y="4848"/>
                    <a:pt x="366" y="5243"/>
                    <a:pt x="1" y="5851"/>
                  </a:cubicBezTo>
                  <a:lnTo>
                    <a:pt x="153" y="5973"/>
                  </a:lnTo>
                  <a:cubicBezTo>
                    <a:pt x="518" y="5395"/>
                    <a:pt x="1156" y="5031"/>
                    <a:pt x="2068" y="4757"/>
                  </a:cubicBezTo>
                  <a:cubicBezTo>
                    <a:pt x="2372" y="4696"/>
                    <a:pt x="2737" y="4605"/>
                    <a:pt x="3041" y="4575"/>
                  </a:cubicBezTo>
                  <a:cubicBezTo>
                    <a:pt x="3527" y="4484"/>
                    <a:pt x="4013" y="4423"/>
                    <a:pt x="4500" y="4271"/>
                  </a:cubicBezTo>
                  <a:cubicBezTo>
                    <a:pt x="5563" y="3906"/>
                    <a:pt x="6475" y="3207"/>
                    <a:pt x="7235" y="2538"/>
                  </a:cubicBezTo>
                  <a:lnTo>
                    <a:pt x="7509" y="2325"/>
                  </a:lnTo>
                  <a:cubicBezTo>
                    <a:pt x="8238" y="1718"/>
                    <a:pt x="8968" y="1110"/>
                    <a:pt x="9788" y="684"/>
                  </a:cubicBezTo>
                  <a:cubicBezTo>
                    <a:pt x="10416" y="370"/>
                    <a:pt x="11066" y="213"/>
                    <a:pt x="11677" y="213"/>
                  </a:cubicBezTo>
                  <a:cubicBezTo>
                    <a:pt x="12072" y="213"/>
                    <a:pt x="12451" y="279"/>
                    <a:pt x="12798" y="410"/>
                  </a:cubicBezTo>
                  <a:lnTo>
                    <a:pt x="12858" y="228"/>
                  </a:lnTo>
                  <a:cubicBezTo>
                    <a:pt x="12484" y="78"/>
                    <a:pt x="12074" y="0"/>
                    <a:pt x="11645" y="0"/>
                  </a:cubicBezTo>
                  <a:close/>
                </a:path>
              </a:pathLst>
            </a:custGeom>
            <a:solidFill>
              <a:srgbClr val="4B4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9"/>
            <p:cNvSpPr/>
            <p:nvPr/>
          </p:nvSpPr>
          <p:spPr>
            <a:xfrm>
              <a:off x="1867325" y="2913700"/>
              <a:ext cx="95000" cy="58550"/>
            </a:xfrm>
            <a:custGeom>
              <a:rect b="b" l="l" r="r" t="t"/>
              <a:pathLst>
                <a:path extrusionOk="0" h="2342" w="3800">
                  <a:moveTo>
                    <a:pt x="3800" y="1"/>
                  </a:moveTo>
                  <a:lnTo>
                    <a:pt x="3800" y="1"/>
                  </a:lnTo>
                  <a:cubicBezTo>
                    <a:pt x="2918" y="457"/>
                    <a:pt x="1976" y="700"/>
                    <a:pt x="973" y="700"/>
                  </a:cubicBezTo>
                  <a:cubicBezTo>
                    <a:pt x="730" y="700"/>
                    <a:pt x="365" y="700"/>
                    <a:pt x="183" y="882"/>
                  </a:cubicBezTo>
                  <a:cubicBezTo>
                    <a:pt x="335" y="1369"/>
                    <a:pt x="274" y="1916"/>
                    <a:pt x="0" y="2341"/>
                  </a:cubicBezTo>
                  <a:cubicBezTo>
                    <a:pt x="426" y="1825"/>
                    <a:pt x="1095" y="1673"/>
                    <a:pt x="1703" y="1399"/>
                  </a:cubicBezTo>
                  <a:cubicBezTo>
                    <a:pt x="2493" y="1065"/>
                    <a:pt x="3222" y="578"/>
                    <a:pt x="3800" y="1"/>
                  </a:cubicBezTo>
                  <a:close/>
                </a:path>
              </a:pathLst>
            </a:custGeom>
            <a:solidFill>
              <a:srgbClr val="BEB8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9"/>
            <p:cNvSpPr/>
            <p:nvPr/>
          </p:nvSpPr>
          <p:spPr>
            <a:xfrm>
              <a:off x="1858975" y="2944100"/>
              <a:ext cx="209750" cy="121600"/>
            </a:xfrm>
            <a:custGeom>
              <a:rect b="b" l="l" r="r" t="t"/>
              <a:pathLst>
                <a:path extrusionOk="0" h="4864" w="8390">
                  <a:moveTo>
                    <a:pt x="8389" y="1"/>
                  </a:moveTo>
                  <a:lnTo>
                    <a:pt x="8389" y="1"/>
                  </a:lnTo>
                  <a:cubicBezTo>
                    <a:pt x="7082" y="852"/>
                    <a:pt x="5806" y="1703"/>
                    <a:pt x="4438" y="2341"/>
                  </a:cubicBezTo>
                  <a:cubicBezTo>
                    <a:pt x="3040" y="3040"/>
                    <a:pt x="1550" y="3526"/>
                    <a:pt x="0" y="3618"/>
                  </a:cubicBezTo>
                  <a:cubicBezTo>
                    <a:pt x="912" y="3739"/>
                    <a:pt x="1824" y="4165"/>
                    <a:pt x="2462" y="4864"/>
                  </a:cubicBezTo>
                  <a:cubicBezTo>
                    <a:pt x="4559" y="3375"/>
                    <a:pt x="6535" y="1764"/>
                    <a:pt x="8389" y="1"/>
                  </a:cubicBezTo>
                  <a:close/>
                </a:path>
              </a:pathLst>
            </a:custGeom>
            <a:solidFill>
              <a:srgbClr val="BEB8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9"/>
            <p:cNvSpPr/>
            <p:nvPr/>
          </p:nvSpPr>
          <p:spPr>
            <a:xfrm>
              <a:off x="1928875" y="2931175"/>
              <a:ext cx="245475" cy="192475"/>
            </a:xfrm>
            <a:custGeom>
              <a:rect b="b" l="l" r="r" t="t"/>
              <a:pathLst>
                <a:path extrusionOk="0" h="7699" w="9819">
                  <a:moveTo>
                    <a:pt x="9818" y="1"/>
                  </a:moveTo>
                  <a:lnTo>
                    <a:pt x="9818" y="1"/>
                  </a:lnTo>
                  <a:cubicBezTo>
                    <a:pt x="8998" y="1277"/>
                    <a:pt x="7751" y="2189"/>
                    <a:pt x="6414" y="2919"/>
                  </a:cubicBezTo>
                  <a:cubicBezTo>
                    <a:pt x="5107" y="3618"/>
                    <a:pt x="3739" y="4256"/>
                    <a:pt x="2523" y="5107"/>
                  </a:cubicBezTo>
                  <a:cubicBezTo>
                    <a:pt x="1551" y="5806"/>
                    <a:pt x="760" y="6597"/>
                    <a:pt x="0" y="7478"/>
                  </a:cubicBezTo>
                  <a:cubicBezTo>
                    <a:pt x="102" y="7631"/>
                    <a:pt x="311" y="7698"/>
                    <a:pt x="483" y="7698"/>
                  </a:cubicBezTo>
                  <a:cubicBezTo>
                    <a:pt x="516" y="7698"/>
                    <a:pt x="548" y="7696"/>
                    <a:pt x="578" y="7691"/>
                  </a:cubicBezTo>
                  <a:cubicBezTo>
                    <a:pt x="791" y="7691"/>
                    <a:pt x="1034" y="7600"/>
                    <a:pt x="1186" y="7478"/>
                  </a:cubicBezTo>
                  <a:cubicBezTo>
                    <a:pt x="2250" y="6840"/>
                    <a:pt x="3040" y="5806"/>
                    <a:pt x="3952" y="4955"/>
                  </a:cubicBezTo>
                  <a:cubicBezTo>
                    <a:pt x="4955" y="4074"/>
                    <a:pt x="6049" y="3496"/>
                    <a:pt x="7174" y="2797"/>
                  </a:cubicBezTo>
                  <a:cubicBezTo>
                    <a:pt x="8329" y="2098"/>
                    <a:pt x="9423" y="1247"/>
                    <a:pt x="9818" y="1"/>
                  </a:cubicBezTo>
                  <a:close/>
                </a:path>
              </a:pathLst>
            </a:custGeom>
            <a:solidFill>
              <a:srgbClr val="BEB8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9"/>
            <p:cNvSpPr/>
            <p:nvPr/>
          </p:nvSpPr>
          <p:spPr>
            <a:xfrm>
              <a:off x="1941025" y="2571000"/>
              <a:ext cx="20550" cy="15075"/>
            </a:xfrm>
            <a:custGeom>
              <a:rect b="b" l="l" r="r" t="t"/>
              <a:pathLst>
                <a:path extrusionOk="0" h="603" w="822">
                  <a:moveTo>
                    <a:pt x="1" y="0"/>
                  </a:moveTo>
                  <a:lnTo>
                    <a:pt x="1" y="0"/>
                  </a:lnTo>
                  <a:cubicBezTo>
                    <a:pt x="214" y="213"/>
                    <a:pt x="366" y="426"/>
                    <a:pt x="578" y="578"/>
                  </a:cubicBezTo>
                  <a:cubicBezTo>
                    <a:pt x="587" y="595"/>
                    <a:pt x="602" y="602"/>
                    <a:pt x="621" y="602"/>
                  </a:cubicBezTo>
                  <a:cubicBezTo>
                    <a:pt x="669" y="602"/>
                    <a:pt x="739" y="552"/>
                    <a:pt x="761" y="487"/>
                  </a:cubicBezTo>
                  <a:cubicBezTo>
                    <a:pt x="821" y="426"/>
                    <a:pt x="761" y="335"/>
                    <a:pt x="700" y="274"/>
                  </a:cubicBezTo>
                  <a:cubicBezTo>
                    <a:pt x="609" y="183"/>
                    <a:pt x="548" y="183"/>
                    <a:pt x="457" y="152"/>
                  </a:cubicBezTo>
                  <a:cubicBezTo>
                    <a:pt x="305" y="122"/>
                    <a:pt x="153" y="61"/>
                    <a:pt x="1" y="0"/>
                  </a:cubicBezTo>
                  <a:close/>
                </a:path>
              </a:pathLst>
            </a:custGeom>
            <a:solidFill>
              <a:srgbClr val="8B82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9"/>
            <p:cNvSpPr/>
            <p:nvPr/>
          </p:nvSpPr>
          <p:spPr>
            <a:xfrm>
              <a:off x="5419050" y="2964575"/>
              <a:ext cx="166450" cy="199925"/>
            </a:xfrm>
            <a:custGeom>
              <a:rect b="b" l="l" r="r" t="t"/>
              <a:pathLst>
                <a:path extrusionOk="0" h="7997" w="6658">
                  <a:moveTo>
                    <a:pt x="233" y="1"/>
                  </a:moveTo>
                  <a:cubicBezTo>
                    <a:pt x="197" y="1"/>
                    <a:pt x="160" y="10"/>
                    <a:pt x="122" y="33"/>
                  </a:cubicBezTo>
                  <a:cubicBezTo>
                    <a:pt x="31" y="93"/>
                    <a:pt x="1" y="367"/>
                    <a:pt x="62" y="519"/>
                  </a:cubicBezTo>
                  <a:cubicBezTo>
                    <a:pt x="274" y="1188"/>
                    <a:pt x="700" y="1735"/>
                    <a:pt x="1156" y="2312"/>
                  </a:cubicBezTo>
                  <a:cubicBezTo>
                    <a:pt x="1247" y="2373"/>
                    <a:pt x="1278" y="2464"/>
                    <a:pt x="1308" y="2525"/>
                  </a:cubicBezTo>
                  <a:cubicBezTo>
                    <a:pt x="1338" y="2647"/>
                    <a:pt x="1278" y="2768"/>
                    <a:pt x="1247" y="2859"/>
                  </a:cubicBezTo>
                  <a:lnTo>
                    <a:pt x="882" y="3680"/>
                  </a:lnTo>
                  <a:cubicBezTo>
                    <a:pt x="822" y="3923"/>
                    <a:pt x="700" y="4227"/>
                    <a:pt x="822" y="4501"/>
                  </a:cubicBezTo>
                  <a:cubicBezTo>
                    <a:pt x="852" y="4683"/>
                    <a:pt x="1004" y="4835"/>
                    <a:pt x="1126" y="4987"/>
                  </a:cubicBezTo>
                  <a:cubicBezTo>
                    <a:pt x="1399" y="5352"/>
                    <a:pt x="1733" y="5686"/>
                    <a:pt x="2159" y="5747"/>
                  </a:cubicBezTo>
                  <a:cubicBezTo>
                    <a:pt x="2333" y="5797"/>
                    <a:pt x="2567" y="5846"/>
                    <a:pt x="2796" y="5846"/>
                  </a:cubicBezTo>
                  <a:cubicBezTo>
                    <a:pt x="2848" y="5846"/>
                    <a:pt x="2899" y="5844"/>
                    <a:pt x="2949" y="5838"/>
                  </a:cubicBezTo>
                  <a:cubicBezTo>
                    <a:pt x="3709" y="6477"/>
                    <a:pt x="4439" y="7206"/>
                    <a:pt x="5047" y="7996"/>
                  </a:cubicBezTo>
                  <a:cubicBezTo>
                    <a:pt x="5503" y="7510"/>
                    <a:pt x="6050" y="7054"/>
                    <a:pt x="6658" y="6720"/>
                  </a:cubicBezTo>
                  <a:cubicBezTo>
                    <a:pt x="5867" y="5960"/>
                    <a:pt x="5077" y="5139"/>
                    <a:pt x="4347" y="4349"/>
                  </a:cubicBezTo>
                  <a:cubicBezTo>
                    <a:pt x="4347" y="4227"/>
                    <a:pt x="4347" y="4106"/>
                    <a:pt x="4317" y="4014"/>
                  </a:cubicBezTo>
                  <a:cubicBezTo>
                    <a:pt x="4287" y="3741"/>
                    <a:pt x="4074" y="3528"/>
                    <a:pt x="4074" y="3224"/>
                  </a:cubicBezTo>
                  <a:cubicBezTo>
                    <a:pt x="4074" y="3011"/>
                    <a:pt x="4165" y="2829"/>
                    <a:pt x="4165" y="2677"/>
                  </a:cubicBezTo>
                  <a:cubicBezTo>
                    <a:pt x="4165" y="2373"/>
                    <a:pt x="4013" y="2160"/>
                    <a:pt x="3892" y="1887"/>
                  </a:cubicBezTo>
                  <a:cubicBezTo>
                    <a:pt x="3740" y="1583"/>
                    <a:pt x="3679" y="1188"/>
                    <a:pt x="3618" y="853"/>
                  </a:cubicBezTo>
                  <a:cubicBezTo>
                    <a:pt x="3436" y="945"/>
                    <a:pt x="3253" y="1036"/>
                    <a:pt x="3132" y="1248"/>
                  </a:cubicBezTo>
                  <a:cubicBezTo>
                    <a:pt x="3040" y="1431"/>
                    <a:pt x="2980" y="1644"/>
                    <a:pt x="3040" y="1856"/>
                  </a:cubicBezTo>
                  <a:cubicBezTo>
                    <a:pt x="3071" y="2069"/>
                    <a:pt x="3223" y="2312"/>
                    <a:pt x="3162" y="2525"/>
                  </a:cubicBezTo>
                  <a:lnTo>
                    <a:pt x="3071" y="2768"/>
                  </a:lnTo>
                  <a:lnTo>
                    <a:pt x="3040" y="2707"/>
                  </a:lnTo>
                  <a:cubicBezTo>
                    <a:pt x="2828" y="2525"/>
                    <a:pt x="2615" y="2373"/>
                    <a:pt x="2372" y="2191"/>
                  </a:cubicBezTo>
                  <a:cubicBezTo>
                    <a:pt x="1642" y="1644"/>
                    <a:pt x="1095" y="884"/>
                    <a:pt x="518" y="185"/>
                  </a:cubicBezTo>
                  <a:cubicBezTo>
                    <a:pt x="449" y="93"/>
                    <a:pt x="345" y="1"/>
                    <a:pt x="233" y="1"/>
                  </a:cubicBezTo>
                  <a:close/>
                </a:path>
              </a:pathLst>
            </a:custGeom>
            <a:solidFill>
              <a:srgbClr val="ADA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9"/>
            <p:cNvSpPr/>
            <p:nvPr/>
          </p:nvSpPr>
          <p:spPr>
            <a:xfrm>
              <a:off x="5443375" y="3026175"/>
              <a:ext cx="45625" cy="69175"/>
            </a:xfrm>
            <a:custGeom>
              <a:rect b="b" l="l" r="r" t="t"/>
              <a:pathLst>
                <a:path extrusionOk="0" h="2767" w="1825">
                  <a:moveTo>
                    <a:pt x="335" y="0"/>
                  </a:moveTo>
                  <a:lnTo>
                    <a:pt x="122" y="1368"/>
                  </a:lnTo>
                  <a:cubicBezTo>
                    <a:pt x="31" y="1611"/>
                    <a:pt x="1" y="1915"/>
                    <a:pt x="122" y="2189"/>
                  </a:cubicBezTo>
                  <a:cubicBezTo>
                    <a:pt x="244" y="2493"/>
                    <a:pt x="578" y="2675"/>
                    <a:pt x="912" y="2766"/>
                  </a:cubicBezTo>
                  <a:cubicBezTo>
                    <a:pt x="1247" y="2766"/>
                    <a:pt x="1581" y="2614"/>
                    <a:pt x="1824" y="2371"/>
                  </a:cubicBezTo>
                  <a:cubicBezTo>
                    <a:pt x="1794" y="1885"/>
                    <a:pt x="1703" y="1429"/>
                    <a:pt x="1672" y="973"/>
                  </a:cubicBezTo>
                  <a:cubicBezTo>
                    <a:pt x="1672" y="851"/>
                    <a:pt x="1672" y="791"/>
                    <a:pt x="1642" y="699"/>
                  </a:cubicBezTo>
                  <a:cubicBezTo>
                    <a:pt x="1520" y="487"/>
                    <a:pt x="1247" y="365"/>
                    <a:pt x="1034" y="304"/>
                  </a:cubicBezTo>
                  <a:cubicBezTo>
                    <a:pt x="791" y="213"/>
                    <a:pt x="548" y="183"/>
                    <a:pt x="335" y="0"/>
                  </a:cubicBezTo>
                  <a:close/>
                </a:path>
              </a:pathLst>
            </a:custGeom>
            <a:solidFill>
              <a:srgbClr val="8B82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9"/>
            <p:cNvSpPr/>
            <p:nvPr/>
          </p:nvSpPr>
          <p:spPr>
            <a:xfrm>
              <a:off x="5436550" y="3020100"/>
              <a:ext cx="33450" cy="32850"/>
            </a:xfrm>
            <a:custGeom>
              <a:rect b="b" l="l" r="r" t="t"/>
              <a:pathLst>
                <a:path extrusionOk="0" h="1314" w="1338">
                  <a:moveTo>
                    <a:pt x="365" y="0"/>
                  </a:moveTo>
                  <a:cubicBezTo>
                    <a:pt x="213" y="0"/>
                    <a:pt x="91" y="122"/>
                    <a:pt x="61" y="274"/>
                  </a:cubicBezTo>
                  <a:cubicBezTo>
                    <a:pt x="0" y="426"/>
                    <a:pt x="61" y="517"/>
                    <a:pt x="152" y="699"/>
                  </a:cubicBezTo>
                  <a:cubicBezTo>
                    <a:pt x="243" y="760"/>
                    <a:pt x="365" y="851"/>
                    <a:pt x="456" y="912"/>
                  </a:cubicBezTo>
                  <a:cubicBezTo>
                    <a:pt x="608" y="1034"/>
                    <a:pt x="760" y="1155"/>
                    <a:pt x="912" y="1216"/>
                  </a:cubicBezTo>
                  <a:cubicBezTo>
                    <a:pt x="990" y="1242"/>
                    <a:pt x="1091" y="1313"/>
                    <a:pt x="1157" y="1313"/>
                  </a:cubicBezTo>
                  <a:cubicBezTo>
                    <a:pt x="1167" y="1313"/>
                    <a:pt x="1177" y="1311"/>
                    <a:pt x="1185" y="1307"/>
                  </a:cubicBezTo>
                  <a:cubicBezTo>
                    <a:pt x="1277" y="1246"/>
                    <a:pt x="1337" y="1155"/>
                    <a:pt x="1337" y="1064"/>
                  </a:cubicBezTo>
                  <a:cubicBezTo>
                    <a:pt x="1337" y="882"/>
                    <a:pt x="1277" y="638"/>
                    <a:pt x="1125" y="486"/>
                  </a:cubicBezTo>
                  <a:cubicBezTo>
                    <a:pt x="973" y="335"/>
                    <a:pt x="821" y="243"/>
                    <a:pt x="608" y="122"/>
                  </a:cubicBezTo>
                  <a:cubicBezTo>
                    <a:pt x="547" y="61"/>
                    <a:pt x="426" y="0"/>
                    <a:pt x="365" y="0"/>
                  </a:cubicBezTo>
                  <a:close/>
                </a:path>
              </a:pathLst>
            </a:custGeom>
            <a:solidFill>
              <a:srgbClr val="ADA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9"/>
            <p:cNvSpPr/>
            <p:nvPr/>
          </p:nvSpPr>
          <p:spPr>
            <a:xfrm>
              <a:off x="5431225" y="3037200"/>
              <a:ext cx="40300" cy="34450"/>
            </a:xfrm>
            <a:custGeom>
              <a:rect b="b" l="l" r="r" t="t"/>
              <a:pathLst>
                <a:path extrusionOk="0" h="1378" w="1612">
                  <a:moveTo>
                    <a:pt x="262" y="0"/>
                  </a:moveTo>
                  <a:cubicBezTo>
                    <a:pt x="228" y="0"/>
                    <a:pt x="198" y="15"/>
                    <a:pt x="183" y="46"/>
                  </a:cubicBezTo>
                  <a:cubicBezTo>
                    <a:pt x="91" y="76"/>
                    <a:pt x="61" y="137"/>
                    <a:pt x="61" y="228"/>
                  </a:cubicBezTo>
                  <a:cubicBezTo>
                    <a:pt x="31" y="350"/>
                    <a:pt x="0" y="502"/>
                    <a:pt x="31" y="654"/>
                  </a:cubicBezTo>
                  <a:cubicBezTo>
                    <a:pt x="61" y="806"/>
                    <a:pt x="213" y="866"/>
                    <a:pt x="365" y="958"/>
                  </a:cubicBezTo>
                  <a:cubicBezTo>
                    <a:pt x="517" y="1018"/>
                    <a:pt x="669" y="1140"/>
                    <a:pt x="851" y="1201"/>
                  </a:cubicBezTo>
                  <a:cubicBezTo>
                    <a:pt x="973" y="1292"/>
                    <a:pt x="1094" y="1322"/>
                    <a:pt x="1216" y="1353"/>
                  </a:cubicBezTo>
                  <a:cubicBezTo>
                    <a:pt x="1242" y="1370"/>
                    <a:pt x="1272" y="1377"/>
                    <a:pt x="1304" y="1377"/>
                  </a:cubicBezTo>
                  <a:cubicBezTo>
                    <a:pt x="1387" y="1377"/>
                    <a:pt x="1485" y="1327"/>
                    <a:pt x="1550" y="1261"/>
                  </a:cubicBezTo>
                  <a:cubicBezTo>
                    <a:pt x="1611" y="1170"/>
                    <a:pt x="1611" y="1018"/>
                    <a:pt x="1581" y="958"/>
                  </a:cubicBezTo>
                  <a:cubicBezTo>
                    <a:pt x="1550" y="836"/>
                    <a:pt x="1459" y="745"/>
                    <a:pt x="1398" y="684"/>
                  </a:cubicBezTo>
                  <a:cubicBezTo>
                    <a:pt x="1125" y="380"/>
                    <a:pt x="760" y="137"/>
                    <a:pt x="365" y="46"/>
                  </a:cubicBezTo>
                  <a:cubicBezTo>
                    <a:pt x="335" y="15"/>
                    <a:pt x="297" y="0"/>
                    <a:pt x="262" y="0"/>
                  </a:cubicBezTo>
                  <a:close/>
                </a:path>
              </a:pathLst>
            </a:custGeom>
            <a:solidFill>
              <a:srgbClr val="ADA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9"/>
            <p:cNvSpPr/>
            <p:nvPr/>
          </p:nvSpPr>
          <p:spPr>
            <a:xfrm>
              <a:off x="5431975" y="3060375"/>
              <a:ext cx="41050" cy="28475"/>
            </a:xfrm>
            <a:custGeom>
              <a:rect b="b" l="l" r="r" t="t"/>
              <a:pathLst>
                <a:path extrusionOk="0" h="1139" w="1642">
                  <a:moveTo>
                    <a:pt x="274" y="0"/>
                  </a:moveTo>
                  <a:cubicBezTo>
                    <a:pt x="153" y="61"/>
                    <a:pt x="122" y="152"/>
                    <a:pt x="92" y="213"/>
                  </a:cubicBezTo>
                  <a:cubicBezTo>
                    <a:pt x="1" y="365"/>
                    <a:pt x="31" y="547"/>
                    <a:pt x="153" y="699"/>
                  </a:cubicBezTo>
                  <a:cubicBezTo>
                    <a:pt x="274" y="851"/>
                    <a:pt x="426" y="942"/>
                    <a:pt x="578" y="1003"/>
                  </a:cubicBezTo>
                  <a:cubicBezTo>
                    <a:pt x="730" y="1094"/>
                    <a:pt x="913" y="1094"/>
                    <a:pt x="1064" y="1125"/>
                  </a:cubicBezTo>
                  <a:cubicBezTo>
                    <a:pt x="1125" y="1125"/>
                    <a:pt x="1186" y="1138"/>
                    <a:pt x="1247" y="1138"/>
                  </a:cubicBezTo>
                  <a:cubicBezTo>
                    <a:pt x="1277" y="1138"/>
                    <a:pt x="1308" y="1135"/>
                    <a:pt x="1338" y="1125"/>
                  </a:cubicBezTo>
                  <a:cubicBezTo>
                    <a:pt x="1399" y="1125"/>
                    <a:pt x="1520" y="1064"/>
                    <a:pt x="1551" y="973"/>
                  </a:cubicBezTo>
                  <a:cubicBezTo>
                    <a:pt x="1642" y="851"/>
                    <a:pt x="1551" y="699"/>
                    <a:pt x="1460" y="608"/>
                  </a:cubicBezTo>
                  <a:cubicBezTo>
                    <a:pt x="1338" y="486"/>
                    <a:pt x="1156" y="395"/>
                    <a:pt x="1004" y="304"/>
                  </a:cubicBezTo>
                  <a:lnTo>
                    <a:pt x="548" y="61"/>
                  </a:lnTo>
                  <a:cubicBezTo>
                    <a:pt x="457" y="31"/>
                    <a:pt x="335" y="0"/>
                    <a:pt x="274" y="0"/>
                  </a:cubicBezTo>
                  <a:close/>
                </a:path>
              </a:pathLst>
            </a:custGeom>
            <a:solidFill>
              <a:srgbClr val="ADA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9"/>
            <p:cNvSpPr/>
            <p:nvPr/>
          </p:nvSpPr>
          <p:spPr>
            <a:xfrm>
              <a:off x="5496575" y="3078225"/>
              <a:ext cx="620100" cy="329925"/>
            </a:xfrm>
            <a:custGeom>
              <a:rect b="b" l="l" r="r" t="t"/>
              <a:pathLst>
                <a:path extrusionOk="0" h="13197" w="24804">
                  <a:moveTo>
                    <a:pt x="1759" y="0"/>
                  </a:moveTo>
                  <a:cubicBezTo>
                    <a:pt x="1626" y="0"/>
                    <a:pt x="1490" y="46"/>
                    <a:pt x="1368" y="137"/>
                  </a:cubicBezTo>
                  <a:cubicBezTo>
                    <a:pt x="1034" y="441"/>
                    <a:pt x="730" y="745"/>
                    <a:pt x="487" y="1140"/>
                  </a:cubicBezTo>
                  <a:cubicBezTo>
                    <a:pt x="152" y="1657"/>
                    <a:pt x="0" y="2326"/>
                    <a:pt x="243" y="2873"/>
                  </a:cubicBezTo>
                  <a:cubicBezTo>
                    <a:pt x="426" y="3329"/>
                    <a:pt x="791" y="3693"/>
                    <a:pt x="1186" y="4028"/>
                  </a:cubicBezTo>
                  <a:cubicBezTo>
                    <a:pt x="3739" y="6156"/>
                    <a:pt x="6323" y="8314"/>
                    <a:pt x="9149" y="10016"/>
                  </a:cubicBezTo>
                  <a:cubicBezTo>
                    <a:pt x="12007" y="11748"/>
                    <a:pt x="15198" y="12995"/>
                    <a:pt x="18542" y="13177"/>
                  </a:cubicBezTo>
                  <a:cubicBezTo>
                    <a:pt x="18761" y="13189"/>
                    <a:pt x="18981" y="13196"/>
                    <a:pt x="19202" y="13196"/>
                  </a:cubicBezTo>
                  <a:cubicBezTo>
                    <a:pt x="20600" y="13196"/>
                    <a:pt x="21994" y="12923"/>
                    <a:pt x="23071" y="12083"/>
                  </a:cubicBezTo>
                  <a:cubicBezTo>
                    <a:pt x="24286" y="11080"/>
                    <a:pt x="24803" y="9074"/>
                    <a:pt x="23831" y="7858"/>
                  </a:cubicBezTo>
                  <a:lnTo>
                    <a:pt x="22189" y="7280"/>
                  </a:lnTo>
                  <a:cubicBezTo>
                    <a:pt x="21805" y="7296"/>
                    <a:pt x="21420" y="7304"/>
                    <a:pt x="21035" y="7304"/>
                  </a:cubicBezTo>
                  <a:cubicBezTo>
                    <a:pt x="14151" y="7304"/>
                    <a:pt x="7281" y="4743"/>
                    <a:pt x="2128" y="137"/>
                  </a:cubicBezTo>
                  <a:cubicBezTo>
                    <a:pt x="2022" y="46"/>
                    <a:pt x="1892" y="0"/>
                    <a:pt x="1759" y="0"/>
                  </a:cubicBezTo>
                  <a:close/>
                </a:path>
              </a:pathLst>
            </a:custGeom>
            <a:solidFill>
              <a:srgbClr val="465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9"/>
            <p:cNvSpPr/>
            <p:nvPr/>
          </p:nvSpPr>
          <p:spPr>
            <a:xfrm>
              <a:off x="5887925" y="3274650"/>
              <a:ext cx="13700" cy="12950"/>
            </a:xfrm>
            <a:custGeom>
              <a:rect b="b" l="l" r="r" t="t"/>
              <a:pathLst>
                <a:path extrusionOk="0" h="518" w="548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7"/>
                    <a:pt x="274" y="517"/>
                  </a:cubicBezTo>
                  <a:cubicBezTo>
                    <a:pt x="426" y="517"/>
                    <a:pt x="547" y="426"/>
                    <a:pt x="547" y="274"/>
                  </a:cubicBezTo>
                  <a:cubicBezTo>
                    <a:pt x="54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rgbClr val="3C5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9"/>
            <p:cNvSpPr/>
            <p:nvPr/>
          </p:nvSpPr>
          <p:spPr>
            <a:xfrm>
              <a:off x="5796725" y="3322525"/>
              <a:ext cx="11425" cy="11425"/>
            </a:xfrm>
            <a:custGeom>
              <a:rect b="b" l="l" r="r" t="t"/>
              <a:pathLst>
                <a:path extrusionOk="0" h="457" w="457">
                  <a:moveTo>
                    <a:pt x="213" y="1"/>
                  </a:moveTo>
                  <a:cubicBezTo>
                    <a:pt x="122" y="1"/>
                    <a:pt x="1" y="92"/>
                    <a:pt x="1" y="213"/>
                  </a:cubicBezTo>
                  <a:cubicBezTo>
                    <a:pt x="1" y="335"/>
                    <a:pt x="122" y="457"/>
                    <a:pt x="213" y="457"/>
                  </a:cubicBezTo>
                  <a:cubicBezTo>
                    <a:pt x="335" y="457"/>
                    <a:pt x="457" y="335"/>
                    <a:pt x="457" y="213"/>
                  </a:cubicBezTo>
                  <a:cubicBezTo>
                    <a:pt x="457" y="92"/>
                    <a:pt x="396" y="1"/>
                    <a:pt x="213" y="1"/>
                  </a:cubicBezTo>
                  <a:close/>
                </a:path>
              </a:pathLst>
            </a:custGeom>
            <a:solidFill>
              <a:srgbClr val="3C5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9"/>
            <p:cNvSpPr/>
            <p:nvPr/>
          </p:nvSpPr>
          <p:spPr>
            <a:xfrm>
              <a:off x="5788375" y="3242750"/>
              <a:ext cx="16725" cy="16725"/>
            </a:xfrm>
            <a:custGeom>
              <a:rect b="b" l="l" r="r" t="t"/>
              <a:pathLst>
                <a:path extrusionOk="0" h="669" w="669">
                  <a:moveTo>
                    <a:pt x="33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3C5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9"/>
            <p:cNvSpPr/>
            <p:nvPr/>
          </p:nvSpPr>
          <p:spPr>
            <a:xfrm>
              <a:off x="5686550" y="3203225"/>
              <a:ext cx="9125" cy="9900"/>
            </a:xfrm>
            <a:custGeom>
              <a:rect b="b" l="l" r="r" t="t"/>
              <a:pathLst>
                <a:path extrusionOk="0" h="396" w="365">
                  <a:moveTo>
                    <a:pt x="183" y="0"/>
                  </a:moveTo>
                  <a:cubicBezTo>
                    <a:pt x="91" y="0"/>
                    <a:pt x="0" y="92"/>
                    <a:pt x="0" y="213"/>
                  </a:cubicBezTo>
                  <a:cubicBezTo>
                    <a:pt x="0" y="304"/>
                    <a:pt x="91" y="396"/>
                    <a:pt x="183" y="396"/>
                  </a:cubicBezTo>
                  <a:cubicBezTo>
                    <a:pt x="304" y="396"/>
                    <a:pt x="365" y="304"/>
                    <a:pt x="365" y="21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3C5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9"/>
            <p:cNvSpPr/>
            <p:nvPr/>
          </p:nvSpPr>
          <p:spPr>
            <a:xfrm>
              <a:off x="5623475" y="3197150"/>
              <a:ext cx="13700" cy="12950"/>
            </a:xfrm>
            <a:custGeom>
              <a:rect b="b" l="l" r="r" t="t"/>
              <a:pathLst>
                <a:path extrusionOk="0" h="518" w="548">
                  <a:moveTo>
                    <a:pt x="274" y="0"/>
                  </a:moveTo>
                  <a:cubicBezTo>
                    <a:pt x="122" y="0"/>
                    <a:pt x="0" y="92"/>
                    <a:pt x="0" y="243"/>
                  </a:cubicBezTo>
                  <a:cubicBezTo>
                    <a:pt x="0" y="395"/>
                    <a:pt x="122" y="517"/>
                    <a:pt x="274" y="517"/>
                  </a:cubicBezTo>
                  <a:cubicBezTo>
                    <a:pt x="426" y="517"/>
                    <a:pt x="547" y="395"/>
                    <a:pt x="547" y="243"/>
                  </a:cubicBezTo>
                  <a:cubicBezTo>
                    <a:pt x="547" y="92"/>
                    <a:pt x="426" y="0"/>
                    <a:pt x="274" y="0"/>
                  </a:cubicBezTo>
                  <a:close/>
                </a:path>
              </a:pathLst>
            </a:custGeom>
            <a:solidFill>
              <a:srgbClr val="3C5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9"/>
            <p:cNvSpPr/>
            <p:nvPr/>
          </p:nvSpPr>
          <p:spPr>
            <a:xfrm>
              <a:off x="5567250" y="3124200"/>
              <a:ext cx="11400" cy="12175"/>
            </a:xfrm>
            <a:custGeom>
              <a:rect b="b" l="l" r="r" t="t"/>
              <a:pathLst>
                <a:path extrusionOk="0" h="487" w="456">
                  <a:moveTo>
                    <a:pt x="213" y="0"/>
                  </a:moveTo>
                  <a:cubicBezTo>
                    <a:pt x="91" y="0"/>
                    <a:pt x="0" y="122"/>
                    <a:pt x="0" y="244"/>
                  </a:cubicBezTo>
                  <a:cubicBezTo>
                    <a:pt x="0" y="365"/>
                    <a:pt x="91" y="487"/>
                    <a:pt x="213" y="487"/>
                  </a:cubicBezTo>
                  <a:cubicBezTo>
                    <a:pt x="334" y="487"/>
                    <a:pt x="456" y="365"/>
                    <a:pt x="456" y="244"/>
                  </a:cubicBezTo>
                  <a:cubicBezTo>
                    <a:pt x="456" y="122"/>
                    <a:pt x="334" y="61"/>
                    <a:pt x="213" y="0"/>
                  </a:cubicBezTo>
                  <a:close/>
                </a:path>
              </a:pathLst>
            </a:custGeom>
            <a:solidFill>
              <a:srgbClr val="3C5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9"/>
            <p:cNvSpPr/>
            <p:nvPr/>
          </p:nvSpPr>
          <p:spPr>
            <a:xfrm>
              <a:off x="5533800" y="3150800"/>
              <a:ext cx="15225" cy="15975"/>
            </a:xfrm>
            <a:custGeom>
              <a:rect b="b" l="l" r="r" t="t"/>
              <a:pathLst>
                <a:path extrusionOk="0" h="639" w="609">
                  <a:moveTo>
                    <a:pt x="305" y="0"/>
                  </a:moveTo>
                  <a:cubicBezTo>
                    <a:pt x="122" y="0"/>
                    <a:pt x="1" y="152"/>
                    <a:pt x="1" y="335"/>
                  </a:cubicBezTo>
                  <a:cubicBezTo>
                    <a:pt x="1" y="487"/>
                    <a:pt x="122" y="639"/>
                    <a:pt x="305" y="639"/>
                  </a:cubicBezTo>
                  <a:cubicBezTo>
                    <a:pt x="457" y="639"/>
                    <a:pt x="609" y="487"/>
                    <a:pt x="609" y="335"/>
                  </a:cubicBezTo>
                  <a:cubicBezTo>
                    <a:pt x="609" y="152"/>
                    <a:pt x="457" y="0"/>
                    <a:pt x="305" y="0"/>
                  </a:cubicBezTo>
                  <a:close/>
                </a:path>
              </a:pathLst>
            </a:custGeom>
            <a:solidFill>
              <a:srgbClr val="3C5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9"/>
            <p:cNvSpPr/>
            <p:nvPr/>
          </p:nvSpPr>
          <p:spPr>
            <a:xfrm>
              <a:off x="5496575" y="3112050"/>
              <a:ext cx="604125" cy="296100"/>
            </a:xfrm>
            <a:custGeom>
              <a:rect b="b" l="l" r="r" t="t"/>
              <a:pathLst>
                <a:path extrusionOk="0" h="11844" w="24165">
                  <a:moveTo>
                    <a:pt x="335" y="0"/>
                  </a:moveTo>
                  <a:cubicBezTo>
                    <a:pt x="122" y="456"/>
                    <a:pt x="0" y="1033"/>
                    <a:pt x="183" y="1520"/>
                  </a:cubicBezTo>
                  <a:cubicBezTo>
                    <a:pt x="395" y="1976"/>
                    <a:pt x="760" y="2340"/>
                    <a:pt x="1155" y="2675"/>
                  </a:cubicBezTo>
                  <a:cubicBezTo>
                    <a:pt x="3678" y="4803"/>
                    <a:pt x="6262" y="6961"/>
                    <a:pt x="9119" y="8663"/>
                  </a:cubicBezTo>
                  <a:cubicBezTo>
                    <a:pt x="11976" y="10395"/>
                    <a:pt x="15168" y="11642"/>
                    <a:pt x="18511" y="11824"/>
                  </a:cubicBezTo>
                  <a:cubicBezTo>
                    <a:pt x="18726" y="11836"/>
                    <a:pt x="18943" y="11843"/>
                    <a:pt x="19160" y="11843"/>
                  </a:cubicBezTo>
                  <a:cubicBezTo>
                    <a:pt x="20540" y="11843"/>
                    <a:pt x="21937" y="11570"/>
                    <a:pt x="23040" y="10730"/>
                  </a:cubicBezTo>
                  <a:cubicBezTo>
                    <a:pt x="23557" y="10304"/>
                    <a:pt x="23982" y="9696"/>
                    <a:pt x="24165" y="9028"/>
                  </a:cubicBezTo>
                  <a:lnTo>
                    <a:pt x="24165" y="9028"/>
                  </a:lnTo>
                  <a:cubicBezTo>
                    <a:pt x="22910" y="9235"/>
                    <a:pt x="21637" y="9336"/>
                    <a:pt x="20360" y="9336"/>
                  </a:cubicBezTo>
                  <a:cubicBezTo>
                    <a:pt x="12855" y="9336"/>
                    <a:pt x="5218" y="5845"/>
                    <a:pt x="335" y="0"/>
                  </a:cubicBezTo>
                  <a:close/>
                </a:path>
              </a:pathLst>
            </a:custGeom>
            <a:solidFill>
              <a:srgbClr val="1827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9"/>
            <p:cNvSpPr/>
            <p:nvPr/>
          </p:nvSpPr>
          <p:spPr>
            <a:xfrm>
              <a:off x="5723025" y="3226025"/>
              <a:ext cx="22050" cy="56250"/>
            </a:xfrm>
            <a:custGeom>
              <a:rect b="b" l="l" r="r" t="t"/>
              <a:pathLst>
                <a:path extrusionOk="0" h="2250" w="882">
                  <a:moveTo>
                    <a:pt x="213" y="0"/>
                  </a:moveTo>
                  <a:cubicBezTo>
                    <a:pt x="0" y="821"/>
                    <a:pt x="243" y="1733"/>
                    <a:pt x="882" y="2250"/>
                  </a:cubicBezTo>
                  <a:cubicBezTo>
                    <a:pt x="882" y="1459"/>
                    <a:pt x="669" y="669"/>
                    <a:pt x="213" y="0"/>
                  </a:cubicBezTo>
                  <a:close/>
                </a:path>
              </a:pathLst>
            </a:custGeom>
            <a:solidFill>
              <a:srgbClr val="1827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9"/>
            <p:cNvSpPr/>
            <p:nvPr/>
          </p:nvSpPr>
          <p:spPr>
            <a:xfrm>
              <a:off x="5697175" y="4565700"/>
              <a:ext cx="69950" cy="69950"/>
            </a:xfrm>
            <a:custGeom>
              <a:rect b="b" l="l" r="r" t="t"/>
              <a:pathLst>
                <a:path extrusionOk="0" h="2798" w="2798">
                  <a:moveTo>
                    <a:pt x="1399" y="1"/>
                  </a:moveTo>
                  <a:cubicBezTo>
                    <a:pt x="639" y="1"/>
                    <a:pt x="1" y="639"/>
                    <a:pt x="1" y="1399"/>
                  </a:cubicBezTo>
                  <a:cubicBezTo>
                    <a:pt x="1" y="2159"/>
                    <a:pt x="639" y="2797"/>
                    <a:pt x="1399" y="2797"/>
                  </a:cubicBezTo>
                  <a:cubicBezTo>
                    <a:pt x="2159" y="2797"/>
                    <a:pt x="2797" y="2159"/>
                    <a:pt x="2797" y="1399"/>
                  </a:cubicBezTo>
                  <a:cubicBezTo>
                    <a:pt x="2797" y="639"/>
                    <a:pt x="2159" y="1"/>
                    <a:pt x="1399" y="1"/>
                  </a:cubicBezTo>
                  <a:close/>
                </a:path>
              </a:pathLst>
            </a:custGeom>
            <a:solidFill>
              <a:srgbClr val="4B4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9"/>
            <p:cNvSpPr/>
            <p:nvPr/>
          </p:nvSpPr>
          <p:spPr>
            <a:xfrm>
              <a:off x="5716950" y="4007200"/>
              <a:ext cx="692275" cy="630725"/>
            </a:xfrm>
            <a:custGeom>
              <a:rect b="b" l="l" r="r" t="t"/>
              <a:pathLst>
                <a:path extrusionOk="0" h="25229" w="27691">
                  <a:moveTo>
                    <a:pt x="12797" y="0"/>
                  </a:moveTo>
                  <a:lnTo>
                    <a:pt x="12797" y="11155"/>
                  </a:lnTo>
                  <a:lnTo>
                    <a:pt x="12493" y="11155"/>
                  </a:lnTo>
                  <a:lnTo>
                    <a:pt x="12493" y="18967"/>
                  </a:lnTo>
                  <a:lnTo>
                    <a:pt x="12189" y="18967"/>
                  </a:lnTo>
                  <a:cubicBezTo>
                    <a:pt x="12189" y="18967"/>
                    <a:pt x="11246" y="20183"/>
                    <a:pt x="8967" y="20426"/>
                  </a:cubicBezTo>
                  <a:cubicBezTo>
                    <a:pt x="7113" y="20669"/>
                    <a:pt x="2219" y="21034"/>
                    <a:pt x="578" y="21186"/>
                  </a:cubicBezTo>
                  <a:cubicBezTo>
                    <a:pt x="274" y="21247"/>
                    <a:pt x="0" y="21490"/>
                    <a:pt x="0" y="21794"/>
                  </a:cubicBezTo>
                  <a:lnTo>
                    <a:pt x="0" y="22158"/>
                  </a:lnTo>
                  <a:lnTo>
                    <a:pt x="243" y="22158"/>
                  </a:lnTo>
                  <a:lnTo>
                    <a:pt x="243" y="23131"/>
                  </a:lnTo>
                  <a:lnTo>
                    <a:pt x="1155" y="23131"/>
                  </a:lnTo>
                  <a:lnTo>
                    <a:pt x="1155" y="22067"/>
                  </a:lnTo>
                  <a:lnTo>
                    <a:pt x="11702" y="21247"/>
                  </a:lnTo>
                  <a:lnTo>
                    <a:pt x="11702" y="21247"/>
                  </a:lnTo>
                  <a:cubicBezTo>
                    <a:pt x="11490" y="21429"/>
                    <a:pt x="11246" y="21581"/>
                    <a:pt x="11034" y="21733"/>
                  </a:cubicBezTo>
                  <a:cubicBezTo>
                    <a:pt x="10821" y="21854"/>
                    <a:pt x="10639" y="22006"/>
                    <a:pt x="10487" y="22189"/>
                  </a:cubicBezTo>
                  <a:cubicBezTo>
                    <a:pt x="10426" y="22250"/>
                    <a:pt x="10365" y="22371"/>
                    <a:pt x="10335" y="22493"/>
                  </a:cubicBezTo>
                  <a:lnTo>
                    <a:pt x="9666" y="22493"/>
                  </a:lnTo>
                  <a:lnTo>
                    <a:pt x="9666" y="25107"/>
                  </a:lnTo>
                  <a:lnTo>
                    <a:pt x="11976" y="25107"/>
                  </a:lnTo>
                  <a:lnTo>
                    <a:pt x="11976" y="22493"/>
                  </a:lnTo>
                  <a:lnTo>
                    <a:pt x="11246" y="22493"/>
                  </a:lnTo>
                  <a:cubicBezTo>
                    <a:pt x="11246" y="22402"/>
                    <a:pt x="11246" y="22341"/>
                    <a:pt x="11277" y="22310"/>
                  </a:cubicBezTo>
                  <a:cubicBezTo>
                    <a:pt x="12189" y="22189"/>
                    <a:pt x="13070" y="21763"/>
                    <a:pt x="13769" y="21155"/>
                  </a:cubicBezTo>
                  <a:lnTo>
                    <a:pt x="25806" y="22158"/>
                  </a:lnTo>
                  <a:lnTo>
                    <a:pt x="25806" y="22493"/>
                  </a:lnTo>
                  <a:cubicBezTo>
                    <a:pt x="25259" y="22675"/>
                    <a:pt x="24864" y="23222"/>
                    <a:pt x="24864" y="23830"/>
                  </a:cubicBezTo>
                  <a:cubicBezTo>
                    <a:pt x="24864" y="24590"/>
                    <a:pt x="25502" y="25228"/>
                    <a:pt x="26262" y="25228"/>
                  </a:cubicBezTo>
                  <a:cubicBezTo>
                    <a:pt x="27022" y="25228"/>
                    <a:pt x="27660" y="24590"/>
                    <a:pt x="27660" y="23830"/>
                  </a:cubicBezTo>
                  <a:cubicBezTo>
                    <a:pt x="27691" y="23131"/>
                    <a:pt x="27326" y="22614"/>
                    <a:pt x="26748" y="22402"/>
                  </a:cubicBezTo>
                  <a:lnTo>
                    <a:pt x="26748" y="22158"/>
                  </a:lnTo>
                  <a:lnTo>
                    <a:pt x="26748" y="21794"/>
                  </a:lnTo>
                  <a:cubicBezTo>
                    <a:pt x="26748" y="21490"/>
                    <a:pt x="26535" y="21247"/>
                    <a:pt x="26171" y="21186"/>
                  </a:cubicBezTo>
                  <a:cubicBezTo>
                    <a:pt x="24499" y="21034"/>
                    <a:pt x="19636" y="20669"/>
                    <a:pt x="17782" y="20426"/>
                  </a:cubicBezTo>
                  <a:cubicBezTo>
                    <a:pt x="15502" y="20183"/>
                    <a:pt x="14560" y="18967"/>
                    <a:pt x="14560" y="18967"/>
                  </a:cubicBezTo>
                  <a:lnTo>
                    <a:pt x="14256" y="18967"/>
                  </a:lnTo>
                  <a:lnTo>
                    <a:pt x="14256" y="11155"/>
                  </a:lnTo>
                  <a:lnTo>
                    <a:pt x="13952" y="11155"/>
                  </a:lnTo>
                  <a:lnTo>
                    <a:pt x="13952" y="0"/>
                  </a:lnTo>
                  <a:close/>
                </a:path>
              </a:pathLst>
            </a:custGeom>
            <a:solidFill>
              <a:srgbClr val="4B4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9"/>
            <p:cNvSpPr/>
            <p:nvPr/>
          </p:nvSpPr>
          <p:spPr>
            <a:xfrm>
              <a:off x="5606750" y="3547175"/>
              <a:ext cx="764475" cy="634125"/>
            </a:xfrm>
            <a:custGeom>
              <a:rect b="b" l="l" r="r" t="t"/>
              <a:pathLst>
                <a:path extrusionOk="0" h="25365" w="30579">
                  <a:moveTo>
                    <a:pt x="25267" y="0"/>
                  </a:moveTo>
                  <a:cubicBezTo>
                    <a:pt x="25083" y="0"/>
                    <a:pt x="24898" y="14"/>
                    <a:pt x="24712" y="42"/>
                  </a:cubicBezTo>
                  <a:cubicBezTo>
                    <a:pt x="23284" y="224"/>
                    <a:pt x="22068" y="1228"/>
                    <a:pt x="21278" y="2352"/>
                  </a:cubicBezTo>
                  <a:cubicBezTo>
                    <a:pt x="20487" y="3538"/>
                    <a:pt x="20031" y="4905"/>
                    <a:pt x="19636" y="6273"/>
                  </a:cubicBezTo>
                  <a:cubicBezTo>
                    <a:pt x="18664" y="9586"/>
                    <a:pt x="17721" y="13143"/>
                    <a:pt x="15138" y="15422"/>
                  </a:cubicBezTo>
                  <a:cubicBezTo>
                    <a:pt x="11277" y="18766"/>
                    <a:pt x="5198" y="18310"/>
                    <a:pt x="1368" y="21593"/>
                  </a:cubicBezTo>
                  <a:cubicBezTo>
                    <a:pt x="639" y="22200"/>
                    <a:pt x="1" y="23112"/>
                    <a:pt x="274" y="24024"/>
                  </a:cubicBezTo>
                  <a:cubicBezTo>
                    <a:pt x="587" y="25134"/>
                    <a:pt x="1966" y="25365"/>
                    <a:pt x="3138" y="25365"/>
                  </a:cubicBezTo>
                  <a:cubicBezTo>
                    <a:pt x="3218" y="25365"/>
                    <a:pt x="3297" y="25364"/>
                    <a:pt x="3375" y="25362"/>
                  </a:cubicBezTo>
                  <a:lnTo>
                    <a:pt x="16840" y="25118"/>
                  </a:lnTo>
                  <a:cubicBezTo>
                    <a:pt x="19788" y="25088"/>
                    <a:pt x="22980" y="24936"/>
                    <a:pt x="25259" y="23082"/>
                  </a:cubicBezTo>
                  <a:cubicBezTo>
                    <a:pt x="26901" y="21745"/>
                    <a:pt x="27813" y="19708"/>
                    <a:pt x="28512" y="17763"/>
                  </a:cubicBezTo>
                  <a:cubicBezTo>
                    <a:pt x="29484" y="14906"/>
                    <a:pt x="30214" y="11927"/>
                    <a:pt x="30427" y="8948"/>
                  </a:cubicBezTo>
                  <a:cubicBezTo>
                    <a:pt x="30579" y="6911"/>
                    <a:pt x="30518" y="4784"/>
                    <a:pt x="29606" y="2960"/>
                  </a:cubicBezTo>
                  <a:cubicBezTo>
                    <a:pt x="28779" y="1305"/>
                    <a:pt x="27075" y="0"/>
                    <a:pt x="25267" y="0"/>
                  </a:cubicBezTo>
                  <a:close/>
                </a:path>
              </a:pathLst>
            </a:custGeom>
            <a:solidFill>
              <a:srgbClr val="BEB8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9"/>
            <p:cNvSpPr/>
            <p:nvPr/>
          </p:nvSpPr>
          <p:spPr>
            <a:xfrm>
              <a:off x="5606750" y="3525125"/>
              <a:ext cx="764475" cy="634150"/>
            </a:xfrm>
            <a:custGeom>
              <a:rect b="b" l="l" r="r" t="t"/>
              <a:pathLst>
                <a:path extrusionOk="0" h="25366" w="30579">
                  <a:moveTo>
                    <a:pt x="25267" y="1"/>
                  </a:moveTo>
                  <a:cubicBezTo>
                    <a:pt x="25083" y="1"/>
                    <a:pt x="24898" y="15"/>
                    <a:pt x="24712" y="43"/>
                  </a:cubicBezTo>
                  <a:cubicBezTo>
                    <a:pt x="23284" y="255"/>
                    <a:pt x="22068" y="1228"/>
                    <a:pt x="21278" y="2383"/>
                  </a:cubicBezTo>
                  <a:cubicBezTo>
                    <a:pt x="20487" y="3538"/>
                    <a:pt x="20031" y="4906"/>
                    <a:pt x="19636" y="6274"/>
                  </a:cubicBezTo>
                  <a:cubicBezTo>
                    <a:pt x="18664" y="9587"/>
                    <a:pt x="17721" y="13174"/>
                    <a:pt x="15138" y="15453"/>
                  </a:cubicBezTo>
                  <a:cubicBezTo>
                    <a:pt x="11277" y="18797"/>
                    <a:pt x="5198" y="18341"/>
                    <a:pt x="1368" y="21593"/>
                  </a:cubicBezTo>
                  <a:cubicBezTo>
                    <a:pt x="639" y="22201"/>
                    <a:pt x="1" y="23113"/>
                    <a:pt x="274" y="24025"/>
                  </a:cubicBezTo>
                  <a:cubicBezTo>
                    <a:pt x="587" y="25134"/>
                    <a:pt x="1966" y="25365"/>
                    <a:pt x="3138" y="25365"/>
                  </a:cubicBezTo>
                  <a:cubicBezTo>
                    <a:pt x="3218" y="25365"/>
                    <a:pt x="3297" y="25364"/>
                    <a:pt x="3375" y="25362"/>
                  </a:cubicBezTo>
                  <a:lnTo>
                    <a:pt x="16840" y="25119"/>
                  </a:lnTo>
                  <a:cubicBezTo>
                    <a:pt x="19788" y="25089"/>
                    <a:pt x="22980" y="24937"/>
                    <a:pt x="25259" y="23082"/>
                  </a:cubicBezTo>
                  <a:cubicBezTo>
                    <a:pt x="26901" y="21745"/>
                    <a:pt x="27813" y="19739"/>
                    <a:pt x="28512" y="17763"/>
                  </a:cubicBezTo>
                  <a:cubicBezTo>
                    <a:pt x="29484" y="14906"/>
                    <a:pt x="30214" y="11927"/>
                    <a:pt x="30427" y="8949"/>
                  </a:cubicBezTo>
                  <a:cubicBezTo>
                    <a:pt x="30579" y="6912"/>
                    <a:pt x="30518" y="4815"/>
                    <a:pt x="29606" y="2991"/>
                  </a:cubicBezTo>
                  <a:cubicBezTo>
                    <a:pt x="28778" y="1308"/>
                    <a:pt x="27075" y="1"/>
                    <a:pt x="25267" y="1"/>
                  </a:cubicBezTo>
                  <a:close/>
                </a:path>
              </a:pathLst>
            </a:custGeom>
            <a:solidFill>
              <a:srgbClr val="DBD7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9"/>
            <p:cNvSpPr/>
            <p:nvPr/>
          </p:nvSpPr>
          <p:spPr>
            <a:xfrm>
              <a:off x="5682750" y="3596325"/>
              <a:ext cx="640600" cy="538500"/>
            </a:xfrm>
            <a:custGeom>
              <a:rect b="b" l="l" r="r" t="t"/>
              <a:pathLst>
                <a:path extrusionOk="0" h="21540" w="25624">
                  <a:moveTo>
                    <a:pt x="21434" y="1"/>
                  </a:moveTo>
                  <a:cubicBezTo>
                    <a:pt x="20801" y="1"/>
                    <a:pt x="20152" y="186"/>
                    <a:pt x="19605" y="508"/>
                  </a:cubicBezTo>
                  <a:cubicBezTo>
                    <a:pt x="18572" y="1116"/>
                    <a:pt x="17842" y="2149"/>
                    <a:pt x="17326" y="3213"/>
                  </a:cubicBezTo>
                  <a:cubicBezTo>
                    <a:pt x="16779" y="4277"/>
                    <a:pt x="16414" y="5401"/>
                    <a:pt x="15928" y="6496"/>
                  </a:cubicBezTo>
                  <a:cubicBezTo>
                    <a:pt x="14712" y="9140"/>
                    <a:pt x="12736" y="11359"/>
                    <a:pt x="10304" y="12848"/>
                  </a:cubicBezTo>
                  <a:cubicBezTo>
                    <a:pt x="7447" y="14550"/>
                    <a:pt x="4073" y="15310"/>
                    <a:pt x="1490" y="17408"/>
                  </a:cubicBezTo>
                  <a:cubicBezTo>
                    <a:pt x="1034" y="17803"/>
                    <a:pt x="578" y="18198"/>
                    <a:pt x="304" y="18775"/>
                  </a:cubicBezTo>
                  <a:cubicBezTo>
                    <a:pt x="31" y="19353"/>
                    <a:pt x="0" y="19991"/>
                    <a:pt x="304" y="20538"/>
                  </a:cubicBezTo>
                  <a:cubicBezTo>
                    <a:pt x="760" y="21359"/>
                    <a:pt x="1854" y="21481"/>
                    <a:pt x="2797" y="21511"/>
                  </a:cubicBezTo>
                  <a:cubicBezTo>
                    <a:pt x="3443" y="21530"/>
                    <a:pt x="4091" y="21539"/>
                    <a:pt x="4739" y="21539"/>
                  </a:cubicBezTo>
                  <a:cubicBezTo>
                    <a:pt x="7290" y="21539"/>
                    <a:pt x="9844" y="21388"/>
                    <a:pt x="12341" y="21025"/>
                  </a:cubicBezTo>
                  <a:cubicBezTo>
                    <a:pt x="15046" y="20660"/>
                    <a:pt x="17812" y="19991"/>
                    <a:pt x="19849" y="18168"/>
                  </a:cubicBezTo>
                  <a:cubicBezTo>
                    <a:pt x="21733" y="16496"/>
                    <a:pt x="22675" y="14003"/>
                    <a:pt x="23496" y="11602"/>
                  </a:cubicBezTo>
                  <a:cubicBezTo>
                    <a:pt x="24134" y="9596"/>
                    <a:pt x="24712" y="7560"/>
                    <a:pt x="25198" y="5523"/>
                  </a:cubicBezTo>
                  <a:cubicBezTo>
                    <a:pt x="25411" y="4642"/>
                    <a:pt x="25624" y="3790"/>
                    <a:pt x="25472" y="2909"/>
                  </a:cubicBezTo>
                  <a:cubicBezTo>
                    <a:pt x="25350" y="2028"/>
                    <a:pt x="24773" y="1207"/>
                    <a:pt x="23952" y="933"/>
                  </a:cubicBezTo>
                  <a:lnTo>
                    <a:pt x="23010" y="477"/>
                  </a:lnTo>
                  <a:cubicBezTo>
                    <a:pt x="22552" y="148"/>
                    <a:pt x="21999" y="1"/>
                    <a:pt x="21434" y="1"/>
                  </a:cubicBezTo>
                  <a:close/>
                </a:path>
              </a:pathLst>
            </a:custGeom>
            <a:solidFill>
              <a:srgbClr val="8899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9"/>
            <p:cNvSpPr/>
            <p:nvPr/>
          </p:nvSpPr>
          <p:spPr>
            <a:xfrm>
              <a:off x="5419825" y="4276200"/>
              <a:ext cx="227975" cy="292350"/>
            </a:xfrm>
            <a:custGeom>
              <a:rect b="b" l="l" r="r" t="t"/>
              <a:pathLst>
                <a:path extrusionOk="0" h="11694" w="9119">
                  <a:moveTo>
                    <a:pt x="4985" y="0"/>
                  </a:moveTo>
                  <a:cubicBezTo>
                    <a:pt x="5046" y="395"/>
                    <a:pt x="5076" y="851"/>
                    <a:pt x="5137" y="1307"/>
                  </a:cubicBezTo>
                  <a:cubicBezTo>
                    <a:pt x="5228" y="2675"/>
                    <a:pt x="5532" y="4407"/>
                    <a:pt x="5411" y="5775"/>
                  </a:cubicBezTo>
                  <a:cubicBezTo>
                    <a:pt x="5320" y="6930"/>
                    <a:pt x="5380" y="7477"/>
                    <a:pt x="4165" y="8602"/>
                  </a:cubicBezTo>
                  <a:cubicBezTo>
                    <a:pt x="3374" y="9331"/>
                    <a:pt x="2037" y="9757"/>
                    <a:pt x="1247" y="10091"/>
                  </a:cubicBezTo>
                  <a:cubicBezTo>
                    <a:pt x="912" y="10243"/>
                    <a:pt x="0" y="10638"/>
                    <a:pt x="122" y="10973"/>
                  </a:cubicBezTo>
                  <a:cubicBezTo>
                    <a:pt x="183" y="11277"/>
                    <a:pt x="730" y="11459"/>
                    <a:pt x="1034" y="11550"/>
                  </a:cubicBezTo>
                  <a:cubicBezTo>
                    <a:pt x="1436" y="11653"/>
                    <a:pt x="1846" y="11694"/>
                    <a:pt x="2262" y="11694"/>
                  </a:cubicBezTo>
                  <a:cubicBezTo>
                    <a:pt x="3451" y="11694"/>
                    <a:pt x="4689" y="11358"/>
                    <a:pt x="5927" y="11155"/>
                  </a:cubicBezTo>
                  <a:cubicBezTo>
                    <a:pt x="6037" y="11142"/>
                    <a:pt x="6139" y="11136"/>
                    <a:pt x="6237" y="11136"/>
                  </a:cubicBezTo>
                  <a:cubicBezTo>
                    <a:pt x="6575" y="11136"/>
                    <a:pt x="6871" y="11206"/>
                    <a:pt x="7295" y="11277"/>
                  </a:cubicBezTo>
                  <a:cubicBezTo>
                    <a:pt x="7411" y="11291"/>
                    <a:pt x="7534" y="11301"/>
                    <a:pt x="7659" y="11301"/>
                  </a:cubicBezTo>
                  <a:cubicBezTo>
                    <a:pt x="8056" y="11301"/>
                    <a:pt x="8469" y="11206"/>
                    <a:pt x="8724" y="10882"/>
                  </a:cubicBezTo>
                  <a:cubicBezTo>
                    <a:pt x="9119" y="10426"/>
                    <a:pt x="8997" y="9757"/>
                    <a:pt x="8876" y="9149"/>
                  </a:cubicBezTo>
                  <a:cubicBezTo>
                    <a:pt x="8329" y="6140"/>
                    <a:pt x="8268" y="3040"/>
                    <a:pt x="8845" y="0"/>
                  </a:cubicBezTo>
                  <a:close/>
                </a:path>
              </a:pathLst>
            </a:custGeom>
            <a:solidFill>
              <a:srgbClr val="ADA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9"/>
            <p:cNvSpPr/>
            <p:nvPr/>
          </p:nvSpPr>
          <p:spPr>
            <a:xfrm>
              <a:off x="5422100" y="4276950"/>
              <a:ext cx="225700" cy="293475"/>
            </a:xfrm>
            <a:custGeom>
              <a:rect b="b" l="l" r="r" t="t"/>
              <a:pathLst>
                <a:path extrusionOk="0" h="11739" w="9028">
                  <a:moveTo>
                    <a:pt x="4864" y="0"/>
                  </a:moveTo>
                  <a:cubicBezTo>
                    <a:pt x="4925" y="456"/>
                    <a:pt x="4955" y="882"/>
                    <a:pt x="5016" y="1338"/>
                  </a:cubicBezTo>
                  <a:cubicBezTo>
                    <a:pt x="5077" y="1855"/>
                    <a:pt x="5137" y="2462"/>
                    <a:pt x="5229" y="3070"/>
                  </a:cubicBezTo>
                  <a:cubicBezTo>
                    <a:pt x="6657" y="3618"/>
                    <a:pt x="7052" y="5441"/>
                    <a:pt x="7691" y="6718"/>
                  </a:cubicBezTo>
                  <a:cubicBezTo>
                    <a:pt x="8450" y="8633"/>
                    <a:pt x="6536" y="9757"/>
                    <a:pt x="5016" y="10153"/>
                  </a:cubicBezTo>
                  <a:cubicBezTo>
                    <a:pt x="3496" y="10548"/>
                    <a:pt x="1733" y="10912"/>
                    <a:pt x="0" y="10973"/>
                  </a:cubicBezTo>
                  <a:lnTo>
                    <a:pt x="0" y="11004"/>
                  </a:lnTo>
                  <a:cubicBezTo>
                    <a:pt x="92" y="11308"/>
                    <a:pt x="608" y="11520"/>
                    <a:pt x="912" y="11581"/>
                  </a:cubicBezTo>
                  <a:cubicBezTo>
                    <a:pt x="1331" y="11694"/>
                    <a:pt x="1758" y="11738"/>
                    <a:pt x="2190" y="11738"/>
                  </a:cubicBezTo>
                  <a:cubicBezTo>
                    <a:pt x="3390" y="11738"/>
                    <a:pt x="4630" y="11395"/>
                    <a:pt x="5836" y="11216"/>
                  </a:cubicBezTo>
                  <a:cubicBezTo>
                    <a:pt x="5969" y="11193"/>
                    <a:pt x="6090" y="11184"/>
                    <a:pt x="6204" y="11184"/>
                  </a:cubicBezTo>
                  <a:cubicBezTo>
                    <a:pt x="6537" y="11184"/>
                    <a:pt x="6820" y="11262"/>
                    <a:pt x="7204" y="11308"/>
                  </a:cubicBezTo>
                  <a:cubicBezTo>
                    <a:pt x="7351" y="11334"/>
                    <a:pt x="7503" y="11350"/>
                    <a:pt x="7653" y="11350"/>
                  </a:cubicBezTo>
                  <a:cubicBezTo>
                    <a:pt x="8030" y="11350"/>
                    <a:pt x="8394" y="11247"/>
                    <a:pt x="8633" y="10943"/>
                  </a:cubicBezTo>
                  <a:cubicBezTo>
                    <a:pt x="9028" y="10457"/>
                    <a:pt x="8906" y="9727"/>
                    <a:pt x="8785" y="9150"/>
                  </a:cubicBezTo>
                  <a:cubicBezTo>
                    <a:pt x="8177" y="6140"/>
                    <a:pt x="8177" y="3010"/>
                    <a:pt x="8754" y="0"/>
                  </a:cubicBezTo>
                  <a:close/>
                </a:path>
              </a:pathLst>
            </a:custGeom>
            <a:solidFill>
              <a:srgbClr val="8B82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9"/>
            <p:cNvSpPr/>
            <p:nvPr/>
          </p:nvSpPr>
          <p:spPr>
            <a:xfrm>
              <a:off x="5412975" y="4521625"/>
              <a:ext cx="239400" cy="57150"/>
            </a:xfrm>
            <a:custGeom>
              <a:rect b="b" l="l" r="r" t="t"/>
              <a:pathLst>
                <a:path extrusionOk="0" h="2286" w="9576">
                  <a:moveTo>
                    <a:pt x="9423" y="1"/>
                  </a:moveTo>
                  <a:cubicBezTo>
                    <a:pt x="8329" y="122"/>
                    <a:pt x="7205" y="426"/>
                    <a:pt x="6110" y="700"/>
                  </a:cubicBezTo>
                  <a:cubicBezTo>
                    <a:pt x="5271" y="886"/>
                    <a:pt x="4397" y="1055"/>
                    <a:pt x="3541" y="1055"/>
                  </a:cubicBezTo>
                  <a:cubicBezTo>
                    <a:pt x="3281" y="1055"/>
                    <a:pt x="3022" y="1039"/>
                    <a:pt x="2767" y="1004"/>
                  </a:cubicBezTo>
                  <a:cubicBezTo>
                    <a:pt x="2524" y="943"/>
                    <a:pt x="2280" y="913"/>
                    <a:pt x="2037" y="761"/>
                  </a:cubicBezTo>
                  <a:cubicBezTo>
                    <a:pt x="1824" y="639"/>
                    <a:pt x="1673" y="426"/>
                    <a:pt x="1673" y="153"/>
                  </a:cubicBezTo>
                  <a:cubicBezTo>
                    <a:pt x="1217" y="274"/>
                    <a:pt x="761" y="487"/>
                    <a:pt x="365" y="761"/>
                  </a:cubicBezTo>
                  <a:cubicBezTo>
                    <a:pt x="274" y="852"/>
                    <a:pt x="122" y="1004"/>
                    <a:pt x="92" y="1156"/>
                  </a:cubicBezTo>
                  <a:cubicBezTo>
                    <a:pt x="1" y="1369"/>
                    <a:pt x="183" y="1612"/>
                    <a:pt x="365" y="1764"/>
                  </a:cubicBezTo>
                  <a:cubicBezTo>
                    <a:pt x="791" y="2098"/>
                    <a:pt x="1369" y="2220"/>
                    <a:pt x="1885" y="2250"/>
                  </a:cubicBezTo>
                  <a:cubicBezTo>
                    <a:pt x="2105" y="2275"/>
                    <a:pt x="2325" y="2286"/>
                    <a:pt x="2546" y="2286"/>
                  </a:cubicBezTo>
                  <a:cubicBezTo>
                    <a:pt x="3148" y="2286"/>
                    <a:pt x="3755" y="2201"/>
                    <a:pt x="4378" y="2068"/>
                  </a:cubicBezTo>
                  <a:cubicBezTo>
                    <a:pt x="5168" y="1885"/>
                    <a:pt x="5958" y="1581"/>
                    <a:pt x="6749" y="1581"/>
                  </a:cubicBezTo>
                  <a:cubicBezTo>
                    <a:pt x="7130" y="1581"/>
                    <a:pt x="7520" y="1636"/>
                    <a:pt x="7895" y="1636"/>
                  </a:cubicBezTo>
                  <a:cubicBezTo>
                    <a:pt x="8207" y="1636"/>
                    <a:pt x="8509" y="1598"/>
                    <a:pt x="8785" y="1460"/>
                  </a:cubicBezTo>
                  <a:cubicBezTo>
                    <a:pt x="9271" y="1186"/>
                    <a:pt x="9575" y="548"/>
                    <a:pt x="9423" y="1"/>
                  </a:cubicBezTo>
                  <a:close/>
                </a:path>
              </a:pathLst>
            </a:custGeom>
            <a:solidFill>
              <a:srgbClr val="7D7A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9"/>
            <p:cNvSpPr/>
            <p:nvPr/>
          </p:nvSpPr>
          <p:spPr>
            <a:xfrm>
              <a:off x="5542925" y="4276200"/>
              <a:ext cx="97300" cy="79800"/>
            </a:xfrm>
            <a:custGeom>
              <a:rect b="b" l="l" r="r" t="t"/>
              <a:pathLst>
                <a:path extrusionOk="0" h="3192" w="3892">
                  <a:moveTo>
                    <a:pt x="0" y="0"/>
                  </a:moveTo>
                  <a:cubicBezTo>
                    <a:pt x="92" y="395"/>
                    <a:pt x="122" y="851"/>
                    <a:pt x="152" y="1307"/>
                  </a:cubicBezTo>
                  <a:cubicBezTo>
                    <a:pt x="213" y="1976"/>
                    <a:pt x="274" y="2584"/>
                    <a:pt x="274" y="3192"/>
                  </a:cubicBezTo>
                  <a:lnTo>
                    <a:pt x="3496" y="3192"/>
                  </a:lnTo>
                  <a:cubicBezTo>
                    <a:pt x="3587" y="2128"/>
                    <a:pt x="3709" y="1064"/>
                    <a:pt x="3891" y="0"/>
                  </a:cubicBezTo>
                  <a:close/>
                </a:path>
              </a:pathLst>
            </a:custGeom>
            <a:solidFill>
              <a:srgbClr val="1827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9"/>
            <p:cNvSpPr/>
            <p:nvPr/>
          </p:nvSpPr>
          <p:spPr>
            <a:xfrm>
              <a:off x="5473025" y="3708550"/>
              <a:ext cx="581325" cy="613250"/>
            </a:xfrm>
            <a:custGeom>
              <a:rect b="b" l="l" r="r" t="t"/>
              <a:pathLst>
                <a:path extrusionOk="0" h="24530" w="23253">
                  <a:moveTo>
                    <a:pt x="16444" y="1"/>
                  </a:moveTo>
                  <a:cubicBezTo>
                    <a:pt x="16019" y="5077"/>
                    <a:pt x="9210" y="5685"/>
                    <a:pt x="4711" y="6505"/>
                  </a:cubicBezTo>
                  <a:cubicBezTo>
                    <a:pt x="2979" y="6809"/>
                    <a:pt x="1277" y="8299"/>
                    <a:pt x="942" y="10001"/>
                  </a:cubicBezTo>
                  <a:cubicBezTo>
                    <a:pt x="0" y="14773"/>
                    <a:pt x="1216" y="18238"/>
                    <a:pt x="1976" y="23557"/>
                  </a:cubicBezTo>
                  <a:cubicBezTo>
                    <a:pt x="2037" y="24104"/>
                    <a:pt x="2492" y="24530"/>
                    <a:pt x="3040" y="24530"/>
                  </a:cubicBezTo>
                  <a:lnTo>
                    <a:pt x="7477" y="24317"/>
                  </a:lnTo>
                  <a:cubicBezTo>
                    <a:pt x="7052" y="19666"/>
                    <a:pt x="6991" y="17539"/>
                    <a:pt x="6839" y="13162"/>
                  </a:cubicBezTo>
                  <a:lnTo>
                    <a:pt x="21064" y="12159"/>
                  </a:lnTo>
                  <a:cubicBezTo>
                    <a:pt x="23253" y="9028"/>
                    <a:pt x="23253" y="3587"/>
                    <a:pt x="23101" y="1277"/>
                  </a:cubicBezTo>
                  <a:lnTo>
                    <a:pt x="16444" y="1"/>
                  </a:lnTo>
                  <a:close/>
                </a:path>
              </a:pathLst>
            </a:custGeom>
            <a:solidFill>
              <a:srgbClr val="7D7A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9"/>
            <p:cNvSpPr/>
            <p:nvPr/>
          </p:nvSpPr>
          <p:spPr>
            <a:xfrm>
              <a:off x="5527725" y="3894725"/>
              <a:ext cx="515225" cy="427075"/>
            </a:xfrm>
            <a:custGeom>
              <a:rect b="b" l="l" r="r" t="t"/>
              <a:pathLst>
                <a:path extrusionOk="0" h="17083" w="20609">
                  <a:moveTo>
                    <a:pt x="20609" y="0"/>
                  </a:moveTo>
                  <a:lnTo>
                    <a:pt x="20609" y="0"/>
                  </a:lnTo>
                  <a:cubicBezTo>
                    <a:pt x="14742" y="882"/>
                    <a:pt x="8420" y="244"/>
                    <a:pt x="2675" y="2250"/>
                  </a:cubicBezTo>
                  <a:cubicBezTo>
                    <a:pt x="1520" y="3010"/>
                    <a:pt x="0" y="4165"/>
                    <a:pt x="396" y="5684"/>
                  </a:cubicBezTo>
                  <a:cubicBezTo>
                    <a:pt x="852" y="9575"/>
                    <a:pt x="1034" y="13344"/>
                    <a:pt x="1338" y="17083"/>
                  </a:cubicBezTo>
                  <a:lnTo>
                    <a:pt x="5259" y="16870"/>
                  </a:lnTo>
                  <a:cubicBezTo>
                    <a:pt x="4833" y="12219"/>
                    <a:pt x="4773" y="10092"/>
                    <a:pt x="4560" y="5715"/>
                  </a:cubicBezTo>
                  <a:lnTo>
                    <a:pt x="18815" y="4712"/>
                  </a:lnTo>
                  <a:cubicBezTo>
                    <a:pt x="19758" y="3405"/>
                    <a:pt x="20305" y="1672"/>
                    <a:pt x="20609" y="0"/>
                  </a:cubicBezTo>
                  <a:close/>
                </a:path>
              </a:pathLst>
            </a:custGeom>
            <a:solidFill>
              <a:srgbClr val="7471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9"/>
            <p:cNvSpPr/>
            <p:nvPr/>
          </p:nvSpPr>
          <p:spPr>
            <a:xfrm>
              <a:off x="5504925" y="4375725"/>
              <a:ext cx="221925" cy="291250"/>
            </a:xfrm>
            <a:custGeom>
              <a:rect b="b" l="l" r="r" t="t"/>
              <a:pathLst>
                <a:path extrusionOk="0" h="11650" w="8877">
                  <a:moveTo>
                    <a:pt x="4712" y="1"/>
                  </a:moveTo>
                  <a:cubicBezTo>
                    <a:pt x="4803" y="426"/>
                    <a:pt x="4834" y="882"/>
                    <a:pt x="4864" y="1338"/>
                  </a:cubicBezTo>
                  <a:cubicBezTo>
                    <a:pt x="4986" y="2706"/>
                    <a:pt x="5411" y="5077"/>
                    <a:pt x="5198" y="6445"/>
                  </a:cubicBezTo>
                  <a:cubicBezTo>
                    <a:pt x="5046" y="7509"/>
                    <a:pt x="4682" y="8056"/>
                    <a:pt x="3679" y="8572"/>
                  </a:cubicBezTo>
                  <a:cubicBezTo>
                    <a:pt x="2767" y="9089"/>
                    <a:pt x="1399" y="9697"/>
                    <a:pt x="700" y="10092"/>
                  </a:cubicBezTo>
                  <a:cubicBezTo>
                    <a:pt x="365" y="10305"/>
                    <a:pt x="1" y="10639"/>
                    <a:pt x="61" y="10974"/>
                  </a:cubicBezTo>
                  <a:cubicBezTo>
                    <a:pt x="122" y="11278"/>
                    <a:pt x="426" y="11460"/>
                    <a:pt x="730" y="11551"/>
                  </a:cubicBezTo>
                  <a:cubicBezTo>
                    <a:pt x="1014" y="11622"/>
                    <a:pt x="1304" y="11649"/>
                    <a:pt x="1596" y="11649"/>
                  </a:cubicBezTo>
                  <a:cubicBezTo>
                    <a:pt x="2179" y="11649"/>
                    <a:pt x="2767" y="11541"/>
                    <a:pt x="3314" y="11460"/>
                  </a:cubicBezTo>
                  <a:cubicBezTo>
                    <a:pt x="4226" y="11369"/>
                    <a:pt x="5168" y="11308"/>
                    <a:pt x="6080" y="11308"/>
                  </a:cubicBezTo>
                  <a:cubicBezTo>
                    <a:pt x="6422" y="11308"/>
                    <a:pt x="6825" y="11363"/>
                    <a:pt x="7218" y="11363"/>
                  </a:cubicBezTo>
                  <a:cubicBezTo>
                    <a:pt x="7699" y="11363"/>
                    <a:pt x="8163" y="11281"/>
                    <a:pt x="8481" y="10913"/>
                  </a:cubicBezTo>
                  <a:cubicBezTo>
                    <a:pt x="8876" y="10457"/>
                    <a:pt x="8755" y="9758"/>
                    <a:pt x="8633" y="9150"/>
                  </a:cubicBezTo>
                  <a:cubicBezTo>
                    <a:pt x="8055" y="6141"/>
                    <a:pt x="8481" y="3192"/>
                    <a:pt x="8603" y="1"/>
                  </a:cubicBezTo>
                  <a:close/>
                </a:path>
              </a:pathLst>
            </a:custGeom>
            <a:solidFill>
              <a:srgbClr val="ADA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9"/>
            <p:cNvSpPr/>
            <p:nvPr/>
          </p:nvSpPr>
          <p:spPr>
            <a:xfrm>
              <a:off x="5686550" y="4375725"/>
              <a:ext cx="41050" cy="283475"/>
            </a:xfrm>
            <a:custGeom>
              <a:rect b="b" l="l" r="r" t="t"/>
              <a:pathLst>
                <a:path extrusionOk="0" h="11339" w="1642">
                  <a:moveTo>
                    <a:pt x="0" y="1"/>
                  </a:moveTo>
                  <a:cubicBezTo>
                    <a:pt x="426" y="3831"/>
                    <a:pt x="942" y="7843"/>
                    <a:pt x="213" y="11338"/>
                  </a:cubicBezTo>
                  <a:cubicBezTo>
                    <a:pt x="639" y="11308"/>
                    <a:pt x="973" y="11217"/>
                    <a:pt x="1246" y="10882"/>
                  </a:cubicBezTo>
                  <a:cubicBezTo>
                    <a:pt x="1642" y="10457"/>
                    <a:pt x="1520" y="9758"/>
                    <a:pt x="1398" y="9150"/>
                  </a:cubicBezTo>
                  <a:cubicBezTo>
                    <a:pt x="790" y="6141"/>
                    <a:pt x="1246" y="3192"/>
                    <a:pt x="1368" y="1"/>
                  </a:cubicBezTo>
                  <a:close/>
                </a:path>
              </a:pathLst>
            </a:custGeom>
            <a:solidFill>
              <a:srgbClr val="8B82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9"/>
            <p:cNvSpPr/>
            <p:nvPr/>
          </p:nvSpPr>
          <p:spPr>
            <a:xfrm>
              <a:off x="5621200" y="4375725"/>
              <a:ext cx="106400" cy="80575"/>
            </a:xfrm>
            <a:custGeom>
              <a:rect b="b" l="l" r="r" t="t"/>
              <a:pathLst>
                <a:path extrusionOk="0" h="3223" w="4256">
                  <a:moveTo>
                    <a:pt x="122" y="1"/>
                  </a:moveTo>
                  <a:lnTo>
                    <a:pt x="122" y="1"/>
                  </a:lnTo>
                  <a:cubicBezTo>
                    <a:pt x="152" y="457"/>
                    <a:pt x="0" y="822"/>
                    <a:pt x="31" y="1277"/>
                  </a:cubicBezTo>
                  <a:cubicBezTo>
                    <a:pt x="122" y="1885"/>
                    <a:pt x="213" y="2615"/>
                    <a:pt x="213" y="3223"/>
                  </a:cubicBezTo>
                  <a:lnTo>
                    <a:pt x="3982" y="3223"/>
                  </a:lnTo>
                  <a:cubicBezTo>
                    <a:pt x="4012" y="2159"/>
                    <a:pt x="4073" y="1095"/>
                    <a:pt x="4256" y="31"/>
                  </a:cubicBezTo>
                  <a:lnTo>
                    <a:pt x="122" y="1"/>
                  </a:lnTo>
                  <a:close/>
                </a:path>
              </a:pathLst>
            </a:custGeom>
            <a:solidFill>
              <a:srgbClr val="1827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9"/>
            <p:cNvSpPr/>
            <p:nvPr/>
          </p:nvSpPr>
          <p:spPr>
            <a:xfrm>
              <a:off x="5491250" y="4615850"/>
              <a:ext cx="249275" cy="60175"/>
            </a:xfrm>
            <a:custGeom>
              <a:rect b="b" l="l" r="r" t="t"/>
              <a:pathLst>
                <a:path extrusionOk="0" h="2407" w="9971">
                  <a:moveTo>
                    <a:pt x="9332" y="1"/>
                  </a:moveTo>
                  <a:cubicBezTo>
                    <a:pt x="8207" y="761"/>
                    <a:pt x="7052" y="1004"/>
                    <a:pt x="5684" y="1065"/>
                  </a:cubicBezTo>
                  <a:cubicBezTo>
                    <a:pt x="5008" y="1092"/>
                    <a:pt x="4331" y="1191"/>
                    <a:pt x="3655" y="1191"/>
                  </a:cubicBezTo>
                  <a:cubicBezTo>
                    <a:pt x="3571" y="1191"/>
                    <a:pt x="3488" y="1190"/>
                    <a:pt x="3405" y="1186"/>
                  </a:cubicBezTo>
                  <a:cubicBezTo>
                    <a:pt x="3325" y="1186"/>
                    <a:pt x="3238" y="1188"/>
                    <a:pt x="3146" y="1188"/>
                  </a:cubicBezTo>
                  <a:cubicBezTo>
                    <a:pt x="2643" y="1188"/>
                    <a:pt x="2014" y="1144"/>
                    <a:pt x="1885" y="578"/>
                  </a:cubicBezTo>
                  <a:cubicBezTo>
                    <a:pt x="1855" y="335"/>
                    <a:pt x="1915" y="244"/>
                    <a:pt x="2067" y="31"/>
                  </a:cubicBezTo>
                  <a:cubicBezTo>
                    <a:pt x="2029" y="12"/>
                    <a:pt x="1990" y="4"/>
                    <a:pt x="1949" y="4"/>
                  </a:cubicBezTo>
                  <a:cubicBezTo>
                    <a:pt x="1662" y="4"/>
                    <a:pt x="1300" y="423"/>
                    <a:pt x="821" y="609"/>
                  </a:cubicBezTo>
                  <a:cubicBezTo>
                    <a:pt x="639" y="700"/>
                    <a:pt x="304" y="791"/>
                    <a:pt x="152" y="1004"/>
                  </a:cubicBezTo>
                  <a:cubicBezTo>
                    <a:pt x="0" y="1156"/>
                    <a:pt x="31" y="1338"/>
                    <a:pt x="92" y="1490"/>
                  </a:cubicBezTo>
                  <a:cubicBezTo>
                    <a:pt x="335" y="1977"/>
                    <a:pt x="1247" y="2311"/>
                    <a:pt x="1794" y="2402"/>
                  </a:cubicBezTo>
                  <a:cubicBezTo>
                    <a:pt x="1853" y="2405"/>
                    <a:pt x="1912" y="2407"/>
                    <a:pt x="1970" y="2407"/>
                  </a:cubicBezTo>
                  <a:cubicBezTo>
                    <a:pt x="2453" y="2407"/>
                    <a:pt x="2917" y="2304"/>
                    <a:pt x="3405" y="2250"/>
                  </a:cubicBezTo>
                  <a:cubicBezTo>
                    <a:pt x="4139" y="2124"/>
                    <a:pt x="4874" y="2056"/>
                    <a:pt x="5608" y="2056"/>
                  </a:cubicBezTo>
                  <a:cubicBezTo>
                    <a:pt x="5938" y="2056"/>
                    <a:pt x="6267" y="2070"/>
                    <a:pt x="6596" y="2098"/>
                  </a:cubicBezTo>
                  <a:cubicBezTo>
                    <a:pt x="6940" y="2120"/>
                    <a:pt x="7315" y="2141"/>
                    <a:pt x="7676" y="2141"/>
                  </a:cubicBezTo>
                  <a:cubicBezTo>
                    <a:pt x="7826" y="2141"/>
                    <a:pt x="7974" y="2137"/>
                    <a:pt x="8116" y="2129"/>
                  </a:cubicBezTo>
                  <a:cubicBezTo>
                    <a:pt x="8602" y="2068"/>
                    <a:pt x="9302" y="1946"/>
                    <a:pt x="9636" y="1551"/>
                  </a:cubicBezTo>
                  <a:cubicBezTo>
                    <a:pt x="9970" y="1186"/>
                    <a:pt x="9636" y="426"/>
                    <a:pt x="9332" y="1"/>
                  </a:cubicBezTo>
                  <a:close/>
                </a:path>
              </a:pathLst>
            </a:custGeom>
            <a:solidFill>
              <a:srgbClr val="7D7A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9"/>
            <p:cNvSpPr/>
            <p:nvPr/>
          </p:nvSpPr>
          <p:spPr>
            <a:xfrm>
              <a:off x="5554325" y="3722225"/>
              <a:ext cx="582850" cy="699875"/>
            </a:xfrm>
            <a:custGeom>
              <a:rect b="b" l="l" r="r" t="t"/>
              <a:pathLst>
                <a:path extrusionOk="0" h="27995" w="23314">
                  <a:moveTo>
                    <a:pt x="14681" y="1"/>
                  </a:moveTo>
                  <a:cubicBezTo>
                    <a:pt x="14195" y="2098"/>
                    <a:pt x="14104" y="3679"/>
                    <a:pt x="12858" y="4894"/>
                  </a:cubicBezTo>
                  <a:cubicBezTo>
                    <a:pt x="10304" y="7356"/>
                    <a:pt x="5715" y="7964"/>
                    <a:pt x="2432" y="10214"/>
                  </a:cubicBezTo>
                  <a:cubicBezTo>
                    <a:pt x="1642" y="10761"/>
                    <a:pt x="1155" y="11581"/>
                    <a:pt x="699" y="12432"/>
                  </a:cubicBezTo>
                  <a:cubicBezTo>
                    <a:pt x="0" y="13709"/>
                    <a:pt x="304" y="15502"/>
                    <a:pt x="517" y="16931"/>
                  </a:cubicBezTo>
                  <a:lnTo>
                    <a:pt x="1824" y="26931"/>
                  </a:lnTo>
                  <a:cubicBezTo>
                    <a:pt x="1915" y="27539"/>
                    <a:pt x="2432" y="27995"/>
                    <a:pt x="3040" y="27995"/>
                  </a:cubicBezTo>
                  <a:lnTo>
                    <a:pt x="6596" y="27995"/>
                  </a:lnTo>
                  <a:cubicBezTo>
                    <a:pt x="7143" y="27995"/>
                    <a:pt x="7599" y="27539"/>
                    <a:pt x="7599" y="26962"/>
                  </a:cubicBezTo>
                  <a:cubicBezTo>
                    <a:pt x="7782" y="23010"/>
                    <a:pt x="7630" y="19028"/>
                    <a:pt x="7630" y="15016"/>
                  </a:cubicBezTo>
                  <a:cubicBezTo>
                    <a:pt x="13800" y="12068"/>
                    <a:pt x="23314" y="17964"/>
                    <a:pt x="22554" y="2736"/>
                  </a:cubicBezTo>
                  <a:cubicBezTo>
                    <a:pt x="20609" y="1186"/>
                    <a:pt x="17113" y="487"/>
                    <a:pt x="14681" y="1"/>
                  </a:cubicBezTo>
                  <a:close/>
                </a:path>
              </a:pathLst>
            </a:custGeom>
            <a:solidFill>
              <a:srgbClr val="7D7A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9"/>
            <p:cNvSpPr/>
            <p:nvPr/>
          </p:nvSpPr>
          <p:spPr>
            <a:xfrm>
              <a:off x="5849925" y="3740775"/>
              <a:ext cx="250025" cy="236800"/>
            </a:xfrm>
            <a:custGeom>
              <a:rect b="b" l="l" r="r" t="t"/>
              <a:pathLst>
                <a:path extrusionOk="0" h="9472" w="10001">
                  <a:moveTo>
                    <a:pt x="1574" y="1"/>
                  </a:moveTo>
                  <a:cubicBezTo>
                    <a:pt x="1393" y="1"/>
                    <a:pt x="1221" y="40"/>
                    <a:pt x="1064" y="140"/>
                  </a:cubicBezTo>
                  <a:cubicBezTo>
                    <a:pt x="426" y="535"/>
                    <a:pt x="608" y="1599"/>
                    <a:pt x="0" y="2055"/>
                  </a:cubicBezTo>
                  <a:cubicBezTo>
                    <a:pt x="3830" y="3423"/>
                    <a:pt x="7174" y="6098"/>
                    <a:pt x="9393" y="9472"/>
                  </a:cubicBezTo>
                  <a:cubicBezTo>
                    <a:pt x="10000" y="8225"/>
                    <a:pt x="9757" y="6706"/>
                    <a:pt x="9089" y="5490"/>
                  </a:cubicBezTo>
                  <a:cubicBezTo>
                    <a:pt x="8389" y="4274"/>
                    <a:pt x="7326" y="3332"/>
                    <a:pt x="6231" y="2481"/>
                  </a:cubicBezTo>
                  <a:cubicBezTo>
                    <a:pt x="5046" y="1569"/>
                    <a:pt x="3830" y="809"/>
                    <a:pt x="2523" y="231"/>
                  </a:cubicBezTo>
                  <a:cubicBezTo>
                    <a:pt x="2216" y="116"/>
                    <a:pt x="1884" y="1"/>
                    <a:pt x="1574" y="1"/>
                  </a:cubicBezTo>
                  <a:close/>
                </a:path>
              </a:pathLst>
            </a:custGeom>
            <a:solidFill>
              <a:srgbClr val="7471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9"/>
            <p:cNvSpPr/>
            <p:nvPr/>
          </p:nvSpPr>
          <p:spPr>
            <a:xfrm>
              <a:off x="5601425" y="3761750"/>
              <a:ext cx="536525" cy="660350"/>
            </a:xfrm>
            <a:custGeom>
              <a:rect b="b" l="l" r="r" t="t"/>
              <a:pathLst>
                <a:path extrusionOk="0" h="26414" w="21461">
                  <a:moveTo>
                    <a:pt x="18725" y="0"/>
                  </a:moveTo>
                  <a:lnTo>
                    <a:pt x="18725" y="0"/>
                  </a:lnTo>
                  <a:cubicBezTo>
                    <a:pt x="20615" y="7271"/>
                    <a:pt x="14163" y="12071"/>
                    <a:pt x="7454" y="12071"/>
                  </a:cubicBezTo>
                  <a:cubicBezTo>
                    <a:pt x="6394" y="12071"/>
                    <a:pt x="5328" y="11951"/>
                    <a:pt x="4287" y="11703"/>
                  </a:cubicBezTo>
                  <a:lnTo>
                    <a:pt x="4287" y="11703"/>
                  </a:lnTo>
                  <a:cubicBezTo>
                    <a:pt x="5411" y="15897"/>
                    <a:pt x="5806" y="20456"/>
                    <a:pt x="3527" y="24256"/>
                  </a:cubicBezTo>
                  <a:cubicBezTo>
                    <a:pt x="2917" y="25115"/>
                    <a:pt x="1701" y="25545"/>
                    <a:pt x="385" y="25545"/>
                  </a:cubicBezTo>
                  <a:cubicBezTo>
                    <a:pt x="258" y="25545"/>
                    <a:pt x="130" y="25541"/>
                    <a:pt x="1" y="25533"/>
                  </a:cubicBezTo>
                  <a:lnTo>
                    <a:pt x="1" y="25533"/>
                  </a:lnTo>
                  <a:cubicBezTo>
                    <a:pt x="153" y="26049"/>
                    <a:pt x="639" y="26414"/>
                    <a:pt x="1156" y="26414"/>
                  </a:cubicBezTo>
                  <a:lnTo>
                    <a:pt x="4712" y="26414"/>
                  </a:lnTo>
                  <a:cubicBezTo>
                    <a:pt x="5259" y="26414"/>
                    <a:pt x="5746" y="25958"/>
                    <a:pt x="5746" y="25381"/>
                  </a:cubicBezTo>
                  <a:cubicBezTo>
                    <a:pt x="5898" y="21429"/>
                    <a:pt x="5806" y="17447"/>
                    <a:pt x="5806" y="13435"/>
                  </a:cubicBezTo>
                  <a:cubicBezTo>
                    <a:pt x="11946" y="10487"/>
                    <a:pt x="21460" y="16383"/>
                    <a:pt x="20700" y="1155"/>
                  </a:cubicBezTo>
                  <a:cubicBezTo>
                    <a:pt x="20153" y="699"/>
                    <a:pt x="19485" y="365"/>
                    <a:pt x="18725" y="0"/>
                  </a:cubicBezTo>
                  <a:close/>
                </a:path>
              </a:pathLst>
            </a:custGeom>
            <a:solidFill>
              <a:srgbClr val="7471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9"/>
            <p:cNvSpPr/>
            <p:nvPr/>
          </p:nvSpPr>
          <p:spPr>
            <a:xfrm>
              <a:off x="5850675" y="3726800"/>
              <a:ext cx="272075" cy="226450"/>
            </a:xfrm>
            <a:custGeom>
              <a:rect b="b" l="l" r="r" t="t"/>
              <a:pathLst>
                <a:path extrusionOk="0" h="9058" w="10883">
                  <a:moveTo>
                    <a:pt x="487" y="0"/>
                  </a:moveTo>
                  <a:cubicBezTo>
                    <a:pt x="274" y="334"/>
                    <a:pt x="244" y="1216"/>
                    <a:pt x="1" y="1550"/>
                  </a:cubicBezTo>
                  <a:cubicBezTo>
                    <a:pt x="2372" y="2432"/>
                    <a:pt x="4134" y="3496"/>
                    <a:pt x="6080" y="5137"/>
                  </a:cubicBezTo>
                  <a:cubicBezTo>
                    <a:pt x="7539" y="6353"/>
                    <a:pt x="8998" y="7569"/>
                    <a:pt x="10153" y="9058"/>
                  </a:cubicBezTo>
                  <a:cubicBezTo>
                    <a:pt x="10487" y="8602"/>
                    <a:pt x="10882" y="7964"/>
                    <a:pt x="10609" y="7447"/>
                  </a:cubicBezTo>
                  <a:cubicBezTo>
                    <a:pt x="10487" y="7173"/>
                    <a:pt x="10274" y="7021"/>
                    <a:pt x="10062" y="6869"/>
                  </a:cubicBezTo>
                  <a:cubicBezTo>
                    <a:pt x="8481" y="5623"/>
                    <a:pt x="7235" y="4073"/>
                    <a:pt x="5745" y="2705"/>
                  </a:cubicBezTo>
                  <a:cubicBezTo>
                    <a:pt x="4256" y="1337"/>
                    <a:pt x="2524" y="152"/>
                    <a:pt x="487" y="0"/>
                  </a:cubicBezTo>
                  <a:close/>
                </a:path>
              </a:pathLst>
            </a:custGeom>
            <a:solidFill>
              <a:srgbClr val="8899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9"/>
            <p:cNvSpPr/>
            <p:nvPr/>
          </p:nvSpPr>
          <p:spPr>
            <a:xfrm>
              <a:off x="5852950" y="3251100"/>
              <a:ext cx="436975" cy="672400"/>
            </a:xfrm>
            <a:custGeom>
              <a:rect b="b" l="l" r="r" t="t"/>
              <a:pathLst>
                <a:path extrusionOk="0" h="26896" w="17479">
                  <a:moveTo>
                    <a:pt x="7539" y="0"/>
                  </a:moveTo>
                  <a:cubicBezTo>
                    <a:pt x="4621" y="0"/>
                    <a:pt x="2281" y="2432"/>
                    <a:pt x="2311" y="5350"/>
                  </a:cubicBezTo>
                  <a:cubicBezTo>
                    <a:pt x="1460" y="6687"/>
                    <a:pt x="882" y="8116"/>
                    <a:pt x="974" y="9636"/>
                  </a:cubicBezTo>
                  <a:cubicBezTo>
                    <a:pt x="1095" y="10700"/>
                    <a:pt x="1521" y="11703"/>
                    <a:pt x="2007" y="12645"/>
                  </a:cubicBezTo>
                  <a:cubicBezTo>
                    <a:pt x="1581" y="15654"/>
                    <a:pt x="822" y="18207"/>
                    <a:pt x="1" y="19210"/>
                  </a:cubicBezTo>
                  <a:cubicBezTo>
                    <a:pt x="3496" y="19606"/>
                    <a:pt x="7235" y="24530"/>
                    <a:pt x="10366" y="26809"/>
                  </a:cubicBezTo>
                  <a:cubicBezTo>
                    <a:pt x="10443" y="26869"/>
                    <a:pt x="10524" y="26895"/>
                    <a:pt x="10603" y="26895"/>
                  </a:cubicBezTo>
                  <a:cubicBezTo>
                    <a:pt x="10803" y="26895"/>
                    <a:pt x="10982" y="26724"/>
                    <a:pt x="11004" y="26505"/>
                  </a:cubicBezTo>
                  <a:cubicBezTo>
                    <a:pt x="12038" y="15411"/>
                    <a:pt x="17478" y="10213"/>
                    <a:pt x="16658" y="5137"/>
                  </a:cubicBezTo>
                  <a:cubicBezTo>
                    <a:pt x="16475" y="4104"/>
                    <a:pt x="16263" y="3010"/>
                    <a:pt x="15563" y="2189"/>
                  </a:cubicBezTo>
                  <a:cubicBezTo>
                    <a:pt x="14682" y="1125"/>
                    <a:pt x="13284" y="669"/>
                    <a:pt x="11916" y="426"/>
                  </a:cubicBezTo>
                  <a:cubicBezTo>
                    <a:pt x="10487" y="152"/>
                    <a:pt x="8998" y="0"/>
                    <a:pt x="7539" y="0"/>
                  </a:cubicBezTo>
                  <a:close/>
                </a:path>
              </a:pathLst>
            </a:custGeom>
            <a:solidFill>
              <a:srgbClr val="465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9"/>
            <p:cNvSpPr/>
            <p:nvPr/>
          </p:nvSpPr>
          <p:spPr>
            <a:xfrm>
              <a:off x="5878800" y="3255650"/>
              <a:ext cx="411125" cy="669025"/>
            </a:xfrm>
            <a:custGeom>
              <a:rect b="b" l="l" r="r" t="t"/>
              <a:pathLst>
                <a:path extrusionOk="0" h="26761" w="16445">
                  <a:moveTo>
                    <a:pt x="9210" y="1"/>
                  </a:moveTo>
                  <a:cubicBezTo>
                    <a:pt x="7934" y="1673"/>
                    <a:pt x="6779" y="3375"/>
                    <a:pt x="7143" y="5411"/>
                  </a:cubicBezTo>
                  <a:cubicBezTo>
                    <a:pt x="7204" y="7478"/>
                    <a:pt x="7326" y="9575"/>
                    <a:pt x="7295" y="11642"/>
                  </a:cubicBezTo>
                  <a:cubicBezTo>
                    <a:pt x="6049" y="11551"/>
                    <a:pt x="4894" y="11490"/>
                    <a:pt x="3678" y="11399"/>
                  </a:cubicBezTo>
                  <a:cubicBezTo>
                    <a:pt x="3101" y="11369"/>
                    <a:pt x="2584" y="11338"/>
                    <a:pt x="2037" y="11156"/>
                  </a:cubicBezTo>
                  <a:cubicBezTo>
                    <a:pt x="1520" y="11034"/>
                    <a:pt x="1003" y="10670"/>
                    <a:pt x="699" y="10214"/>
                  </a:cubicBezTo>
                  <a:cubicBezTo>
                    <a:pt x="517" y="9879"/>
                    <a:pt x="365" y="9454"/>
                    <a:pt x="0" y="9423"/>
                  </a:cubicBezTo>
                  <a:lnTo>
                    <a:pt x="0" y="9423"/>
                  </a:lnTo>
                  <a:cubicBezTo>
                    <a:pt x="213" y="10761"/>
                    <a:pt x="821" y="12007"/>
                    <a:pt x="1702" y="13040"/>
                  </a:cubicBezTo>
                  <a:cubicBezTo>
                    <a:pt x="1763" y="13101"/>
                    <a:pt x="1854" y="13192"/>
                    <a:pt x="1976" y="13223"/>
                  </a:cubicBezTo>
                  <a:cubicBezTo>
                    <a:pt x="1984" y="13224"/>
                    <a:pt x="1993" y="13224"/>
                    <a:pt x="2001" y="13224"/>
                  </a:cubicBezTo>
                  <a:cubicBezTo>
                    <a:pt x="2228" y="13224"/>
                    <a:pt x="2350" y="12823"/>
                    <a:pt x="2614" y="12676"/>
                  </a:cubicBezTo>
                  <a:cubicBezTo>
                    <a:pt x="2666" y="12650"/>
                    <a:pt x="2725" y="12639"/>
                    <a:pt x="2787" y="12639"/>
                  </a:cubicBezTo>
                  <a:cubicBezTo>
                    <a:pt x="2942" y="12639"/>
                    <a:pt x="3113" y="12710"/>
                    <a:pt x="3222" y="12797"/>
                  </a:cubicBezTo>
                  <a:cubicBezTo>
                    <a:pt x="3405" y="12949"/>
                    <a:pt x="3526" y="13101"/>
                    <a:pt x="3739" y="13223"/>
                  </a:cubicBezTo>
                  <a:cubicBezTo>
                    <a:pt x="3885" y="13300"/>
                    <a:pt x="4042" y="13325"/>
                    <a:pt x="4206" y="13325"/>
                  </a:cubicBezTo>
                  <a:cubicBezTo>
                    <a:pt x="4501" y="13325"/>
                    <a:pt x="4813" y="13244"/>
                    <a:pt x="5103" y="13244"/>
                  </a:cubicBezTo>
                  <a:cubicBezTo>
                    <a:pt x="5156" y="13244"/>
                    <a:pt x="5208" y="13247"/>
                    <a:pt x="5259" y="13253"/>
                  </a:cubicBezTo>
                  <a:cubicBezTo>
                    <a:pt x="6019" y="13344"/>
                    <a:pt x="6566" y="14074"/>
                    <a:pt x="7174" y="14560"/>
                  </a:cubicBezTo>
                  <a:cubicBezTo>
                    <a:pt x="6931" y="17448"/>
                    <a:pt x="6323" y="20244"/>
                    <a:pt x="5016" y="22767"/>
                  </a:cubicBezTo>
                  <a:cubicBezTo>
                    <a:pt x="6535" y="24165"/>
                    <a:pt x="7994" y="25685"/>
                    <a:pt x="9362" y="26688"/>
                  </a:cubicBezTo>
                  <a:cubicBezTo>
                    <a:pt x="9437" y="26738"/>
                    <a:pt x="9517" y="26761"/>
                    <a:pt x="9595" y="26761"/>
                  </a:cubicBezTo>
                  <a:cubicBezTo>
                    <a:pt x="9799" y="26761"/>
                    <a:pt x="9987" y="26604"/>
                    <a:pt x="10031" y="26384"/>
                  </a:cubicBezTo>
                  <a:cubicBezTo>
                    <a:pt x="11004" y="15290"/>
                    <a:pt x="16444" y="10062"/>
                    <a:pt x="15654" y="4986"/>
                  </a:cubicBezTo>
                  <a:cubicBezTo>
                    <a:pt x="15502" y="3952"/>
                    <a:pt x="15229" y="2858"/>
                    <a:pt x="14529" y="2068"/>
                  </a:cubicBezTo>
                  <a:cubicBezTo>
                    <a:pt x="13678" y="1004"/>
                    <a:pt x="12250" y="548"/>
                    <a:pt x="10882" y="274"/>
                  </a:cubicBezTo>
                  <a:cubicBezTo>
                    <a:pt x="10335" y="153"/>
                    <a:pt x="9788" y="92"/>
                    <a:pt x="9210" y="1"/>
                  </a:cubicBezTo>
                  <a:close/>
                </a:path>
              </a:pathLst>
            </a:custGeom>
            <a:solidFill>
              <a:srgbClr val="1827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9"/>
            <p:cNvSpPr/>
            <p:nvPr/>
          </p:nvSpPr>
          <p:spPr>
            <a:xfrm>
              <a:off x="5973025" y="3247300"/>
              <a:ext cx="212025" cy="136650"/>
            </a:xfrm>
            <a:custGeom>
              <a:rect b="b" l="l" r="r" t="t"/>
              <a:pathLst>
                <a:path extrusionOk="0" h="5466" w="8481">
                  <a:moveTo>
                    <a:pt x="3724" y="0"/>
                  </a:moveTo>
                  <a:cubicBezTo>
                    <a:pt x="2811" y="0"/>
                    <a:pt x="1906" y="162"/>
                    <a:pt x="1064" y="517"/>
                  </a:cubicBezTo>
                  <a:cubicBezTo>
                    <a:pt x="821" y="639"/>
                    <a:pt x="517" y="791"/>
                    <a:pt x="335" y="1064"/>
                  </a:cubicBezTo>
                  <a:cubicBezTo>
                    <a:pt x="92" y="1368"/>
                    <a:pt x="61" y="1733"/>
                    <a:pt x="61" y="2128"/>
                  </a:cubicBezTo>
                  <a:cubicBezTo>
                    <a:pt x="0" y="3070"/>
                    <a:pt x="152" y="4104"/>
                    <a:pt x="851" y="4742"/>
                  </a:cubicBezTo>
                  <a:cubicBezTo>
                    <a:pt x="1247" y="5137"/>
                    <a:pt x="1763" y="5350"/>
                    <a:pt x="2280" y="5441"/>
                  </a:cubicBezTo>
                  <a:cubicBezTo>
                    <a:pt x="2427" y="5458"/>
                    <a:pt x="2575" y="5465"/>
                    <a:pt x="2725" y="5465"/>
                  </a:cubicBezTo>
                  <a:cubicBezTo>
                    <a:pt x="3132" y="5465"/>
                    <a:pt x="3543" y="5409"/>
                    <a:pt x="3921" y="5320"/>
                  </a:cubicBezTo>
                  <a:cubicBezTo>
                    <a:pt x="5320" y="5016"/>
                    <a:pt x="6657" y="4286"/>
                    <a:pt x="7690" y="3253"/>
                  </a:cubicBezTo>
                  <a:cubicBezTo>
                    <a:pt x="8116" y="2858"/>
                    <a:pt x="8481" y="2280"/>
                    <a:pt x="8329" y="1703"/>
                  </a:cubicBezTo>
                  <a:cubicBezTo>
                    <a:pt x="8177" y="1216"/>
                    <a:pt x="7690" y="943"/>
                    <a:pt x="7235" y="760"/>
                  </a:cubicBezTo>
                  <a:cubicBezTo>
                    <a:pt x="6131" y="278"/>
                    <a:pt x="4921" y="0"/>
                    <a:pt x="3724" y="0"/>
                  </a:cubicBezTo>
                  <a:close/>
                </a:path>
              </a:pathLst>
            </a:custGeom>
            <a:solidFill>
              <a:srgbClr val="4B4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9"/>
            <p:cNvSpPr/>
            <p:nvPr/>
          </p:nvSpPr>
          <p:spPr>
            <a:xfrm>
              <a:off x="5932000" y="3619450"/>
              <a:ext cx="15975" cy="14775"/>
            </a:xfrm>
            <a:custGeom>
              <a:rect b="b" l="l" r="r" t="t"/>
              <a:pathLst>
                <a:path extrusionOk="0" h="591" w="639">
                  <a:moveTo>
                    <a:pt x="277" y="1"/>
                  </a:moveTo>
                  <a:cubicBezTo>
                    <a:pt x="255" y="1"/>
                    <a:pt x="234" y="3"/>
                    <a:pt x="213" y="8"/>
                  </a:cubicBezTo>
                  <a:cubicBezTo>
                    <a:pt x="91" y="39"/>
                    <a:pt x="0" y="191"/>
                    <a:pt x="30" y="343"/>
                  </a:cubicBezTo>
                  <a:cubicBezTo>
                    <a:pt x="58" y="479"/>
                    <a:pt x="207" y="590"/>
                    <a:pt x="347" y="590"/>
                  </a:cubicBezTo>
                  <a:cubicBezTo>
                    <a:pt x="363" y="590"/>
                    <a:pt x="379" y="589"/>
                    <a:pt x="395" y="586"/>
                  </a:cubicBezTo>
                  <a:cubicBezTo>
                    <a:pt x="547" y="525"/>
                    <a:pt x="638" y="312"/>
                    <a:pt x="547" y="160"/>
                  </a:cubicBezTo>
                  <a:cubicBezTo>
                    <a:pt x="497" y="60"/>
                    <a:pt x="384" y="1"/>
                    <a:pt x="277" y="1"/>
                  </a:cubicBezTo>
                  <a:close/>
                </a:path>
              </a:pathLst>
            </a:custGeom>
            <a:solidFill>
              <a:srgbClr val="3C5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9"/>
            <p:cNvSpPr/>
            <p:nvPr/>
          </p:nvSpPr>
          <p:spPr>
            <a:xfrm>
              <a:off x="5930475" y="3422375"/>
              <a:ext cx="14450" cy="13725"/>
            </a:xfrm>
            <a:custGeom>
              <a:rect b="b" l="l" r="r" t="t"/>
              <a:pathLst>
                <a:path extrusionOk="0" h="549" w="578">
                  <a:moveTo>
                    <a:pt x="321" y="0"/>
                  </a:moveTo>
                  <a:cubicBezTo>
                    <a:pt x="173" y="0"/>
                    <a:pt x="0" y="93"/>
                    <a:pt x="0" y="262"/>
                  </a:cubicBezTo>
                  <a:cubicBezTo>
                    <a:pt x="0" y="422"/>
                    <a:pt x="156" y="548"/>
                    <a:pt x="298" y="548"/>
                  </a:cubicBezTo>
                  <a:cubicBezTo>
                    <a:pt x="344" y="548"/>
                    <a:pt x="388" y="535"/>
                    <a:pt x="426" y="505"/>
                  </a:cubicBezTo>
                  <a:cubicBezTo>
                    <a:pt x="578" y="414"/>
                    <a:pt x="578" y="140"/>
                    <a:pt x="426" y="19"/>
                  </a:cubicBezTo>
                  <a:cubicBezTo>
                    <a:pt x="395" y="6"/>
                    <a:pt x="359" y="0"/>
                    <a:pt x="321" y="0"/>
                  </a:cubicBezTo>
                  <a:close/>
                </a:path>
              </a:pathLst>
            </a:custGeom>
            <a:solidFill>
              <a:srgbClr val="3C5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>
              <a:off x="6017850" y="3469175"/>
              <a:ext cx="18275" cy="14775"/>
            </a:xfrm>
            <a:custGeom>
              <a:rect b="b" l="l" r="r" t="t"/>
              <a:pathLst>
                <a:path extrusionOk="0" h="591" w="731">
                  <a:moveTo>
                    <a:pt x="396" y="1"/>
                  </a:moveTo>
                  <a:cubicBezTo>
                    <a:pt x="153" y="62"/>
                    <a:pt x="1" y="366"/>
                    <a:pt x="153" y="518"/>
                  </a:cubicBezTo>
                  <a:cubicBezTo>
                    <a:pt x="201" y="566"/>
                    <a:pt x="279" y="591"/>
                    <a:pt x="359" y="591"/>
                  </a:cubicBezTo>
                  <a:cubicBezTo>
                    <a:pt x="479" y="591"/>
                    <a:pt x="603" y="536"/>
                    <a:pt x="639" y="426"/>
                  </a:cubicBezTo>
                  <a:cubicBezTo>
                    <a:pt x="730" y="244"/>
                    <a:pt x="578" y="1"/>
                    <a:pt x="396" y="1"/>
                  </a:cubicBezTo>
                  <a:close/>
                </a:path>
              </a:pathLst>
            </a:custGeom>
            <a:solidFill>
              <a:srgbClr val="3C5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9"/>
            <p:cNvSpPr/>
            <p:nvPr/>
          </p:nvSpPr>
          <p:spPr>
            <a:xfrm>
              <a:off x="5966175" y="3719100"/>
              <a:ext cx="16750" cy="14975"/>
            </a:xfrm>
            <a:custGeom>
              <a:rect b="b" l="l" r="r" t="t"/>
              <a:pathLst>
                <a:path extrusionOk="0" h="599" w="670">
                  <a:moveTo>
                    <a:pt x="329" y="0"/>
                  </a:moveTo>
                  <a:cubicBezTo>
                    <a:pt x="311" y="0"/>
                    <a:pt x="293" y="1"/>
                    <a:pt x="274" y="4"/>
                  </a:cubicBezTo>
                  <a:cubicBezTo>
                    <a:pt x="62" y="34"/>
                    <a:pt x="1" y="399"/>
                    <a:pt x="183" y="551"/>
                  </a:cubicBezTo>
                  <a:cubicBezTo>
                    <a:pt x="232" y="584"/>
                    <a:pt x="290" y="599"/>
                    <a:pt x="348" y="599"/>
                  </a:cubicBezTo>
                  <a:cubicBezTo>
                    <a:pt x="507" y="599"/>
                    <a:pt x="670" y="486"/>
                    <a:pt x="670" y="308"/>
                  </a:cubicBezTo>
                  <a:cubicBezTo>
                    <a:pt x="670" y="141"/>
                    <a:pt x="517" y="0"/>
                    <a:pt x="329" y="0"/>
                  </a:cubicBezTo>
                  <a:close/>
                </a:path>
              </a:pathLst>
            </a:custGeom>
            <a:solidFill>
              <a:srgbClr val="3C5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9"/>
            <p:cNvSpPr/>
            <p:nvPr/>
          </p:nvSpPr>
          <p:spPr>
            <a:xfrm>
              <a:off x="6089275" y="3691525"/>
              <a:ext cx="13725" cy="16300"/>
            </a:xfrm>
            <a:custGeom>
              <a:rect b="b" l="l" r="r" t="t"/>
              <a:pathLst>
                <a:path extrusionOk="0" h="652" w="549">
                  <a:moveTo>
                    <a:pt x="303" y="0"/>
                  </a:moveTo>
                  <a:cubicBezTo>
                    <a:pt x="170" y="0"/>
                    <a:pt x="31" y="126"/>
                    <a:pt x="31" y="286"/>
                  </a:cubicBezTo>
                  <a:cubicBezTo>
                    <a:pt x="1" y="438"/>
                    <a:pt x="153" y="590"/>
                    <a:pt x="335" y="651"/>
                  </a:cubicBezTo>
                  <a:cubicBezTo>
                    <a:pt x="426" y="590"/>
                    <a:pt x="487" y="469"/>
                    <a:pt x="487" y="347"/>
                  </a:cubicBezTo>
                  <a:cubicBezTo>
                    <a:pt x="548" y="226"/>
                    <a:pt x="487" y="134"/>
                    <a:pt x="426" y="43"/>
                  </a:cubicBezTo>
                  <a:cubicBezTo>
                    <a:pt x="389" y="13"/>
                    <a:pt x="346" y="0"/>
                    <a:pt x="303" y="0"/>
                  </a:cubicBezTo>
                  <a:close/>
                </a:path>
              </a:pathLst>
            </a:custGeom>
            <a:solidFill>
              <a:srgbClr val="3C5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6072575" y="3797450"/>
              <a:ext cx="14450" cy="15225"/>
            </a:xfrm>
            <a:custGeom>
              <a:rect b="b" l="l" r="r" t="t"/>
              <a:pathLst>
                <a:path extrusionOk="0" h="609" w="578">
                  <a:moveTo>
                    <a:pt x="304" y="1"/>
                  </a:moveTo>
                  <a:cubicBezTo>
                    <a:pt x="152" y="1"/>
                    <a:pt x="0" y="153"/>
                    <a:pt x="0" y="305"/>
                  </a:cubicBezTo>
                  <a:cubicBezTo>
                    <a:pt x="0" y="457"/>
                    <a:pt x="152" y="609"/>
                    <a:pt x="304" y="609"/>
                  </a:cubicBezTo>
                  <a:cubicBezTo>
                    <a:pt x="456" y="609"/>
                    <a:pt x="578" y="457"/>
                    <a:pt x="578" y="305"/>
                  </a:cubicBezTo>
                  <a:cubicBezTo>
                    <a:pt x="578" y="153"/>
                    <a:pt x="456" y="1"/>
                    <a:pt x="304" y="1"/>
                  </a:cubicBezTo>
                  <a:close/>
                </a:path>
              </a:pathLst>
            </a:custGeom>
            <a:solidFill>
              <a:srgbClr val="3C5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6028500" y="3643950"/>
              <a:ext cx="15225" cy="15225"/>
            </a:xfrm>
            <a:custGeom>
              <a:rect b="b" l="l" r="r" t="t"/>
              <a:pathLst>
                <a:path extrusionOk="0" h="609" w="609">
                  <a:moveTo>
                    <a:pt x="304" y="1"/>
                  </a:moveTo>
                  <a:cubicBezTo>
                    <a:pt x="122" y="1"/>
                    <a:pt x="0" y="153"/>
                    <a:pt x="0" y="305"/>
                  </a:cubicBezTo>
                  <a:cubicBezTo>
                    <a:pt x="0" y="487"/>
                    <a:pt x="122" y="609"/>
                    <a:pt x="304" y="609"/>
                  </a:cubicBezTo>
                  <a:cubicBezTo>
                    <a:pt x="487" y="609"/>
                    <a:pt x="608" y="487"/>
                    <a:pt x="608" y="305"/>
                  </a:cubicBezTo>
                  <a:cubicBezTo>
                    <a:pt x="608" y="153"/>
                    <a:pt x="487" y="1"/>
                    <a:pt x="304" y="1"/>
                  </a:cubicBezTo>
                  <a:close/>
                </a:path>
              </a:pathLst>
            </a:custGeom>
            <a:solidFill>
              <a:srgbClr val="3C5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5941875" y="3509450"/>
              <a:ext cx="15225" cy="15225"/>
            </a:xfrm>
            <a:custGeom>
              <a:rect b="b" l="l" r="r" t="t"/>
              <a:pathLst>
                <a:path extrusionOk="0" h="609" w="609">
                  <a:moveTo>
                    <a:pt x="304" y="1"/>
                  </a:moveTo>
                  <a:cubicBezTo>
                    <a:pt x="152" y="1"/>
                    <a:pt x="0" y="122"/>
                    <a:pt x="0" y="305"/>
                  </a:cubicBezTo>
                  <a:cubicBezTo>
                    <a:pt x="0" y="457"/>
                    <a:pt x="152" y="609"/>
                    <a:pt x="304" y="609"/>
                  </a:cubicBezTo>
                  <a:cubicBezTo>
                    <a:pt x="486" y="609"/>
                    <a:pt x="608" y="457"/>
                    <a:pt x="608" y="305"/>
                  </a:cubicBezTo>
                  <a:cubicBezTo>
                    <a:pt x="608" y="122"/>
                    <a:pt x="486" y="1"/>
                    <a:pt x="304" y="1"/>
                  </a:cubicBezTo>
                  <a:close/>
                </a:path>
              </a:pathLst>
            </a:custGeom>
            <a:solidFill>
              <a:srgbClr val="3C5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9"/>
            <p:cNvSpPr/>
            <p:nvPr/>
          </p:nvSpPr>
          <p:spPr>
            <a:xfrm>
              <a:off x="6106000" y="3873450"/>
              <a:ext cx="13700" cy="12950"/>
            </a:xfrm>
            <a:custGeom>
              <a:rect b="b" l="l" r="r" t="t"/>
              <a:pathLst>
                <a:path extrusionOk="0" h="518" w="548">
                  <a:moveTo>
                    <a:pt x="274" y="0"/>
                  </a:moveTo>
                  <a:cubicBezTo>
                    <a:pt x="122" y="0"/>
                    <a:pt x="1" y="92"/>
                    <a:pt x="1" y="244"/>
                  </a:cubicBezTo>
                  <a:cubicBezTo>
                    <a:pt x="1" y="396"/>
                    <a:pt x="122" y="517"/>
                    <a:pt x="274" y="517"/>
                  </a:cubicBezTo>
                  <a:cubicBezTo>
                    <a:pt x="426" y="517"/>
                    <a:pt x="548" y="396"/>
                    <a:pt x="548" y="244"/>
                  </a:cubicBezTo>
                  <a:cubicBezTo>
                    <a:pt x="548" y="92"/>
                    <a:pt x="426" y="0"/>
                    <a:pt x="274" y="0"/>
                  </a:cubicBezTo>
                  <a:close/>
                </a:path>
              </a:pathLst>
            </a:custGeom>
            <a:solidFill>
              <a:srgbClr val="3C5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9"/>
            <p:cNvSpPr/>
            <p:nvPr/>
          </p:nvSpPr>
          <p:spPr>
            <a:xfrm>
              <a:off x="5998850" y="3789850"/>
              <a:ext cx="11425" cy="11425"/>
            </a:xfrm>
            <a:custGeom>
              <a:rect b="b" l="l" r="r" t="t"/>
              <a:pathLst>
                <a:path extrusionOk="0" h="457" w="457">
                  <a:moveTo>
                    <a:pt x="244" y="1"/>
                  </a:moveTo>
                  <a:cubicBezTo>
                    <a:pt x="122" y="1"/>
                    <a:pt x="1" y="92"/>
                    <a:pt x="1" y="214"/>
                  </a:cubicBezTo>
                  <a:cubicBezTo>
                    <a:pt x="1" y="335"/>
                    <a:pt x="122" y="457"/>
                    <a:pt x="244" y="457"/>
                  </a:cubicBezTo>
                  <a:cubicBezTo>
                    <a:pt x="366" y="457"/>
                    <a:pt x="457" y="335"/>
                    <a:pt x="457" y="214"/>
                  </a:cubicBezTo>
                  <a:cubicBezTo>
                    <a:pt x="457" y="92"/>
                    <a:pt x="366" y="31"/>
                    <a:pt x="244" y="1"/>
                  </a:cubicBezTo>
                  <a:close/>
                </a:path>
              </a:pathLst>
            </a:custGeom>
            <a:solidFill>
              <a:srgbClr val="3C5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19"/>
            <p:cNvSpPr/>
            <p:nvPr/>
          </p:nvSpPr>
          <p:spPr>
            <a:xfrm>
              <a:off x="5899300" y="3704000"/>
              <a:ext cx="16750" cy="17500"/>
            </a:xfrm>
            <a:custGeom>
              <a:rect b="b" l="l" r="r" t="t"/>
              <a:pathLst>
                <a:path extrusionOk="0" h="700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47"/>
                    <a:pt x="153" y="699"/>
                    <a:pt x="335" y="699"/>
                  </a:cubicBezTo>
                  <a:cubicBezTo>
                    <a:pt x="548" y="699"/>
                    <a:pt x="670" y="547"/>
                    <a:pt x="670" y="335"/>
                  </a:cubicBezTo>
                  <a:cubicBezTo>
                    <a:pt x="670" y="152"/>
                    <a:pt x="548" y="0"/>
                    <a:pt x="335" y="0"/>
                  </a:cubicBezTo>
                  <a:close/>
                </a:path>
              </a:pathLst>
            </a:custGeom>
            <a:solidFill>
              <a:srgbClr val="3C5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19"/>
            <p:cNvSpPr/>
            <p:nvPr/>
          </p:nvSpPr>
          <p:spPr>
            <a:xfrm>
              <a:off x="5928950" y="2937275"/>
              <a:ext cx="316150" cy="314325"/>
            </a:xfrm>
            <a:custGeom>
              <a:rect b="b" l="l" r="r" t="t"/>
              <a:pathLst>
                <a:path extrusionOk="0" h="12573" w="12646">
                  <a:moveTo>
                    <a:pt x="5441" y="0"/>
                  </a:moveTo>
                  <a:cubicBezTo>
                    <a:pt x="4773" y="61"/>
                    <a:pt x="4408" y="760"/>
                    <a:pt x="3830" y="1033"/>
                  </a:cubicBezTo>
                  <a:cubicBezTo>
                    <a:pt x="3253" y="1277"/>
                    <a:pt x="2523" y="1094"/>
                    <a:pt x="2128" y="1520"/>
                  </a:cubicBezTo>
                  <a:cubicBezTo>
                    <a:pt x="1642" y="1976"/>
                    <a:pt x="1855" y="2796"/>
                    <a:pt x="1672" y="3435"/>
                  </a:cubicBezTo>
                  <a:cubicBezTo>
                    <a:pt x="1520" y="4012"/>
                    <a:pt x="1064" y="4438"/>
                    <a:pt x="669" y="4894"/>
                  </a:cubicBezTo>
                  <a:cubicBezTo>
                    <a:pt x="304" y="5350"/>
                    <a:pt x="0" y="5958"/>
                    <a:pt x="183" y="6535"/>
                  </a:cubicBezTo>
                  <a:cubicBezTo>
                    <a:pt x="304" y="6869"/>
                    <a:pt x="639" y="7143"/>
                    <a:pt x="608" y="7538"/>
                  </a:cubicBezTo>
                  <a:cubicBezTo>
                    <a:pt x="608" y="7690"/>
                    <a:pt x="487" y="7842"/>
                    <a:pt x="456" y="7994"/>
                  </a:cubicBezTo>
                  <a:cubicBezTo>
                    <a:pt x="335" y="8359"/>
                    <a:pt x="456" y="8815"/>
                    <a:pt x="548" y="9210"/>
                  </a:cubicBezTo>
                  <a:cubicBezTo>
                    <a:pt x="700" y="9575"/>
                    <a:pt x="608" y="9909"/>
                    <a:pt x="548" y="10335"/>
                  </a:cubicBezTo>
                  <a:cubicBezTo>
                    <a:pt x="548" y="10760"/>
                    <a:pt x="183" y="11094"/>
                    <a:pt x="304" y="11794"/>
                  </a:cubicBezTo>
                  <a:cubicBezTo>
                    <a:pt x="2750" y="12216"/>
                    <a:pt x="5196" y="12573"/>
                    <a:pt x="7635" y="12573"/>
                  </a:cubicBezTo>
                  <a:cubicBezTo>
                    <a:pt x="9228" y="12573"/>
                    <a:pt x="10817" y="12421"/>
                    <a:pt x="12402" y="12037"/>
                  </a:cubicBezTo>
                  <a:cubicBezTo>
                    <a:pt x="12098" y="11794"/>
                    <a:pt x="12098" y="11094"/>
                    <a:pt x="12311" y="10760"/>
                  </a:cubicBezTo>
                  <a:cubicBezTo>
                    <a:pt x="12402" y="10517"/>
                    <a:pt x="12645" y="10304"/>
                    <a:pt x="12554" y="10091"/>
                  </a:cubicBezTo>
                  <a:cubicBezTo>
                    <a:pt x="12493" y="9848"/>
                    <a:pt x="12159" y="9818"/>
                    <a:pt x="12007" y="9666"/>
                  </a:cubicBezTo>
                  <a:cubicBezTo>
                    <a:pt x="11581" y="9210"/>
                    <a:pt x="11520" y="8632"/>
                    <a:pt x="11703" y="8480"/>
                  </a:cubicBezTo>
                  <a:cubicBezTo>
                    <a:pt x="12037" y="8176"/>
                    <a:pt x="12007" y="7629"/>
                    <a:pt x="12007" y="7234"/>
                  </a:cubicBezTo>
                  <a:cubicBezTo>
                    <a:pt x="12007" y="6322"/>
                    <a:pt x="11125" y="5654"/>
                    <a:pt x="10669" y="4863"/>
                  </a:cubicBezTo>
                  <a:cubicBezTo>
                    <a:pt x="10274" y="4225"/>
                    <a:pt x="10213" y="3465"/>
                    <a:pt x="10001" y="2736"/>
                  </a:cubicBezTo>
                  <a:cubicBezTo>
                    <a:pt x="9757" y="2006"/>
                    <a:pt x="9302" y="1307"/>
                    <a:pt x="8572" y="1155"/>
                  </a:cubicBezTo>
                  <a:cubicBezTo>
                    <a:pt x="8177" y="973"/>
                    <a:pt x="7660" y="1125"/>
                    <a:pt x="7174" y="973"/>
                  </a:cubicBezTo>
                  <a:cubicBezTo>
                    <a:pt x="6536" y="730"/>
                    <a:pt x="6110" y="0"/>
                    <a:pt x="5441" y="0"/>
                  </a:cubicBezTo>
                  <a:close/>
                </a:path>
              </a:pathLst>
            </a:custGeom>
            <a:solidFill>
              <a:srgbClr val="DBD7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19"/>
            <p:cNvSpPr/>
            <p:nvPr/>
          </p:nvSpPr>
          <p:spPr>
            <a:xfrm>
              <a:off x="5957075" y="3002225"/>
              <a:ext cx="226450" cy="248900"/>
            </a:xfrm>
            <a:custGeom>
              <a:rect b="b" l="l" r="r" t="t"/>
              <a:pathLst>
                <a:path extrusionOk="0" h="9956" w="9058">
                  <a:moveTo>
                    <a:pt x="2689" y="1"/>
                  </a:moveTo>
                  <a:cubicBezTo>
                    <a:pt x="2572" y="1"/>
                    <a:pt x="2455" y="16"/>
                    <a:pt x="2341" y="46"/>
                  </a:cubicBezTo>
                  <a:cubicBezTo>
                    <a:pt x="1885" y="107"/>
                    <a:pt x="1520" y="411"/>
                    <a:pt x="1216" y="806"/>
                  </a:cubicBezTo>
                  <a:cubicBezTo>
                    <a:pt x="942" y="1141"/>
                    <a:pt x="730" y="1566"/>
                    <a:pt x="851" y="1961"/>
                  </a:cubicBezTo>
                  <a:cubicBezTo>
                    <a:pt x="912" y="2235"/>
                    <a:pt x="1155" y="2478"/>
                    <a:pt x="1185" y="2721"/>
                  </a:cubicBezTo>
                  <a:cubicBezTo>
                    <a:pt x="1216" y="3329"/>
                    <a:pt x="304" y="3633"/>
                    <a:pt x="243" y="4302"/>
                  </a:cubicBezTo>
                  <a:cubicBezTo>
                    <a:pt x="182" y="4636"/>
                    <a:pt x="456" y="4910"/>
                    <a:pt x="578" y="5244"/>
                  </a:cubicBezTo>
                  <a:cubicBezTo>
                    <a:pt x="730" y="5670"/>
                    <a:pt x="638" y="6156"/>
                    <a:pt x="486" y="6582"/>
                  </a:cubicBezTo>
                  <a:cubicBezTo>
                    <a:pt x="334" y="6977"/>
                    <a:pt x="152" y="7402"/>
                    <a:pt x="91" y="7858"/>
                  </a:cubicBezTo>
                  <a:cubicBezTo>
                    <a:pt x="0" y="8314"/>
                    <a:pt x="122" y="8800"/>
                    <a:pt x="456" y="9104"/>
                  </a:cubicBezTo>
                  <a:cubicBezTo>
                    <a:pt x="638" y="9256"/>
                    <a:pt x="882" y="9348"/>
                    <a:pt x="1155" y="9378"/>
                  </a:cubicBezTo>
                  <a:cubicBezTo>
                    <a:pt x="2432" y="9712"/>
                    <a:pt x="3739" y="9955"/>
                    <a:pt x="5046" y="9955"/>
                  </a:cubicBezTo>
                  <a:cubicBezTo>
                    <a:pt x="6383" y="9955"/>
                    <a:pt x="7721" y="9682"/>
                    <a:pt x="8906" y="9074"/>
                  </a:cubicBezTo>
                  <a:cubicBezTo>
                    <a:pt x="8936" y="9074"/>
                    <a:pt x="8967" y="9044"/>
                    <a:pt x="8967" y="9013"/>
                  </a:cubicBezTo>
                  <a:cubicBezTo>
                    <a:pt x="9058" y="8892"/>
                    <a:pt x="8906" y="8770"/>
                    <a:pt x="8784" y="8740"/>
                  </a:cubicBezTo>
                  <a:cubicBezTo>
                    <a:pt x="8511" y="8557"/>
                    <a:pt x="8450" y="8162"/>
                    <a:pt x="8480" y="7858"/>
                  </a:cubicBezTo>
                  <a:cubicBezTo>
                    <a:pt x="8511" y="7524"/>
                    <a:pt x="8663" y="7220"/>
                    <a:pt x="8693" y="6916"/>
                  </a:cubicBezTo>
                  <a:cubicBezTo>
                    <a:pt x="8784" y="6582"/>
                    <a:pt x="8754" y="6217"/>
                    <a:pt x="8541" y="5974"/>
                  </a:cubicBezTo>
                  <a:cubicBezTo>
                    <a:pt x="8237" y="5578"/>
                    <a:pt x="7629" y="5670"/>
                    <a:pt x="7234" y="5426"/>
                  </a:cubicBezTo>
                  <a:cubicBezTo>
                    <a:pt x="6687" y="5153"/>
                    <a:pt x="6474" y="4545"/>
                    <a:pt x="6353" y="3998"/>
                  </a:cubicBezTo>
                  <a:cubicBezTo>
                    <a:pt x="6201" y="3420"/>
                    <a:pt x="6079" y="2812"/>
                    <a:pt x="5623" y="2387"/>
                  </a:cubicBezTo>
                  <a:cubicBezTo>
                    <a:pt x="5137" y="1961"/>
                    <a:pt x="4377" y="1931"/>
                    <a:pt x="4012" y="1414"/>
                  </a:cubicBezTo>
                  <a:cubicBezTo>
                    <a:pt x="3800" y="1110"/>
                    <a:pt x="3769" y="715"/>
                    <a:pt x="3587" y="411"/>
                  </a:cubicBezTo>
                  <a:cubicBezTo>
                    <a:pt x="3382" y="138"/>
                    <a:pt x="3040" y="1"/>
                    <a:pt x="2689" y="1"/>
                  </a:cubicBezTo>
                  <a:close/>
                </a:path>
              </a:pathLst>
            </a:custGeom>
            <a:solidFill>
              <a:srgbClr val="8B82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19"/>
            <p:cNvSpPr/>
            <p:nvPr/>
          </p:nvSpPr>
          <p:spPr>
            <a:xfrm>
              <a:off x="5982150" y="3145475"/>
              <a:ext cx="180875" cy="216600"/>
            </a:xfrm>
            <a:custGeom>
              <a:rect b="b" l="l" r="r" t="t"/>
              <a:pathLst>
                <a:path extrusionOk="0" h="8664" w="7235">
                  <a:moveTo>
                    <a:pt x="2827" y="0"/>
                  </a:moveTo>
                  <a:cubicBezTo>
                    <a:pt x="2675" y="1551"/>
                    <a:pt x="2614" y="2918"/>
                    <a:pt x="1976" y="4377"/>
                  </a:cubicBezTo>
                  <a:cubicBezTo>
                    <a:pt x="1672" y="4469"/>
                    <a:pt x="882" y="4833"/>
                    <a:pt x="638" y="5107"/>
                  </a:cubicBezTo>
                  <a:cubicBezTo>
                    <a:pt x="0" y="5988"/>
                    <a:pt x="304" y="7417"/>
                    <a:pt x="1216" y="8086"/>
                  </a:cubicBezTo>
                  <a:cubicBezTo>
                    <a:pt x="1733" y="8482"/>
                    <a:pt x="2366" y="8663"/>
                    <a:pt x="3006" y="8663"/>
                  </a:cubicBezTo>
                  <a:cubicBezTo>
                    <a:pt x="3496" y="8663"/>
                    <a:pt x="3990" y="8557"/>
                    <a:pt x="4438" y="8359"/>
                  </a:cubicBezTo>
                  <a:cubicBezTo>
                    <a:pt x="5471" y="7934"/>
                    <a:pt x="6292" y="7083"/>
                    <a:pt x="6900" y="6110"/>
                  </a:cubicBezTo>
                  <a:cubicBezTo>
                    <a:pt x="7082" y="5806"/>
                    <a:pt x="7234" y="5502"/>
                    <a:pt x="7174" y="5198"/>
                  </a:cubicBezTo>
                  <a:cubicBezTo>
                    <a:pt x="7113" y="4985"/>
                    <a:pt x="6900" y="4803"/>
                    <a:pt x="6626" y="4681"/>
                  </a:cubicBezTo>
                  <a:lnTo>
                    <a:pt x="5958" y="244"/>
                  </a:lnTo>
                  <a:cubicBezTo>
                    <a:pt x="5605" y="272"/>
                    <a:pt x="5276" y="289"/>
                    <a:pt x="4957" y="289"/>
                  </a:cubicBezTo>
                  <a:cubicBezTo>
                    <a:pt x="4256" y="289"/>
                    <a:pt x="3599" y="209"/>
                    <a:pt x="2827" y="0"/>
                  </a:cubicBezTo>
                  <a:close/>
                </a:path>
              </a:pathLst>
            </a:custGeom>
            <a:solidFill>
              <a:srgbClr val="ADA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19"/>
            <p:cNvSpPr/>
            <p:nvPr/>
          </p:nvSpPr>
          <p:spPr>
            <a:xfrm>
              <a:off x="5991250" y="3271625"/>
              <a:ext cx="171000" cy="91275"/>
            </a:xfrm>
            <a:custGeom>
              <a:rect b="b" l="l" r="r" t="t"/>
              <a:pathLst>
                <a:path extrusionOk="0" h="3651" w="6840">
                  <a:moveTo>
                    <a:pt x="6749" y="0"/>
                  </a:moveTo>
                  <a:cubicBezTo>
                    <a:pt x="6169" y="1859"/>
                    <a:pt x="4535" y="3124"/>
                    <a:pt x="2684" y="3124"/>
                  </a:cubicBezTo>
                  <a:cubicBezTo>
                    <a:pt x="2205" y="3124"/>
                    <a:pt x="1711" y="3039"/>
                    <a:pt x="1217" y="2857"/>
                  </a:cubicBezTo>
                  <a:cubicBezTo>
                    <a:pt x="882" y="2857"/>
                    <a:pt x="366" y="2432"/>
                    <a:pt x="1" y="1915"/>
                  </a:cubicBezTo>
                  <a:lnTo>
                    <a:pt x="1" y="1915"/>
                  </a:lnTo>
                  <a:cubicBezTo>
                    <a:pt x="153" y="2371"/>
                    <a:pt x="426" y="2796"/>
                    <a:pt x="791" y="3100"/>
                  </a:cubicBezTo>
                  <a:cubicBezTo>
                    <a:pt x="1303" y="3476"/>
                    <a:pt x="1939" y="3650"/>
                    <a:pt x="2582" y="3650"/>
                  </a:cubicBezTo>
                  <a:cubicBezTo>
                    <a:pt x="3084" y="3650"/>
                    <a:pt x="3590" y="3544"/>
                    <a:pt x="4044" y="3344"/>
                  </a:cubicBezTo>
                  <a:cubicBezTo>
                    <a:pt x="5077" y="2888"/>
                    <a:pt x="5898" y="2037"/>
                    <a:pt x="6506" y="1125"/>
                  </a:cubicBezTo>
                  <a:cubicBezTo>
                    <a:pt x="6688" y="851"/>
                    <a:pt x="6840" y="547"/>
                    <a:pt x="6779" y="213"/>
                  </a:cubicBezTo>
                  <a:cubicBezTo>
                    <a:pt x="6810" y="122"/>
                    <a:pt x="6779" y="61"/>
                    <a:pt x="6749" y="0"/>
                  </a:cubicBezTo>
                  <a:close/>
                </a:path>
              </a:pathLst>
            </a:custGeom>
            <a:solidFill>
              <a:srgbClr val="8B82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>
              <a:off x="5990500" y="3144725"/>
              <a:ext cx="133775" cy="155800"/>
            </a:xfrm>
            <a:custGeom>
              <a:rect b="b" l="l" r="r" t="t"/>
              <a:pathLst>
                <a:path extrusionOk="0" h="6232" w="5351">
                  <a:moveTo>
                    <a:pt x="2523" y="0"/>
                  </a:moveTo>
                  <a:cubicBezTo>
                    <a:pt x="2371" y="1550"/>
                    <a:pt x="2250" y="2918"/>
                    <a:pt x="1642" y="4377"/>
                  </a:cubicBezTo>
                  <a:cubicBezTo>
                    <a:pt x="1338" y="4499"/>
                    <a:pt x="548" y="4833"/>
                    <a:pt x="335" y="5076"/>
                  </a:cubicBezTo>
                  <a:cubicBezTo>
                    <a:pt x="122" y="5410"/>
                    <a:pt x="0" y="5806"/>
                    <a:pt x="0" y="6231"/>
                  </a:cubicBezTo>
                  <a:cubicBezTo>
                    <a:pt x="1307" y="5350"/>
                    <a:pt x="2918" y="4833"/>
                    <a:pt x="4347" y="4468"/>
                  </a:cubicBezTo>
                  <a:cubicBezTo>
                    <a:pt x="5320" y="4164"/>
                    <a:pt x="5137" y="2037"/>
                    <a:pt x="5350" y="274"/>
                  </a:cubicBezTo>
                  <a:lnTo>
                    <a:pt x="5350" y="274"/>
                  </a:lnTo>
                  <a:cubicBezTo>
                    <a:pt x="5126" y="288"/>
                    <a:pt x="4909" y="295"/>
                    <a:pt x="4695" y="295"/>
                  </a:cubicBezTo>
                  <a:cubicBezTo>
                    <a:pt x="3978" y="295"/>
                    <a:pt x="3296" y="211"/>
                    <a:pt x="2523" y="0"/>
                  </a:cubicBezTo>
                  <a:close/>
                </a:path>
              </a:pathLst>
            </a:custGeom>
            <a:solidFill>
              <a:srgbClr val="8B82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9"/>
            <p:cNvSpPr/>
            <p:nvPr/>
          </p:nvSpPr>
          <p:spPr>
            <a:xfrm>
              <a:off x="6042175" y="3144725"/>
              <a:ext cx="77525" cy="77525"/>
            </a:xfrm>
            <a:custGeom>
              <a:rect b="b" l="l" r="r" t="t"/>
              <a:pathLst>
                <a:path extrusionOk="0" h="3101" w="3101">
                  <a:moveTo>
                    <a:pt x="456" y="0"/>
                  </a:moveTo>
                  <a:cubicBezTo>
                    <a:pt x="335" y="1094"/>
                    <a:pt x="244" y="2128"/>
                    <a:pt x="0" y="3100"/>
                  </a:cubicBezTo>
                  <a:cubicBezTo>
                    <a:pt x="1672" y="2857"/>
                    <a:pt x="3040" y="2158"/>
                    <a:pt x="3101" y="274"/>
                  </a:cubicBezTo>
                  <a:lnTo>
                    <a:pt x="3101" y="274"/>
                  </a:lnTo>
                  <a:cubicBezTo>
                    <a:pt x="2891" y="288"/>
                    <a:pt x="2686" y="295"/>
                    <a:pt x="2483" y="295"/>
                  </a:cubicBezTo>
                  <a:cubicBezTo>
                    <a:pt x="1806" y="295"/>
                    <a:pt x="1158" y="211"/>
                    <a:pt x="456" y="0"/>
                  </a:cubicBezTo>
                  <a:close/>
                </a:path>
              </a:pathLst>
            </a:custGeom>
            <a:solidFill>
              <a:srgbClr val="4B4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9"/>
            <p:cNvSpPr/>
            <p:nvPr/>
          </p:nvSpPr>
          <p:spPr>
            <a:xfrm>
              <a:off x="5981375" y="2991500"/>
              <a:ext cx="183175" cy="213275"/>
            </a:xfrm>
            <a:custGeom>
              <a:rect b="b" l="l" r="r" t="t"/>
              <a:pathLst>
                <a:path extrusionOk="0" h="8531" w="7327">
                  <a:moveTo>
                    <a:pt x="3078" y="0"/>
                  </a:moveTo>
                  <a:cubicBezTo>
                    <a:pt x="2414" y="0"/>
                    <a:pt x="1748" y="153"/>
                    <a:pt x="1125" y="475"/>
                  </a:cubicBezTo>
                  <a:lnTo>
                    <a:pt x="852" y="1235"/>
                  </a:lnTo>
                  <a:cubicBezTo>
                    <a:pt x="700" y="1630"/>
                    <a:pt x="548" y="2330"/>
                    <a:pt x="578" y="2755"/>
                  </a:cubicBezTo>
                  <a:cubicBezTo>
                    <a:pt x="578" y="2937"/>
                    <a:pt x="578" y="3150"/>
                    <a:pt x="487" y="3302"/>
                  </a:cubicBezTo>
                  <a:cubicBezTo>
                    <a:pt x="305" y="3606"/>
                    <a:pt x="153" y="3910"/>
                    <a:pt x="153" y="4275"/>
                  </a:cubicBezTo>
                  <a:cubicBezTo>
                    <a:pt x="1" y="5521"/>
                    <a:pt x="244" y="6707"/>
                    <a:pt x="639" y="7831"/>
                  </a:cubicBezTo>
                  <a:cubicBezTo>
                    <a:pt x="791" y="8257"/>
                    <a:pt x="1156" y="8530"/>
                    <a:pt x="1581" y="8530"/>
                  </a:cubicBezTo>
                  <a:cubicBezTo>
                    <a:pt x="2159" y="8530"/>
                    <a:pt x="2736" y="8469"/>
                    <a:pt x="3253" y="8378"/>
                  </a:cubicBezTo>
                  <a:cubicBezTo>
                    <a:pt x="4013" y="8166"/>
                    <a:pt x="4803" y="7862"/>
                    <a:pt x="5381" y="7345"/>
                  </a:cubicBezTo>
                  <a:cubicBezTo>
                    <a:pt x="5989" y="6767"/>
                    <a:pt x="6384" y="5977"/>
                    <a:pt x="6718" y="5217"/>
                  </a:cubicBezTo>
                  <a:cubicBezTo>
                    <a:pt x="7022" y="4518"/>
                    <a:pt x="7326" y="3819"/>
                    <a:pt x="7235" y="3059"/>
                  </a:cubicBezTo>
                  <a:cubicBezTo>
                    <a:pt x="7174" y="2299"/>
                    <a:pt x="6688" y="1630"/>
                    <a:pt x="6110" y="1144"/>
                  </a:cubicBezTo>
                  <a:cubicBezTo>
                    <a:pt x="5242" y="408"/>
                    <a:pt x="4164" y="0"/>
                    <a:pt x="3078" y="0"/>
                  </a:cubicBezTo>
                  <a:close/>
                </a:path>
              </a:pathLst>
            </a:custGeom>
            <a:solidFill>
              <a:srgbClr val="ADA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9"/>
            <p:cNvSpPr/>
            <p:nvPr/>
          </p:nvSpPr>
          <p:spPr>
            <a:xfrm>
              <a:off x="6039900" y="2990675"/>
              <a:ext cx="124650" cy="172300"/>
            </a:xfrm>
            <a:custGeom>
              <a:rect b="b" l="l" r="r" t="t"/>
              <a:pathLst>
                <a:path extrusionOk="0" h="6892" w="4986">
                  <a:moveTo>
                    <a:pt x="796" y="1"/>
                  </a:moveTo>
                  <a:cubicBezTo>
                    <a:pt x="530" y="1"/>
                    <a:pt x="264" y="28"/>
                    <a:pt x="0" y="83"/>
                  </a:cubicBezTo>
                  <a:cubicBezTo>
                    <a:pt x="152" y="144"/>
                    <a:pt x="304" y="265"/>
                    <a:pt x="456" y="387"/>
                  </a:cubicBezTo>
                  <a:cubicBezTo>
                    <a:pt x="1459" y="1025"/>
                    <a:pt x="1307" y="2819"/>
                    <a:pt x="2432" y="3548"/>
                  </a:cubicBezTo>
                  <a:cubicBezTo>
                    <a:pt x="2827" y="3761"/>
                    <a:pt x="3040" y="4186"/>
                    <a:pt x="3009" y="4612"/>
                  </a:cubicBezTo>
                  <a:cubicBezTo>
                    <a:pt x="2979" y="5402"/>
                    <a:pt x="3070" y="6192"/>
                    <a:pt x="3465" y="6892"/>
                  </a:cubicBezTo>
                  <a:cubicBezTo>
                    <a:pt x="3830" y="6375"/>
                    <a:pt x="4104" y="5767"/>
                    <a:pt x="4377" y="5220"/>
                  </a:cubicBezTo>
                  <a:cubicBezTo>
                    <a:pt x="4681" y="4521"/>
                    <a:pt x="4985" y="3791"/>
                    <a:pt x="4894" y="3031"/>
                  </a:cubicBezTo>
                  <a:cubicBezTo>
                    <a:pt x="4833" y="2271"/>
                    <a:pt x="4347" y="1633"/>
                    <a:pt x="3769" y="1147"/>
                  </a:cubicBezTo>
                  <a:cubicBezTo>
                    <a:pt x="2896" y="419"/>
                    <a:pt x="1848" y="1"/>
                    <a:pt x="796" y="1"/>
                  </a:cubicBezTo>
                  <a:close/>
                </a:path>
              </a:pathLst>
            </a:custGeom>
            <a:solidFill>
              <a:srgbClr val="8B82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9"/>
            <p:cNvSpPr/>
            <p:nvPr/>
          </p:nvSpPr>
          <p:spPr>
            <a:xfrm>
              <a:off x="6025450" y="2972900"/>
              <a:ext cx="174800" cy="247825"/>
            </a:xfrm>
            <a:custGeom>
              <a:rect b="b" l="l" r="r" t="t"/>
              <a:pathLst>
                <a:path extrusionOk="0" h="9913" w="6992">
                  <a:moveTo>
                    <a:pt x="1598" y="0"/>
                  </a:moveTo>
                  <a:cubicBezTo>
                    <a:pt x="1397" y="0"/>
                    <a:pt x="1198" y="11"/>
                    <a:pt x="1004" y="34"/>
                  </a:cubicBezTo>
                  <a:lnTo>
                    <a:pt x="1" y="490"/>
                  </a:lnTo>
                  <a:cubicBezTo>
                    <a:pt x="57" y="474"/>
                    <a:pt x="129" y="466"/>
                    <a:pt x="210" y="466"/>
                  </a:cubicBezTo>
                  <a:cubicBezTo>
                    <a:pt x="741" y="466"/>
                    <a:pt x="1705" y="786"/>
                    <a:pt x="1916" y="1128"/>
                  </a:cubicBezTo>
                  <a:cubicBezTo>
                    <a:pt x="2098" y="1463"/>
                    <a:pt x="2098" y="1888"/>
                    <a:pt x="2220" y="2223"/>
                  </a:cubicBezTo>
                  <a:cubicBezTo>
                    <a:pt x="2372" y="2678"/>
                    <a:pt x="2706" y="3013"/>
                    <a:pt x="3131" y="3226"/>
                  </a:cubicBezTo>
                  <a:cubicBezTo>
                    <a:pt x="3466" y="3347"/>
                    <a:pt x="3861" y="3408"/>
                    <a:pt x="4043" y="3681"/>
                  </a:cubicBezTo>
                  <a:cubicBezTo>
                    <a:pt x="4226" y="3925"/>
                    <a:pt x="4104" y="4320"/>
                    <a:pt x="4043" y="4654"/>
                  </a:cubicBezTo>
                  <a:cubicBezTo>
                    <a:pt x="3922" y="5110"/>
                    <a:pt x="3861" y="5566"/>
                    <a:pt x="3922" y="6052"/>
                  </a:cubicBezTo>
                  <a:cubicBezTo>
                    <a:pt x="3952" y="6296"/>
                    <a:pt x="4043" y="6508"/>
                    <a:pt x="4165" y="6751"/>
                  </a:cubicBezTo>
                  <a:cubicBezTo>
                    <a:pt x="4195" y="7025"/>
                    <a:pt x="4408" y="7268"/>
                    <a:pt x="4651" y="7481"/>
                  </a:cubicBezTo>
                  <a:cubicBezTo>
                    <a:pt x="4955" y="7694"/>
                    <a:pt x="5320" y="7906"/>
                    <a:pt x="5472" y="8241"/>
                  </a:cubicBezTo>
                  <a:cubicBezTo>
                    <a:pt x="5685" y="8606"/>
                    <a:pt x="5593" y="9153"/>
                    <a:pt x="5867" y="9487"/>
                  </a:cubicBezTo>
                  <a:cubicBezTo>
                    <a:pt x="6141" y="9821"/>
                    <a:pt x="6597" y="9852"/>
                    <a:pt x="6992" y="9913"/>
                  </a:cubicBezTo>
                  <a:cubicBezTo>
                    <a:pt x="6597" y="9365"/>
                    <a:pt x="6505" y="8606"/>
                    <a:pt x="6597" y="7906"/>
                  </a:cubicBezTo>
                  <a:cubicBezTo>
                    <a:pt x="6657" y="7207"/>
                    <a:pt x="6901" y="6508"/>
                    <a:pt x="6840" y="5809"/>
                  </a:cubicBezTo>
                  <a:cubicBezTo>
                    <a:pt x="6809" y="5262"/>
                    <a:pt x="6657" y="4776"/>
                    <a:pt x="6353" y="4350"/>
                  </a:cubicBezTo>
                  <a:cubicBezTo>
                    <a:pt x="6293" y="4229"/>
                    <a:pt x="6201" y="4168"/>
                    <a:pt x="6141" y="4107"/>
                  </a:cubicBezTo>
                  <a:lnTo>
                    <a:pt x="6141" y="3864"/>
                  </a:lnTo>
                  <a:cubicBezTo>
                    <a:pt x="6171" y="3256"/>
                    <a:pt x="6141" y="2587"/>
                    <a:pt x="5867" y="2040"/>
                  </a:cubicBezTo>
                  <a:cubicBezTo>
                    <a:pt x="5533" y="1341"/>
                    <a:pt x="4864" y="855"/>
                    <a:pt x="4165" y="551"/>
                  </a:cubicBezTo>
                  <a:cubicBezTo>
                    <a:pt x="3375" y="205"/>
                    <a:pt x="2466" y="0"/>
                    <a:pt x="1598" y="0"/>
                  </a:cubicBezTo>
                  <a:close/>
                </a:path>
              </a:pathLst>
            </a:custGeom>
            <a:solidFill>
              <a:srgbClr val="DBD7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9"/>
            <p:cNvSpPr/>
            <p:nvPr/>
          </p:nvSpPr>
          <p:spPr>
            <a:xfrm>
              <a:off x="5937300" y="3061875"/>
              <a:ext cx="22075" cy="92750"/>
            </a:xfrm>
            <a:custGeom>
              <a:rect b="b" l="l" r="r" t="t"/>
              <a:pathLst>
                <a:path extrusionOk="0" h="3710" w="883">
                  <a:moveTo>
                    <a:pt x="700" y="1"/>
                  </a:moveTo>
                  <a:lnTo>
                    <a:pt x="700" y="1"/>
                  </a:lnTo>
                  <a:cubicBezTo>
                    <a:pt x="457" y="214"/>
                    <a:pt x="183" y="487"/>
                    <a:pt x="92" y="791"/>
                  </a:cubicBezTo>
                  <a:cubicBezTo>
                    <a:pt x="1" y="1095"/>
                    <a:pt x="1" y="1521"/>
                    <a:pt x="244" y="1794"/>
                  </a:cubicBezTo>
                  <a:cubicBezTo>
                    <a:pt x="335" y="1916"/>
                    <a:pt x="457" y="1977"/>
                    <a:pt x="487" y="2129"/>
                  </a:cubicBezTo>
                  <a:cubicBezTo>
                    <a:pt x="548" y="2311"/>
                    <a:pt x="426" y="2463"/>
                    <a:pt x="335" y="2615"/>
                  </a:cubicBezTo>
                  <a:cubicBezTo>
                    <a:pt x="183" y="3010"/>
                    <a:pt x="274" y="3466"/>
                    <a:pt x="578" y="3709"/>
                  </a:cubicBezTo>
                  <a:cubicBezTo>
                    <a:pt x="426" y="3344"/>
                    <a:pt x="457" y="2949"/>
                    <a:pt x="609" y="2585"/>
                  </a:cubicBezTo>
                  <a:cubicBezTo>
                    <a:pt x="730" y="2402"/>
                    <a:pt x="882" y="2159"/>
                    <a:pt x="791" y="1977"/>
                  </a:cubicBezTo>
                  <a:cubicBezTo>
                    <a:pt x="761" y="1673"/>
                    <a:pt x="396" y="1521"/>
                    <a:pt x="274" y="1247"/>
                  </a:cubicBezTo>
                  <a:cubicBezTo>
                    <a:pt x="183" y="1034"/>
                    <a:pt x="274" y="791"/>
                    <a:pt x="396" y="609"/>
                  </a:cubicBezTo>
                  <a:cubicBezTo>
                    <a:pt x="487" y="426"/>
                    <a:pt x="639" y="214"/>
                    <a:pt x="700" y="1"/>
                  </a:cubicBezTo>
                  <a:close/>
                </a:path>
              </a:pathLst>
            </a:custGeom>
            <a:solidFill>
              <a:srgbClr val="BEB8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9"/>
            <p:cNvSpPr/>
            <p:nvPr/>
          </p:nvSpPr>
          <p:spPr>
            <a:xfrm>
              <a:off x="5947950" y="3169025"/>
              <a:ext cx="14450" cy="60825"/>
            </a:xfrm>
            <a:custGeom>
              <a:rect b="b" l="l" r="r" t="t"/>
              <a:pathLst>
                <a:path extrusionOk="0" h="2433" w="578">
                  <a:moveTo>
                    <a:pt x="578" y="1"/>
                  </a:moveTo>
                  <a:cubicBezTo>
                    <a:pt x="335" y="396"/>
                    <a:pt x="152" y="821"/>
                    <a:pt x="61" y="1217"/>
                  </a:cubicBezTo>
                  <a:cubicBezTo>
                    <a:pt x="0" y="1642"/>
                    <a:pt x="122" y="2128"/>
                    <a:pt x="456" y="2432"/>
                  </a:cubicBezTo>
                  <a:cubicBezTo>
                    <a:pt x="213" y="1642"/>
                    <a:pt x="243" y="761"/>
                    <a:pt x="578" y="1"/>
                  </a:cubicBezTo>
                  <a:close/>
                </a:path>
              </a:pathLst>
            </a:custGeom>
            <a:solidFill>
              <a:srgbClr val="BEB8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9"/>
            <p:cNvSpPr/>
            <p:nvPr/>
          </p:nvSpPr>
          <p:spPr>
            <a:xfrm>
              <a:off x="6144000" y="3049725"/>
              <a:ext cx="51700" cy="155800"/>
            </a:xfrm>
            <a:custGeom>
              <a:rect b="b" l="l" r="r" t="t"/>
              <a:pathLst>
                <a:path extrusionOk="0" h="6232" w="2068">
                  <a:moveTo>
                    <a:pt x="0" y="1"/>
                  </a:moveTo>
                  <a:cubicBezTo>
                    <a:pt x="53" y="17"/>
                    <a:pt x="105" y="38"/>
                    <a:pt x="154" y="62"/>
                  </a:cubicBezTo>
                  <a:lnTo>
                    <a:pt x="154" y="62"/>
                  </a:lnTo>
                  <a:cubicBezTo>
                    <a:pt x="107" y="33"/>
                    <a:pt x="56" y="12"/>
                    <a:pt x="0" y="1"/>
                  </a:cubicBezTo>
                  <a:close/>
                  <a:moveTo>
                    <a:pt x="154" y="62"/>
                  </a:moveTo>
                  <a:cubicBezTo>
                    <a:pt x="365" y="191"/>
                    <a:pt x="487" y="476"/>
                    <a:pt x="487" y="700"/>
                  </a:cubicBezTo>
                  <a:cubicBezTo>
                    <a:pt x="487" y="1034"/>
                    <a:pt x="335" y="1338"/>
                    <a:pt x="244" y="1612"/>
                  </a:cubicBezTo>
                  <a:cubicBezTo>
                    <a:pt x="152" y="1916"/>
                    <a:pt x="122" y="2280"/>
                    <a:pt x="274" y="2523"/>
                  </a:cubicBezTo>
                  <a:cubicBezTo>
                    <a:pt x="426" y="2797"/>
                    <a:pt x="730" y="2919"/>
                    <a:pt x="1003" y="3071"/>
                  </a:cubicBezTo>
                  <a:cubicBezTo>
                    <a:pt x="1277" y="3223"/>
                    <a:pt x="1490" y="3496"/>
                    <a:pt x="1459" y="3800"/>
                  </a:cubicBezTo>
                  <a:cubicBezTo>
                    <a:pt x="1429" y="4013"/>
                    <a:pt x="1247" y="4165"/>
                    <a:pt x="1247" y="4408"/>
                  </a:cubicBezTo>
                  <a:cubicBezTo>
                    <a:pt x="1247" y="4560"/>
                    <a:pt x="1338" y="4712"/>
                    <a:pt x="1459" y="4803"/>
                  </a:cubicBezTo>
                  <a:cubicBezTo>
                    <a:pt x="1581" y="4925"/>
                    <a:pt x="1733" y="5016"/>
                    <a:pt x="1794" y="5168"/>
                  </a:cubicBezTo>
                  <a:cubicBezTo>
                    <a:pt x="1915" y="5320"/>
                    <a:pt x="1915" y="5502"/>
                    <a:pt x="1885" y="5685"/>
                  </a:cubicBezTo>
                  <a:cubicBezTo>
                    <a:pt x="1855" y="5867"/>
                    <a:pt x="1763" y="6019"/>
                    <a:pt x="1703" y="6232"/>
                  </a:cubicBezTo>
                  <a:cubicBezTo>
                    <a:pt x="1885" y="6080"/>
                    <a:pt x="2037" y="5867"/>
                    <a:pt x="2037" y="5624"/>
                  </a:cubicBezTo>
                  <a:cubicBezTo>
                    <a:pt x="2067" y="5381"/>
                    <a:pt x="2007" y="5107"/>
                    <a:pt x="1855" y="4955"/>
                  </a:cubicBezTo>
                  <a:cubicBezTo>
                    <a:pt x="1763" y="4864"/>
                    <a:pt x="1642" y="4773"/>
                    <a:pt x="1581" y="4651"/>
                  </a:cubicBezTo>
                  <a:cubicBezTo>
                    <a:pt x="1490" y="4469"/>
                    <a:pt x="1581" y="4256"/>
                    <a:pt x="1642" y="4043"/>
                  </a:cubicBezTo>
                  <a:cubicBezTo>
                    <a:pt x="1733" y="3861"/>
                    <a:pt x="1855" y="3678"/>
                    <a:pt x="1794" y="3435"/>
                  </a:cubicBezTo>
                  <a:cubicBezTo>
                    <a:pt x="1763" y="3192"/>
                    <a:pt x="1490" y="3040"/>
                    <a:pt x="1247" y="2888"/>
                  </a:cubicBezTo>
                  <a:cubicBezTo>
                    <a:pt x="1003" y="2767"/>
                    <a:pt x="700" y="2615"/>
                    <a:pt x="639" y="2341"/>
                  </a:cubicBezTo>
                  <a:cubicBezTo>
                    <a:pt x="517" y="2037"/>
                    <a:pt x="700" y="1733"/>
                    <a:pt x="760" y="1399"/>
                  </a:cubicBezTo>
                  <a:cubicBezTo>
                    <a:pt x="954" y="874"/>
                    <a:pt x="645" y="299"/>
                    <a:pt x="154" y="62"/>
                  </a:cubicBezTo>
                  <a:close/>
                </a:path>
              </a:pathLst>
            </a:custGeom>
            <a:solidFill>
              <a:srgbClr val="BEB8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9"/>
            <p:cNvSpPr/>
            <p:nvPr/>
          </p:nvSpPr>
          <p:spPr>
            <a:xfrm>
              <a:off x="6200225" y="3102150"/>
              <a:ext cx="25875" cy="127700"/>
            </a:xfrm>
            <a:custGeom>
              <a:rect b="b" l="l" r="r" t="t"/>
              <a:pathLst>
                <a:path extrusionOk="0" h="5108" w="1035">
                  <a:moveTo>
                    <a:pt x="396" y="1"/>
                  </a:moveTo>
                  <a:lnTo>
                    <a:pt x="396" y="1"/>
                  </a:lnTo>
                  <a:cubicBezTo>
                    <a:pt x="487" y="62"/>
                    <a:pt x="609" y="122"/>
                    <a:pt x="700" y="214"/>
                  </a:cubicBezTo>
                  <a:cubicBezTo>
                    <a:pt x="761" y="335"/>
                    <a:pt x="852" y="457"/>
                    <a:pt x="791" y="548"/>
                  </a:cubicBezTo>
                  <a:cubicBezTo>
                    <a:pt x="761" y="761"/>
                    <a:pt x="609" y="852"/>
                    <a:pt x="457" y="1004"/>
                  </a:cubicBezTo>
                  <a:cubicBezTo>
                    <a:pt x="122" y="1399"/>
                    <a:pt x="1" y="2007"/>
                    <a:pt x="244" y="2463"/>
                  </a:cubicBezTo>
                  <a:cubicBezTo>
                    <a:pt x="335" y="2676"/>
                    <a:pt x="578" y="2919"/>
                    <a:pt x="639" y="3132"/>
                  </a:cubicBezTo>
                  <a:cubicBezTo>
                    <a:pt x="791" y="3496"/>
                    <a:pt x="761" y="3861"/>
                    <a:pt x="609" y="4195"/>
                  </a:cubicBezTo>
                  <a:cubicBezTo>
                    <a:pt x="457" y="4560"/>
                    <a:pt x="274" y="4864"/>
                    <a:pt x="31" y="5107"/>
                  </a:cubicBezTo>
                  <a:cubicBezTo>
                    <a:pt x="305" y="4895"/>
                    <a:pt x="548" y="4682"/>
                    <a:pt x="730" y="4439"/>
                  </a:cubicBezTo>
                  <a:cubicBezTo>
                    <a:pt x="913" y="4165"/>
                    <a:pt x="1034" y="3831"/>
                    <a:pt x="1004" y="3496"/>
                  </a:cubicBezTo>
                  <a:cubicBezTo>
                    <a:pt x="913" y="3101"/>
                    <a:pt x="639" y="2797"/>
                    <a:pt x="487" y="2463"/>
                  </a:cubicBezTo>
                  <a:cubicBezTo>
                    <a:pt x="396" y="2129"/>
                    <a:pt x="426" y="1642"/>
                    <a:pt x="609" y="1308"/>
                  </a:cubicBezTo>
                  <a:cubicBezTo>
                    <a:pt x="730" y="1065"/>
                    <a:pt x="943" y="822"/>
                    <a:pt x="913" y="548"/>
                  </a:cubicBezTo>
                  <a:cubicBezTo>
                    <a:pt x="882" y="305"/>
                    <a:pt x="609" y="92"/>
                    <a:pt x="396" y="1"/>
                  </a:cubicBezTo>
                  <a:close/>
                </a:path>
              </a:pathLst>
            </a:custGeom>
            <a:solidFill>
              <a:srgbClr val="BEB8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9"/>
            <p:cNvSpPr/>
            <p:nvPr/>
          </p:nvSpPr>
          <p:spPr>
            <a:xfrm>
              <a:off x="6017100" y="2968500"/>
              <a:ext cx="67650" cy="21225"/>
            </a:xfrm>
            <a:custGeom>
              <a:rect b="b" l="l" r="r" t="t"/>
              <a:pathLst>
                <a:path extrusionOk="0" h="849" w="2706">
                  <a:moveTo>
                    <a:pt x="1200" y="1"/>
                  </a:moveTo>
                  <a:cubicBezTo>
                    <a:pt x="708" y="1"/>
                    <a:pt x="233" y="283"/>
                    <a:pt x="0" y="696"/>
                  </a:cubicBezTo>
                  <a:cubicBezTo>
                    <a:pt x="373" y="497"/>
                    <a:pt x="787" y="402"/>
                    <a:pt x="1200" y="402"/>
                  </a:cubicBezTo>
                  <a:cubicBezTo>
                    <a:pt x="1731" y="402"/>
                    <a:pt x="2261" y="558"/>
                    <a:pt x="2706" y="848"/>
                  </a:cubicBezTo>
                  <a:cubicBezTo>
                    <a:pt x="2310" y="484"/>
                    <a:pt x="1946" y="119"/>
                    <a:pt x="1459" y="28"/>
                  </a:cubicBezTo>
                  <a:cubicBezTo>
                    <a:pt x="1373" y="10"/>
                    <a:pt x="1286" y="1"/>
                    <a:pt x="1200" y="1"/>
                  </a:cubicBezTo>
                  <a:close/>
                </a:path>
              </a:pathLst>
            </a:custGeom>
            <a:solidFill>
              <a:srgbClr val="BEB8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9"/>
            <p:cNvSpPr/>
            <p:nvPr/>
          </p:nvSpPr>
          <p:spPr>
            <a:xfrm>
              <a:off x="6077125" y="2974400"/>
              <a:ext cx="38025" cy="41925"/>
            </a:xfrm>
            <a:custGeom>
              <a:rect b="b" l="l" r="r" t="t"/>
              <a:pathLst>
                <a:path extrusionOk="0" h="1677" w="1521">
                  <a:moveTo>
                    <a:pt x="57" y="1"/>
                  </a:moveTo>
                  <a:cubicBezTo>
                    <a:pt x="38" y="1"/>
                    <a:pt x="19" y="2"/>
                    <a:pt x="1" y="4"/>
                  </a:cubicBezTo>
                  <a:cubicBezTo>
                    <a:pt x="213" y="65"/>
                    <a:pt x="426" y="308"/>
                    <a:pt x="517" y="521"/>
                  </a:cubicBezTo>
                  <a:cubicBezTo>
                    <a:pt x="639" y="764"/>
                    <a:pt x="760" y="1038"/>
                    <a:pt x="882" y="1220"/>
                  </a:cubicBezTo>
                  <a:cubicBezTo>
                    <a:pt x="1064" y="1433"/>
                    <a:pt x="1277" y="1646"/>
                    <a:pt x="1520" y="1676"/>
                  </a:cubicBezTo>
                  <a:cubicBezTo>
                    <a:pt x="1338" y="1494"/>
                    <a:pt x="1216" y="1220"/>
                    <a:pt x="1095" y="1007"/>
                  </a:cubicBezTo>
                  <a:cubicBezTo>
                    <a:pt x="973" y="764"/>
                    <a:pt x="882" y="491"/>
                    <a:pt x="669" y="308"/>
                  </a:cubicBezTo>
                  <a:cubicBezTo>
                    <a:pt x="503" y="142"/>
                    <a:pt x="260" y="1"/>
                    <a:pt x="57" y="1"/>
                  </a:cubicBezTo>
                  <a:close/>
                </a:path>
              </a:pathLst>
            </a:custGeom>
            <a:solidFill>
              <a:srgbClr val="BEB8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9"/>
            <p:cNvSpPr/>
            <p:nvPr/>
          </p:nvSpPr>
          <p:spPr>
            <a:xfrm>
              <a:off x="6114350" y="2989700"/>
              <a:ext cx="13725" cy="15975"/>
            </a:xfrm>
            <a:custGeom>
              <a:rect b="b" l="l" r="r" t="t"/>
              <a:pathLst>
                <a:path extrusionOk="0" h="639" w="549">
                  <a:moveTo>
                    <a:pt x="1" y="0"/>
                  </a:moveTo>
                  <a:cubicBezTo>
                    <a:pt x="31" y="304"/>
                    <a:pt x="244" y="578"/>
                    <a:pt x="548" y="639"/>
                  </a:cubicBezTo>
                  <a:cubicBezTo>
                    <a:pt x="548" y="456"/>
                    <a:pt x="457" y="213"/>
                    <a:pt x="305" y="122"/>
                  </a:cubicBezTo>
                  <a:cubicBezTo>
                    <a:pt x="153" y="0"/>
                    <a:pt x="183" y="0"/>
                    <a:pt x="1" y="0"/>
                  </a:cubicBezTo>
                  <a:close/>
                </a:path>
              </a:pathLst>
            </a:custGeom>
            <a:solidFill>
              <a:srgbClr val="BEB8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9"/>
            <p:cNvSpPr/>
            <p:nvPr/>
          </p:nvSpPr>
          <p:spPr>
            <a:xfrm>
              <a:off x="6144000" y="3294225"/>
              <a:ext cx="168725" cy="472850"/>
            </a:xfrm>
            <a:custGeom>
              <a:rect b="b" l="l" r="r" t="t"/>
              <a:pathLst>
                <a:path extrusionOk="0" h="18914" w="6749">
                  <a:moveTo>
                    <a:pt x="3069" y="1"/>
                  </a:moveTo>
                  <a:cubicBezTo>
                    <a:pt x="3019" y="1"/>
                    <a:pt x="2969" y="3"/>
                    <a:pt x="2918" y="8"/>
                  </a:cubicBezTo>
                  <a:cubicBezTo>
                    <a:pt x="1946" y="99"/>
                    <a:pt x="1277" y="981"/>
                    <a:pt x="912" y="1832"/>
                  </a:cubicBezTo>
                  <a:cubicBezTo>
                    <a:pt x="0" y="4111"/>
                    <a:pt x="578" y="6695"/>
                    <a:pt x="973" y="9127"/>
                  </a:cubicBezTo>
                  <a:cubicBezTo>
                    <a:pt x="1490" y="12379"/>
                    <a:pt x="1672" y="15631"/>
                    <a:pt x="1490" y="18914"/>
                  </a:cubicBezTo>
                  <a:lnTo>
                    <a:pt x="5198" y="18397"/>
                  </a:lnTo>
                  <a:cubicBezTo>
                    <a:pt x="5988" y="16178"/>
                    <a:pt x="5958" y="13504"/>
                    <a:pt x="6171" y="11285"/>
                  </a:cubicBezTo>
                  <a:cubicBezTo>
                    <a:pt x="6475" y="7972"/>
                    <a:pt x="6748" y="5570"/>
                    <a:pt x="5563" y="2409"/>
                  </a:cubicBezTo>
                  <a:cubicBezTo>
                    <a:pt x="5320" y="1801"/>
                    <a:pt x="5076" y="1193"/>
                    <a:pt x="4621" y="737"/>
                  </a:cubicBezTo>
                  <a:cubicBezTo>
                    <a:pt x="4201" y="318"/>
                    <a:pt x="3652" y="1"/>
                    <a:pt x="3069" y="1"/>
                  </a:cubicBezTo>
                  <a:close/>
                </a:path>
              </a:pathLst>
            </a:custGeom>
            <a:solidFill>
              <a:srgbClr val="465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9"/>
            <p:cNvSpPr/>
            <p:nvPr/>
          </p:nvSpPr>
          <p:spPr>
            <a:xfrm>
              <a:off x="6146275" y="3355200"/>
              <a:ext cx="73725" cy="411875"/>
            </a:xfrm>
            <a:custGeom>
              <a:rect b="b" l="l" r="r" t="t"/>
              <a:pathLst>
                <a:path extrusionOk="0" h="16475" w="2949">
                  <a:moveTo>
                    <a:pt x="609" y="1"/>
                  </a:moveTo>
                  <a:lnTo>
                    <a:pt x="609" y="1"/>
                  </a:lnTo>
                  <a:cubicBezTo>
                    <a:pt x="1" y="2128"/>
                    <a:pt x="487" y="4438"/>
                    <a:pt x="882" y="6688"/>
                  </a:cubicBezTo>
                  <a:cubicBezTo>
                    <a:pt x="1399" y="9940"/>
                    <a:pt x="1551" y="13192"/>
                    <a:pt x="1399" y="16475"/>
                  </a:cubicBezTo>
                  <a:lnTo>
                    <a:pt x="2432" y="16323"/>
                  </a:lnTo>
                  <a:cubicBezTo>
                    <a:pt x="2949" y="10913"/>
                    <a:pt x="2128" y="5198"/>
                    <a:pt x="609" y="1"/>
                  </a:cubicBezTo>
                  <a:close/>
                </a:path>
              </a:pathLst>
            </a:custGeom>
            <a:solidFill>
              <a:srgbClr val="1827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9"/>
            <p:cNvSpPr/>
            <p:nvPr/>
          </p:nvSpPr>
          <p:spPr>
            <a:xfrm>
              <a:off x="6195675" y="3349875"/>
              <a:ext cx="11425" cy="11425"/>
            </a:xfrm>
            <a:custGeom>
              <a:rect b="b" l="l" r="r" t="t"/>
              <a:pathLst>
                <a:path extrusionOk="0" h="457" w="457">
                  <a:moveTo>
                    <a:pt x="213" y="1"/>
                  </a:moveTo>
                  <a:cubicBezTo>
                    <a:pt x="92" y="1"/>
                    <a:pt x="0" y="92"/>
                    <a:pt x="0" y="214"/>
                  </a:cubicBezTo>
                  <a:cubicBezTo>
                    <a:pt x="0" y="335"/>
                    <a:pt x="92" y="457"/>
                    <a:pt x="213" y="457"/>
                  </a:cubicBezTo>
                  <a:cubicBezTo>
                    <a:pt x="365" y="457"/>
                    <a:pt x="456" y="335"/>
                    <a:pt x="456" y="214"/>
                  </a:cubicBezTo>
                  <a:cubicBezTo>
                    <a:pt x="456" y="92"/>
                    <a:pt x="365" y="1"/>
                    <a:pt x="213" y="1"/>
                  </a:cubicBezTo>
                  <a:close/>
                </a:path>
              </a:pathLst>
            </a:custGeom>
            <a:solidFill>
              <a:srgbClr val="3C5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9"/>
            <p:cNvSpPr/>
            <p:nvPr/>
          </p:nvSpPr>
          <p:spPr>
            <a:xfrm>
              <a:off x="6259500" y="3395475"/>
              <a:ext cx="19025" cy="19025"/>
            </a:xfrm>
            <a:custGeom>
              <a:rect b="b" l="l" r="r" t="t"/>
              <a:pathLst>
                <a:path extrusionOk="0" h="761" w="761">
                  <a:moveTo>
                    <a:pt x="365" y="1"/>
                  </a:moveTo>
                  <a:cubicBezTo>
                    <a:pt x="153" y="1"/>
                    <a:pt x="1" y="153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3"/>
                    <a:pt x="578" y="1"/>
                    <a:pt x="365" y="1"/>
                  </a:cubicBezTo>
                  <a:close/>
                </a:path>
              </a:pathLst>
            </a:custGeom>
            <a:solidFill>
              <a:srgbClr val="3C5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9"/>
            <p:cNvSpPr/>
            <p:nvPr/>
          </p:nvSpPr>
          <p:spPr>
            <a:xfrm>
              <a:off x="6210875" y="3496550"/>
              <a:ext cx="15225" cy="15975"/>
            </a:xfrm>
            <a:custGeom>
              <a:rect b="b" l="l" r="r" t="t"/>
              <a:pathLst>
                <a:path extrusionOk="0" h="639" w="609">
                  <a:moveTo>
                    <a:pt x="304" y="0"/>
                  </a:moveTo>
                  <a:cubicBezTo>
                    <a:pt x="152" y="0"/>
                    <a:pt x="0" y="152"/>
                    <a:pt x="0" y="304"/>
                  </a:cubicBezTo>
                  <a:cubicBezTo>
                    <a:pt x="0" y="487"/>
                    <a:pt x="152" y="638"/>
                    <a:pt x="304" y="638"/>
                  </a:cubicBezTo>
                  <a:cubicBezTo>
                    <a:pt x="456" y="638"/>
                    <a:pt x="608" y="456"/>
                    <a:pt x="608" y="304"/>
                  </a:cubicBezTo>
                  <a:cubicBezTo>
                    <a:pt x="608" y="183"/>
                    <a:pt x="487" y="31"/>
                    <a:pt x="304" y="0"/>
                  </a:cubicBezTo>
                  <a:close/>
                </a:path>
              </a:pathLst>
            </a:custGeom>
            <a:solidFill>
              <a:srgbClr val="3C5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19"/>
            <p:cNvSpPr/>
            <p:nvPr/>
          </p:nvSpPr>
          <p:spPr>
            <a:xfrm>
              <a:off x="6276975" y="3499575"/>
              <a:ext cx="15225" cy="15225"/>
            </a:xfrm>
            <a:custGeom>
              <a:rect b="b" l="l" r="r" t="t"/>
              <a:pathLst>
                <a:path extrusionOk="0" h="609" w="609">
                  <a:moveTo>
                    <a:pt x="305" y="1"/>
                  </a:moveTo>
                  <a:cubicBezTo>
                    <a:pt x="153" y="1"/>
                    <a:pt x="1" y="153"/>
                    <a:pt x="1" y="305"/>
                  </a:cubicBezTo>
                  <a:cubicBezTo>
                    <a:pt x="1" y="487"/>
                    <a:pt x="153" y="609"/>
                    <a:pt x="305" y="609"/>
                  </a:cubicBezTo>
                  <a:cubicBezTo>
                    <a:pt x="487" y="609"/>
                    <a:pt x="609" y="487"/>
                    <a:pt x="609" y="305"/>
                  </a:cubicBezTo>
                  <a:cubicBezTo>
                    <a:pt x="609" y="153"/>
                    <a:pt x="487" y="1"/>
                    <a:pt x="305" y="1"/>
                  </a:cubicBezTo>
                  <a:close/>
                </a:path>
              </a:pathLst>
            </a:custGeom>
            <a:solidFill>
              <a:srgbClr val="3C5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9"/>
            <p:cNvSpPr/>
            <p:nvPr/>
          </p:nvSpPr>
          <p:spPr>
            <a:xfrm>
              <a:off x="6254175" y="3611275"/>
              <a:ext cx="13700" cy="12950"/>
            </a:xfrm>
            <a:custGeom>
              <a:rect b="b" l="l" r="r" t="t"/>
              <a:pathLst>
                <a:path extrusionOk="0" h="518" w="548">
                  <a:moveTo>
                    <a:pt x="274" y="1"/>
                  </a:moveTo>
                  <a:cubicBezTo>
                    <a:pt x="122" y="1"/>
                    <a:pt x="1" y="92"/>
                    <a:pt x="1" y="244"/>
                  </a:cubicBezTo>
                  <a:cubicBezTo>
                    <a:pt x="1" y="396"/>
                    <a:pt x="122" y="518"/>
                    <a:pt x="274" y="518"/>
                  </a:cubicBezTo>
                  <a:cubicBezTo>
                    <a:pt x="426" y="518"/>
                    <a:pt x="548" y="396"/>
                    <a:pt x="548" y="244"/>
                  </a:cubicBezTo>
                  <a:cubicBezTo>
                    <a:pt x="54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rgbClr val="3C5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9"/>
            <p:cNvSpPr/>
            <p:nvPr/>
          </p:nvSpPr>
          <p:spPr>
            <a:xfrm>
              <a:off x="6064975" y="3342925"/>
              <a:ext cx="114000" cy="206075"/>
            </a:xfrm>
            <a:custGeom>
              <a:rect b="b" l="l" r="r" t="t"/>
              <a:pathLst>
                <a:path extrusionOk="0" h="8243" w="4560">
                  <a:moveTo>
                    <a:pt x="1239" y="1"/>
                  </a:moveTo>
                  <a:cubicBezTo>
                    <a:pt x="1137" y="1"/>
                    <a:pt x="1064" y="106"/>
                    <a:pt x="1064" y="188"/>
                  </a:cubicBezTo>
                  <a:cubicBezTo>
                    <a:pt x="1064" y="309"/>
                    <a:pt x="1003" y="309"/>
                    <a:pt x="1064" y="492"/>
                  </a:cubicBezTo>
                  <a:cubicBezTo>
                    <a:pt x="1013" y="365"/>
                    <a:pt x="963" y="302"/>
                    <a:pt x="877" y="302"/>
                  </a:cubicBezTo>
                  <a:cubicBezTo>
                    <a:pt x="860" y="302"/>
                    <a:pt x="841" y="304"/>
                    <a:pt x="821" y="309"/>
                  </a:cubicBezTo>
                  <a:cubicBezTo>
                    <a:pt x="760" y="340"/>
                    <a:pt x="639" y="552"/>
                    <a:pt x="639" y="644"/>
                  </a:cubicBezTo>
                  <a:cubicBezTo>
                    <a:pt x="639" y="1069"/>
                    <a:pt x="760" y="1403"/>
                    <a:pt x="821" y="1829"/>
                  </a:cubicBezTo>
                  <a:cubicBezTo>
                    <a:pt x="851" y="2103"/>
                    <a:pt x="943" y="2407"/>
                    <a:pt x="943" y="2680"/>
                  </a:cubicBezTo>
                  <a:cubicBezTo>
                    <a:pt x="973" y="2923"/>
                    <a:pt x="1064" y="3166"/>
                    <a:pt x="912" y="3349"/>
                  </a:cubicBezTo>
                  <a:cubicBezTo>
                    <a:pt x="760" y="2437"/>
                    <a:pt x="608" y="1951"/>
                    <a:pt x="395" y="1251"/>
                  </a:cubicBezTo>
                  <a:cubicBezTo>
                    <a:pt x="365" y="1160"/>
                    <a:pt x="183" y="1008"/>
                    <a:pt x="61" y="1008"/>
                  </a:cubicBezTo>
                  <a:cubicBezTo>
                    <a:pt x="0" y="1100"/>
                    <a:pt x="31" y="1251"/>
                    <a:pt x="31" y="1403"/>
                  </a:cubicBezTo>
                  <a:cubicBezTo>
                    <a:pt x="152" y="2467"/>
                    <a:pt x="365" y="3531"/>
                    <a:pt x="365" y="4595"/>
                  </a:cubicBezTo>
                  <a:cubicBezTo>
                    <a:pt x="365" y="4990"/>
                    <a:pt x="335" y="5325"/>
                    <a:pt x="365" y="5720"/>
                  </a:cubicBezTo>
                  <a:cubicBezTo>
                    <a:pt x="395" y="6054"/>
                    <a:pt x="517" y="6419"/>
                    <a:pt x="791" y="6692"/>
                  </a:cubicBezTo>
                  <a:cubicBezTo>
                    <a:pt x="912" y="6814"/>
                    <a:pt x="1064" y="6875"/>
                    <a:pt x="1125" y="7027"/>
                  </a:cubicBezTo>
                  <a:cubicBezTo>
                    <a:pt x="1246" y="7148"/>
                    <a:pt x="1307" y="7391"/>
                    <a:pt x="1368" y="7543"/>
                  </a:cubicBezTo>
                  <a:lnTo>
                    <a:pt x="1429" y="8242"/>
                  </a:lnTo>
                  <a:cubicBezTo>
                    <a:pt x="2128" y="7999"/>
                    <a:pt x="2797" y="7999"/>
                    <a:pt x="3435" y="7331"/>
                  </a:cubicBezTo>
                  <a:cubicBezTo>
                    <a:pt x="3374" y="6935"/>
                    <a:pt x="3374" y="6540"/>
                    <a:pt x="3374" y="6176"/>
                  </a:cubicBezTo>
                  <a:cubicBezTo>
                    <a:pt x="3374" y="6084"/>
                    <a:pt x="3283" y="6054"/>
                    <a:pt x="3344" y="5963"/>
                  </a:cubicBezTo>
                  <a:cubicBezTo>
                    <a:pt x="3374" y="5750"/>
                    <a:pt x="3709" y="5568"/>
                    <a:pt x="3861" y="5355"/>
                  </a:cubicBezTo>
                  <a:cubicBezTo>
                    <a:pt x="4043" y="5142"/>
                    <a:pt x="4012" y="4808"/>
                    <a:pt x="4043" y="4534"/>
                  </a:cubicBezTo>
                  <a:cubicBezTo>
                    <a:pt x="4134" y="3987"/>
                    <a:pt x="4438" y="3531"/>
                    <a:pt x="4560" y="3014"/>
                  </a:cubicBezTo>
                  <a:cubicBezTo>
                    <a:pt x="4560" y="2923"/>
                    <a:pt x="4560" y="2862"/>
                    <a:pt x="4499" y="2832"/>
                  </a:cubicBezTo>
                  <a:cubicBezTo>
                    <a:pt x="4468" y="2771"/>
                    <a:pt x="4408" y="2771"/>
                    <a:pt x="4347" y="2771"/>
                  </a:cubicBezTo>
                  <a:cubicBezTo>
                    <a:pt x="4164" y="2832"/>
                    <a:pt x="4012" y="2984"/>
                    <a:pt x="3891" y="3166"/>
                  </a:cubicBezTo>
                  <a:cubicBezTo>
                    <a:pt x="3800" y="3349"/>
                    <a:pt x="3739" y="3531"/>
                    <a:pt x="3648" y="3744"/>
                  </a:cubicBezTo>
                  <a:cubicBezTo>
                    <a:pt x="3526" y="3926"/>
                    <a:pt x="3283" y="4078"/>
                    <a:pt x="3101" y="4200"/>
                  </a:cubicBezTo>
                  <a:cubicBezTo>
                    <a:pt x="2949" y="3774"/>
                    <a:pt x="3101" y="3349"/>
                    <a:pt x="3101" y="2893"/>
                  </a:cubicBezTo>
                  <a:cubicBezTo>
                    <a:pt x="3131" y="1829"/>
                    <a:pt x="2523" y="887"/>
                    <a:pt x="1915" y="5"/>
                  </a:cubicBezTo>
                  <a:cubicBezTo>
                    <a:pt x="1763" y="188"/>
                    <a:pt x="1763" y="492"/>
                    <a:pt x="1854" y="735"/>
                  </a:cubicBezTo>
                  <a:cubicBezTo>
                    <a:pt x="1885" y="1008"/>
                    <a:pt x="2037" y="1221"/>
                    <a:pt x="2128" y="1464"/>
                  </a:cubicBezTo>
                  <a:cubicBezTo>
                    <a:pt x="2310" y="1951"/>
                    <a:pt x="2341" y="2528"/>
                    <a:pt x="2219" y="3045"/>
                  </a:cubicBezTo>
                  <a:cubicBezTo>
                    <a:pt x="2280" y="2376"/>
                    <a:pt x="2280" y="2163"/>
                    <a:pt x="2158" y="1647"/>
                  </a:cubicBezTo>
                  <a:cubicBezTo>
                    <a:pt x="2037" y="1100"/>
                    <a:pt x="1611" y="431"/>
                    <a:pt x="1277" y="5"/>
                  </a:cubicBezTo>
                  <a:cubicBezTo>
                    <a:pt x="1264" y="2"/>
                    <a:pt x="1251" y="1"/>
                    <a:pt x="1239" y="1"/>
                  </a:cubicBezTo>
                  <a:close/>
                </a:path>
              </a:pathLst>
            </a:custGeom>
            <a:solidFill>
              <a:srgbClr val="ADA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9"/>
            <p:cNvSpPr/>
            <p:nvPr/>
          </p:nvSpPr>
          <p:spPr>
            <a:xfrm>
              <a:off x="6080175" y="3491225"/>
              <a:ext cx="70675" cy="57025"/>
            </a:xfrm>
            <a:custGeom>
              <a:rect b="b" l="l" r="r" t="t"/>
              <a:pathLst>
                <a:path extrusionOk="0" h="2281" w="2827">
                  <a:moveTo>
                    <a:pt x="2705" y="0"/>
                  </a:moveTo>
                  <a:lnTo>
                    <a:pt x="2705" y="0"/>
                  </a:lnTo>
                  <a:cubicBezTo>
                    <a:pt x="2008" y="349"/>
                    <a:pt x="1270" y="473"/>
                    <a:pt x="507" y="473"/>
                  </a:cubicBezTo>
                  <a:cubicBezTo>
                    <a:pt x="339" y="473"/>
                    <a:pt x="170" y="467"/>
                    <a:pt x="0" y="456"/>
                  </a:cubicBezTo>
                  <a:lnTo>
                    <a:pt x="0" y="456"/>
                  </a:lnTo>
                  <a:cubicBezTo>
                    <a:pt x="31" y="517"/>
                    <a:pt x="91" y="639"/>
                    <a:pt x="183" y="730"/>
                  </a:cubicBezTo>
                  <a:cubicBezTo>
                    <a:pt x="274" y="851"/>
                    <a:pt x="456" y="943"/>
                    <a:pt x="517" y="1064"/>
                  </a:cubicBezTo>
                  <a:cubicBezTo>
                    <a:pt x="608" y="1216"/>
                    <a:pt x="699" y="1399"/>
                    <a:pt x="760" y="1551"/>
                  </a:cubicBezTo>
                  <a:lnTo>
                    <a:pt x="821" y="2280"/>
                  </a:lnTo>
                  <a:cubicBezTo>
                    <a:pt x="1520" y="2007"/>
                    <a:pt x="2189" y="2007"/>
                    <a:pt x="2827" y="1368"/>
                  </a:cubicBezTo>
                  <a:cubicBezTo>
                    <a:pt x="2797" y="973"/>
                    <a:pt x="2766" y="608"/>
                    <a:pt x="2766" y="183"/>
                  </a:cubicBezTo>
                  <a:cubicBezTo>
                    <a:pt x="2766" y="122"/>
                    <a:pt x="2675" y="61"/>
                    <a:pt x="2705" y="0"/>
                  </a:cubicBezTo>
                  <a:close/>
                </a:path>
              </a:pathLst>
            </a:custGeom>
            <a:solidFill>
              <a:srgbClr val="8B82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9"/>
            <p:cNvSpPr/>
            <p:nvPr/>
          </p:nvSpPr>
          <p:spPr>
            <a:xfrm>
              <a:off x="6064200" y="3342900"/>
              <a:ext cx="114775" cy="162075"/>
            </a:xfrm>
            <a:custGeom>
              <a:rect b="b" l="l" r="r" t="t"/>
              <a:pathLst>
                <a:path extrusionOk="0" h="6483" w="4591">
                  <a:moveTo>
                    <a:pt x="2133" y="1446"/>
                  </a:moveTo>
                  <a:lnTo>
                    <a:pt x="2133" y="1446"/>
                  </a:lnTo>
                  <a:cubicBezTo>
                    <a:pt x="2342" y="1959"/>
                    <a:pt x="2371" y="2503"/>
                    <a:pt x="2250" y="3046"/>
                  </a:cubicBezTo>
                  <a:cubicBezTo>
                    <a:pt x="2281" y="2347"/>
                    <a:pt x="2281" y="2164"/>
                    <a:pt x="2189" y="1648"/>
                  </a:cubicBezTo>
                  <a:cubicBezTo>
                    <a:pt x="2175" y="1582"/>
                    <a:pt x="2156" y="1515"/>
                    <a:pt x="2133" y="1446"/>
                  </a:cubicBezTo>
                  <a:close/>
                  <a:moveTo>
                    <a:pt x="1260" y="0"/>
                  </a:moveTo>
                  <a:cubicBezTo>
                    <a:pt x="1156" y="0"/>
                    <a:pt x="1065" y="83"/>
                    <a:pt x="1065" y="189"/>
                  </a:cubicBezTo>
                  <a:cubicBezTo>
                    <a:pt x="1065" y="310"/>
                    <a:pt x="1034" y="310"/>
                    <a:pt x="1065" y="493"/>
                  </a:cubicBezTo>
                  <a:cubicBezTo>
                    <a:pt x="1038" y="387"/>
                    <a:pt x="1012" y="304"/>
                    <a:pt x="906" y="304"/>
                  </a:cubicBezTo>
                  <a:cubicBezTo>
                    <a:pt x="890" y="304"/>
                    <a:pt x="872" y="306"/>
                    <a:pt x="852" y="310"/>
                  </a:cubicBezTo>
                  <a:cubicBezTo>
                    <a:pt x="761" y="341"/>
                    <a:pt x="670" y="584"/>
                    <a:pt x="670" y="645"/>
                  </a:cubicBezTo>
                  <a:cubicBezTo>
                    <a:pt x="670" y="1070"/>
                    <a:pt x="730" y="1404"/>
                    <a:pt x="852" y="1830"/>
                  </a:cubicBezTo>
                  <a:cubicBezTo>
                    <a:pt x="882" y="2043"/>
                    <a:pt x="974" y="2408"/>
                    <a:pt x="974" y="2651"/>
                  </a:cubicBezTo>
                  <a:cubicBezTo>
                    <a:pt x="974" y="2924"/>
                    <a:pt x="1065" y="3107"/>
                    <a:pt x="913" y="3350"/>
                  </a:cubicBezTo>
                  <a:cubicBezTo>
                    <a:pt x="822" y="2438"/>
                    <a:pt x="670" y="1952"/>
                    <a:pt x="426" y="1252"/>
                  </a:cubicBezTo>
                  <a:cubicBezTo>
                    <a:pt x="398" y="1140"/>
                    <a:pt x="266" y="976"/>
                    <a:pt x="126" y="976"/>
                  </a:cubicBezTo>
                  <a:cubicBezTo>
                    <a:pt x="115" y="976"/>
                    <a:pt x="103" y="977"/>
                    <a:pt x="92" y="979"/>
                  </a:cubicBezTo>
                  <a:cubicBezTo>
                    <a:pt x="1" y="1101"/>
                    <a:pt x="1" y="1252"/>
                    <a:pt x="62" y="1404"/>
                  </a:cubicBezTo>
                  <a:cubicBezTo>
                    <a:pt x="153" y="2468"/>
                    <a:pt x="396" y="3532"/>
                    <a:pt x="396" y="4596"/>
                  </a:cubicBezTo>
                  <a:cubicBezTo>
                    <a:pt x="396" y="4991"/>
                    <a:pt x="366" y="5326"/>
                    <a:pt x="396" y="5690"/>
                  </a:cubicBezTo>
                  <a:cubicBezTo>
                    <a:pt x="426" y="5964"/>
                    <a:pt x="518" y="6237"/>
                    <a:pt x="609" y="6450"/>
                  </a:cubicBezTo>
                  <a:cubicBezTo>
                    <a:pt x="834" y="6471"/>
                    <a:pt x="1054" y="6483"/>
                    <a:pt x="1269" y="6483"/>
                  </a:cubicBezTo>
                  <a:cubicBezTo>
                    <a:pt x="1980" y="6483"/>
                    <a:pt x="2644" y="6358"/>
                    <a:pt x="3344" y="6055"/>
                  </a:cubicBezTo>
                  <a:cubicBezTo>
                    <a:pt x="3436" y="5690"/>
                    <a:pt x="3770" y="5569"/>
                    <a:pt x="3892" y="5356"/>
                  </a:cubicBezTo>
                  <a:cubicBezTo>
                    <a:pt x="4043" y="5143"/>
                    <a:pt x="4043" y="4839"/>
                    <a:pt x="4074" y="4535"/>
                  </a:cubicBezTo>
                  <a:cubicBezTo>
                    <a:pt x="4165" y="3988"/>
                    <a:pt x="4469" y="3532"/>
                    <a:pt x="4591" y="3015"/>
                  </a:cubicBezTo>
                  <a:cubicBezTo>
                    <a:pt x="4591" y="2924"/>
                    <a:pt x="4591" y="2894"/>
                    <a:pt x="4530" y="2833"/>
                  </a:cubicBezTo>
                  <a:cubicBezTo>
                    <a:pt x="4499" y="2772"/>
                    <a:pt x="4469" y="2772"/>
                    <a:pt x="4378" y="2772"/>
                  </a:cubicBezTo>
                  <a:cubicBezTo>
                    <a:pt x="4195" y="2772"/>
                    <a:pt x="4013" y="2985"/>
                    <a:pt x="3922" y="3167"/>
                  </a:cubicBezTo>
                  <a:cubicBezTo>
                    <a:pt x="3831" y="3350"/>
                    <a:pt x="3770" y="3532"/>
                    <a:pt x="3648" y="3745"/>
                  </a:cubicBezTo>
                  <a:cubicBezTo>
                    <a:pt x="3496" y="3927"/>
                    <a:pt x="3314" y="4079"/>
                    <a:pt x="3132" y="4170"/>
                  </a:cubicBezTo>
                  <a:cubicBezTo>
                    <a:pt x="3010" y="3775"/>
                    <a:pt x="3132" y="3319"/>
                    <a:pt x="3132" y="2894"/>
                  </a:cubicBezTo>
                  <a:cubicBezTo>
                    <a:pt x="3162" y="1830"/>
                    <a:pt x="2524" y="888"/>
                    <a:pt x="1946" y="6"/>
                  </a:cubicBezTo>
                  <a:cubicBezTo>
                    <a:pt x="1794" y="189"/>
                    <a:pt x="1794" y="493"/>
                    <a:pt x="1885" y="736"/>
                  </a:cubicBezTo>
                  <a:cubicBezTo>
                    <a:pt x="1945" y="946"/>
                    <a:pt x="2064" y="1185"/>
                    <a:pt x="2126" y="1425"/>
                  </a:cubicBezTo>
                  <a:lnTo>
                    <a:pt x="2126" y="1425"/>
                  </a:lnTo>
                  <a:cubicBezTo>
                    <a:pt x="1957" y="928"/>
                    <a:pt x="1598" y="376"/>
                    <a:pt x="1308" y="6"/>
                  </a:cubicBezTo>
                  <a:cubicBezTo>
                    <a:pt x="1292" y="2"/>
                    <a:pt x="1276" y="0"/>
                    <a:pt x="1260" y="0"/>
                  </a:cubicBezTo>
                  <a:close/>
                </a:path>
              </a:pathLst>
            </a:custGeom>
            <a:solidFill>
              <a:srgbClr val="ADA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9"/>
            <p:cNvSpPr/>
            <p:nvPr/>
          </p:nvSpPr>
          <p:spPr>
            <a:xfrm>
              <a:off x="6086250" y="3349875"/>
              <a:ext cx="22825" cy="72975"/>
            </a:xfrm>
            <a:custGeom>
              <a:rect b="b" l="l" r="r" t="t"/>
              <a:pathLst>
                <a:path extrusionOk="0" h="2919" w="913">
                  <a:moveTo>
                    <a:pt x="152" y="1"/>
                  </a:moveTo>
                  <a:lnTo>
                    <a:pt x="0" y="122"/>
                  </a:lnTo>
                  <a:cubicBezTo>
                    <a:pt x="517" y="973"/>
                    <a:pt x="730" y="1946"/>
                    <a:pt x="730" y="2919"/>
                  </a:cubicBezTo>
                  <a:lnTo>
                    <a:pt x="912" y="2919"/>
                  </a:lnTo>
                  <a:cubicBezTo>
                    <a:pt x="912" y="1885"/>
                    <a:pt x="669" y="913"/>
                    <a:pt x="152" y="1"/>
                  </a:cubicBezTo>
                  <a:close/>
                </a:path>
              </a:pathLst>
            </a:custGeom>
            <a:solidFill>
              <a:srgbClr val="4B4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9"/>
            <p:cNvSpPr/>
            <p:nvPr/>
          </p:nvSpPr>
          <p:spPr>
            <a:xfrm>
              <a:off x="6090050" y="3486675"/>
              <a:ext cx="192275" cy="308725"/>
            </a:xfrm>
            <a:custGeom>
              <a:rect b="b" l="l" r="r" t="t"/>
              <a:pathLst>
                <a:path extrusionOk="0" h="12349" w="7691">
                  <a:moveTo>
                    <a:pt x="2706" y="0"/>
                  </a:moveTo>
                  <a:cubicBezTo>
                    <a:pt x="2219" y="790"/>
                    <a:pt x="973" y="1307"/>
                    <a:pt x="0" y="1368"/>
                  </a:cubicBezTo>
                  <a:cubicBezTo>
                    <a:pt x="730" y="3860"/>
                    <a:pt x="1429" y="6444"/>
                    <a:pt x="2128" y="8967"/>
                  </a:cubicBezTo>
                  <a:cubicBezTo>
                    <a:pt x="2371" y="9787"/>
                    <a:pt x="2858" y="10790"/>
                    <a:pt x="3405" y="11459"/>
                  </a:cubicBezTo>
                  <a:cubicBezTo>
                    <a:pt x="3809" y="12040"/>
                    <a:pt x="4613" y="12349"/>
                    <a:pt x="5344" y="12349"/>
                  </a:cubicBezTo>
                  <a:cubicBezTo>
                    <a:pt x="5492" y="12349"/>
                    <a:pt x="5637" y="12336"/>
                    <a:pt x="5775" y="12310"/>
                  </a:cubicBezTo>
                  <a:cubicBezTo>
                    <a:pt x="7052" y="12128"/>
                    <a:pt x="7690" y="10547"/>
                    <a:pt x="7508" y="9301"/>
                  </a:cubicBezTo>
                  <a:cubicBezTo>
                    <a:pt x="7265" y="8055"/>
                    <a:pt x="6444" y="6991"/>
                    <a:pt x="5715" y="5927"/>
                  </a:cubicBezTo>
                  <a:cubicBezTo>
                    <a:pt x="4499" y="4043"/>
                    <a:pt x="3557" y="2037"/>
                    <a:pt x="2706" y="0"/>
                  </a:cubicBezTo>
                  <a:close/>
                </a:path>
              </a:pathLst>
            </a:custGeom>
            <a:solidFill>
              <a:srgbClr val="465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9"/>
            <p:cNvSpPr/>
            <p:nvPr/>
          </p:nvSpPr>
          <p:spPr>
            <a:xfrm>
              <a:off x="6154625" y="3488950"/>
              <a:ext cx="99575" cy="217350"/>
            </a:xfrm>
            <a:custGeom>
              <a:rect b="b" l="l" r="r" t="t"/>
              <a:pathLst>
                <a:path extrusionOk="0" h="8694" w="3983">
                  <a:moveTo>
                    <a:pt x="214" y="0"/>
                  </a:moveTo>
                  <a:lnTo>
                    <a:pt x="1" y="61"/>
                  </a:lnTo>
                  <a:cubicBezTo>
                    <a:pt x="335" y="1246"/>
                    <a:pt x="913" y="2098"/>
                    <a:pt x="1521" y="3009"/>
                  </a:cubicBezTo>
                  <a:cubicBezTo>
                    <a:pt x="1764" y="3374"/>
                    <a:pt x="1977" y="3708"/>
                    <a:pt x="2220" y="4073"/>
                  </a:cubicBezTo>
                  <a:cubicBezTo>
                    <a:pt x="3010" y="5411"/>
                    <a:pt x="3800" y="6961"/>
                    <a:pt x="3800" y="8633"/>
                  </a:cubicBezTo>
                  <a:lnTo>
                    <a:pt x="3983" y="8693"/>
                  </a:lnTo>
                  <a:cubicBezTo>
                    <a:pt x="3952" y="6930"/>
                    <a:pt x="3162" y="5319"/>
                    <a:pt x="2372" y="4012"/>
                  </a:cubicBezTo>
                  <a:cubicBezTo>
                    <a:pt x="2129" y="3587"/>
                    <a:pt x="1916" y="3253"/>
                    <a:pt x="1673" y="2888"/>
                  </a:cubicBezTo>
                  <a:cubicBezTo>
                    <a:pt x="1095" y="2037"/>
                    <a:pt x="548" y="1155"/>
                    <a:pt x="214" y="0"/>
                  </a:cubicBezTo>
                  <a:close/>
                </a:path>
              </a:pathLst>
            </a:custGeom>
            <a:solidFill>
              <a:srgbClr val="4B4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19"/>
            <p:cNvSpPr/>
            <p:nvPr/>
          </p:nvSpPr>
          <p:spPr>
            <a:xfrm>
              <a:off x="6187300" y="3712350"/>
              <a:ext cx="15225" cy="15225"/>
            </a:xfrm>
            <a:custGeom>
              <a:rect b="b" l="l" r="r" t="t"/>
              <a:pathLst>
                <a:path extrusionOk="0" h="609" w="609">
                  <a:moveTo>
                    <a:pt x="305" y="1"/>
                  </a:moveTo>
                  <a:cubicBezTo>
                    <a:pt x="123" y="1"/>
                    <a:pt x="1" y="153"/>
                    <a:pt x="1" y="304"/>
                  </a:cubicBezTo>
                  <a:cubicBezTo>
                    <a:pt x="1" y="487"/>
                    <a:pt x="123" y="608"/>
                    <a:pt x="305" y="608"/>
                  </a:cubicBezTo>
                  <a:cubicBezTo>
                    <a:pt x="457" y="608"/>
                    <a:pt x="609" y="487"/>
                    <a:pt x="609" y="304"/>
                  </a:cubicBezTo>
                  <a:cubicBezTo>
                    <a:pt x="609" y="153"/>
                    <a:pt x="457" y="1"/>
                    <a:pt x="305" y="1"/>
                  </a:cubicBezTo>
                  <a:close/>
                </a:path>
              </a:pathLst>
            </a:custGeom>
            <a:solidFill>
              <a:srgbClr val="3C5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9"/>
            <p:cNvSpPr/>
            <p:nvPr/>
          </p:nvSpPr>
          <p:spPr>
            <a:xfrm>
              <a:off x="6203275" y="3634075"/>
              <a:ext cx="11425" cy="11425"/>
            </a:xfrm>
            <a:custGeom>
              <a:rect b="b" l="l" r="r" t="t"/>
              <a:pathLst>
                <a:path extrusionOk="0" h="457" w="457">
                  <a:moveTo>
                    <a:pt x="213" y="1"/>
                  </a:moveTo>
                  <a:cubicBezTo>
                    <a:pt x="91" y="1"/>
                    <a:pt x="0" y="92"/>
                    <a:pt x="0" y="214"/>
                  </a:cubicBezTo>
                  <a:cubicBezTo>
                    <a:pt x="0" y="335"/>
                    <a:pt x="91" y="457"/>
                    <a:pt x="213" y="457"/>
                  </a:cubicBezTo>
                  <a:cubicBezTo>
                    <a:pt x="365" y="457"/>
                    <a:pt x="456" y="335"/>
                    <a:pt x="456" y="214"/>
                  </a:cubicBezTo>
                  <a:cubicBezTo>
                    <a:pt x="456" y="92"/>
                    <a:pt x="365" y="1"/>
                    <a:pt x="213" y="1"/>
                  </a:cubicBezTo>
                  <a:close/>
                </a:path>
              </a:pathLst>
            </a:custGeom>
            <a:solidFill>
              <a:srgbClr val="3C5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9"/>
            <p:cNvSpPr/>
            <p:nvPr/>
          </p:nvSpPr>
          <p:spPr>
            <a:xfrm>
              <a:off x="6137925" y="3599875"/>
              <a:ext cx="11425" cy="11425"/>
            </a:xfrm>
            <a:custGeom>
              <a:rect b="b" l="l" r="r" t="t"/>
              <a:pathLst>
                <a:path extrusionOk="0" h="457" w="457">
                  <a:moveTo>
                    <a:pt x="213" y="1"/>
                  </a:moveTo>
                  <a:cubicBezTo>
                    <a:pt x="91" y="1"/>
                    <a:pt x="0" y="92"/>
                    <a:pt x="0" y="214"/>
                  </a:cubicBezTo>
                  <a:cubicBezTo>
                    <a:pt x="0" y="335"/>
                    <a:pt x="122" y="457"/>
                    <a:pt x="213" y="457"/>
                  </a:cubicBezTo>
                  <a:cubicBezTo>
                    <a:pt x="335" y="457"/>
                    <a:pt x="456" y="335"/>
                    <a:pt x="456" y="214"/>
                  </a:cubicBezTo>
                  <a:cubicBezTo>
                    <a:pt x="456" y="92"/>
                    <a:pt x="365" y="31"/>
                    <a:pt x="213" y="1"/>
                  </a:cubicBezTo>
                  <a:close/>
                </a:path>
              </a:pathLst>
            </a:custGeom>
            <a:solidFill>
              <a:srgbClr val="3C5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19"/>
            <p:cNvSpPr/>
            <p:nvPr/>
          </p:nvSpPr>
          <p:spPr>
            <a:xfrm>
              <a:off x="6150075" y="3544425"/>
              <a:ext cx="11425" cy="11425"/>
            </a:xfrm>
            <a:custGeom>
              <a:rect b="b" l="l" r="r" t="t"/>
              <a:pathLst>
                <a:path extrusionOk="0" h="457" w="457">
                  <a:moveTo>
                    <a:pt x="244" y="0"/>
                  </a:moveTo>
                  <a:cubicBezTo>
                    <a:pt x="122" y="0"/>
                    <a:pt x="1" y="122"/>
                    <a:pt x="1" y="243"/>
                  </a:cubicBezTo>
                  <a:cubicBezTo>
                    <a:pt x="1" y="334"/>
                    <a:pt x="122" y="456"/>
                    <a:pt x="244" y="456"/>
                  </a:cubicBezTo>
                  <a:cubicBezTo>
                    <a:pt x="335" y="456"/>
                    <a:pt x="457" y="334"/>
                    <a:pt x="457" y="243"/>
                  </a:cubicBezTo>
                  <a:cubicBezTo>
                    <a:pt x="457" y="122"/>
                    <a:pt x="335" y="0"/>
                    <a:pt x="244" y="0"/>
                  </a:cubicBezTo>
                  <a:close/>
                </a:path>
              </a:pathLst>
            </a:custGeom>
            <a:solidFill>
              <a:srgbClr val="3C5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19"/>
            <p:cNvSpPr/>
            <p:nvPr/>
          </p:nvSpPr>
          <p:spPr>
            <a:xfrm>
              <a:off x="5552800" y="3841525"/>
              <a:ext cx="324500" cy="583625"/>
            </a:xfrm>
            <a:custGeom>
              <a:rect b="b" l="l" r="r" t="t"/>
              <a:pathLst>
                <a:path extrusionOk="0" h="23345" w="12980">
                  <a:moveTo>
                    <a:pt x="12888" y="1"/>
                  </a:moveTo>
                  <a:cubicBezTo>
                    <a:pt x="11460" y="1369"/>
                    <a:pt x="9454" y="2128"/>
                    <a:pt x="7356" y="2980"/>
                  </a:cubicBezTo>
                  <a:cubicBezTo>
                    <a:pt x="5654" y="3618"/>
                    <a:pt x="3922" y="4317"/>
                    <a:pt x="2432" y="5320"/>
                  </a:cubicBezTo>
                  <a:cubicBezTo>
                    <a:pt x="1642" y="5867"/>
                    <a:pt x="1095" y="6749"/>
                    <a:pt x="639" y="7569"/>
                  </a:cubicBezTo>
                  <a:cubicBezTo>
                    <a:pt x="1" y="8785"/>
                    <a:pt x="213" y="10487"/>
                    <a:pt x="426" y="11855"/>
                  </a:cubicBezTo>
                  <a:lnTo>
                    <a:pt x="1794" y="22159"/>
                  </a:lnTo>
                  <a:cubicBezTo>
                    <a:pt x="1855" y="22858"/>
                    <a:pt x="2432" y="23345"/>
                    <a:pt x="3101" y="23345"/>
                  </a:cubicBezTo>
                  <a:lnTo>
                    <a:pt x="3101" y="23132"/>
                  </a:lnTo>
                  <a:cubicBezTo>
                    <a:pt x="2554" y="23132"/>
                    <a:pt x="2037" y="22737"/>
                    <a:pt x="1976" y="22159"/>
                  </a:cubicBezTo>
                  <a:lnTo>
                    <a:pt x="639" y="12159"/>
                  </a:lnTo>
                  <a:lnTo>
                    <a:pt x="608" y="11885"/>
                  </a:lnTo>
                  <a:cubicBezTo>
                    <a:pt x="426" y="10518"/>
                    <a:pt x="183" y="8846"/>
                    <a:pt x="821" y="7721"/>
                  </a:cubicBezTo>
                  <a:cubicBezTo>
                    <a:pt x="1277" y="6870"/>
                    <a:pt x="1794" y="6049"/>
                    <a:pt x="2554" y="5502"/>
                  </a:cubicBezTo>
                  <a:cubicBezTo>
                    <a:pt x="4013" y="4499"/>
                    <a:pt x="5776" y="3800"/>
                    <a:pt x="7447" y="3162"/>
                  </a:cubicBezTo>
                  <a:cubicBezTo>
                    <a:pt x="9575" y="2311"/>
                    <a:pt x="11581" y="1521"/>
                    <a:pt x="12980" y="153"/>
                  </a:cubicBezTo>
                  <a:lnTo>
                    <a:pt x="12888" y="1"/>
                  </a:lnTo>
                  <a:close/>
                </a:path>
              </a:pathLst>
            </a:custGeom>
            <a:solidFill>
              <a:srgbClr val="4B4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19"/>
            <p:cNvSpPr/>
            <p:nvPr/>
          </p:nvSpPr>
          <p:spPr>
            <a:xfrm>
              <a:off x="3160650" y="2697575"/>
              <a:ext cx="180900" cy="216925"/>
            </a:xfrm>
            <a:custGeom>
              <a:rect b="b" l="l" r="r" t="t"/>
              <a:pathLst>
                <a:path extrusionOk="0" h="8677" w="7236">
                  <a:moveTo>
                    <a:pt x="4190" y="1"/>
                  </a:moveTo>
                  <a:cubicBezTo>
                    <a:pt x="3873" y="1"/>
                    <a:pt x="3554" y="48"/>
                    <a:pt x="3253" y="135"/>
                  </a:cubicBezTo>
                  <a:cubicBezTo>
                    <a:pt x="1521" y="682"/>
                    <a:pt x="244" y="2384"/>
                    <a:pt x="122" y="4238"/>
                  </a:cubicBezTo>
                  <a:cubicBezTo>
                    <a:pt x="1" y="6093"/>
                    <a:pt x="1156" y="7977"/>
                    <a:pt x="2797" y="8676"/>
                  </a:cubicBezTo>
                  <a:cubicBezTo>
                    <a:pt x="4530" y="8311"/>
                    <a:pt x="6019" y="6761"/>
                    <a:pt x="6384" y="4938"/>
                  </a:cubicBezTo>
                  <a:cubicBezTo>
                    <a:pt x="6961" y="4178"/>
                    <a:pt x="7235" y="3144"/>
                    <a:pt x="7083" y="2141"/>
                  </a:cubicBezTo>
                  <a:lnTo>
                    <a:pt x="6019" y="713"/>
                  </a:lnTo>
                  <a:cubicBezTo>
                    <a:pt x="5543" y="216"/>
                    <a:pt x="4869" y="1"/>
                    <a:pt x="4190" y="1"/>
                  </a:cubicBezTo>
                  <a:close/>
                </a:path>
              </a:pathLst>
            </a:custGeom>
            <a:solidFill>
              <a:srgbClr val="ADA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19"/>
            <p:cNvSpPr/>
            <p:nvPr/>
          </p:nvSpPr>
          <p:spPr>
            <a:xfrm>
              <a:off x="3160650" y="2697900"/>
              <a:ext cx="108700" cy="218100"/>
            </a:xfrm>
            <a:custGeom>
              <a:rect b="b" l="l" r="r" t="t"/>
              <a:pathLst>
                <a:path extrusionOk="0" h="8724" w="4348">
                  <a:moveTo>
                    <a:pt x="4347" y="0"/>
                  </a:moveTo>
                  <a:cubicBezTo>
                    <a:pt x="3952" y="0"/>
                    <a:pt x="3588" y="61"/>
                    <a:pt x="3253" y="152"/>
                  </a:cubicBezTo>
                  <a:cubicBezTo>
                    <a:pt x="1521" y="669"/>
                    <a:pt x="214" y="2402"/>
                    <a:pt x="122" y="4256"/>
                  </a:cubicBezTo>
                  <a:cubicBezTo>
                    <a:pt x="1" y="6140"/>
                    <a:pt x="1156" y="7994"/>
                    <a:pt x="2797" y="8724"/>
                  </a:cubicBezTo>
                  <a:cubicBezTo>
                    <a:pt x="2949" y="8663"/>
                    <a:pt x="3132" y="8633"/>
                    <a:pt x="3284" y="8572"/>
                  </a:cubicBezTo>
                  <a:cubicBezTo>
                    <a:pt x="2676" y="5593"/>
                    <a:pt x="2645" y="2402"/>
                    <a:pt x="4347" y="0"/>
                  </a:cubicBezTo>
                  <a:close/>
                </a:path>
              </a:pathLst>
            </a:custGeom>
            <a:solidFill>
              <a:srgbClr val="8B82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19"/>
            <p:cNvSpPr/>
            <p:nvPr/>
          </p:nvSpPr>
          <p:spPr>
            <a:xfrm>
              <a:off x="3064150" y="2775400"/>
              <a:ext cx="180125" cy="212800"/>
            </a:xfrm>
            <a:custGeom>
              <a:rect b="b" l="l" r="r" t="t"/>
              <a:pathLst>
                <a:path extrusionOk="0" h="8512" w="7205">
                  <a:moveTo>
                    <a:pt x="2979" y="1"/>
                  </a:moveTo>
                  <a:cubicBezTo>
                    <a:pt x="2645" y="2220"/>
                    <a:pt x="1703" y="4195"/>
                    <a:pt x="335" y="6019"/>
                  </a:cubicBezTo>
                  <a:cubicBezTo>
                    <a:pt x="183" y="6262"/>
                    <a:pt x="1" y="6566"/>
                    <a:pt x="183" y="6779"/>
                  </a:cubicBezTo>
                  <a:cubicBezTo>
                    <a:pt x="274" y="6870"/>
                    <a:pt x="365" y="6901"/>
                    <a:pt x="487" y="6931"/>
                  </a:cubicBezTo>
                  <a:cubicBezTo>
                    <a:pt x="2311" y="7478"/>
                    <a:pt x="4104" y="7964"/>
                    <a:pt x="5928" y="8512"/>
                  </a:cubicBezTo>
                  <a:cubicBezTo>
                    <a:pt x="6141" y="5989"/>
                    <a:pt x="6596" y="3496"/>
                    <a:pt x="7204" y="1065"/>
                  </a:cubicBezTo>
                  <a:cubicBezTo>
                    <a:pt x="5715" y="821"/>
                    <a:pt x="4378" y="548"/>
                    <a:pt x="2979" y="1"/>
                  </a:cubicBezTo>
                  <a:close/>
                </a:path>
              </a:pathLst>
            </a:custGeom>
            <a:solidFill>
              <a:srgbClr val="ADA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9"/>
            <p:cNvSpPr/>
            <p:nvPr/>
          </p:nvSpPr>
          <p:spPr>
            <a:xfrm>
              <a:off x="3120375" y="2634850"/>
              <a:ext cx="287275" cy="200000"/>
            </a:xfrm>
            <a:custGeom>
              <a:rect b="b" l="l" r="r" t="t"/>
              <a:pathLst>
                <a:path extrusionOk="0" h="8000" w="11491">
                  <a:moveTo>
                    <a:pt x="4876" y="1"/>
                  </a:moveTo>
                  <a:cubicBezTo>
                    <a:pt x="4760" y="1"/>
                    <a:pt x="4645" y="10"/>
                    <a:pt x="4530" y="30"/>
                  </a:cubicBezTo>
                  <a:cubicBezTo>
                    <a:pt x="4469" y="30"/>
                    <a:pt x="4408" y="60"/>
                    <a:pt x="4287" y="91"/>
                  </a:cubicBezTo>
                  <a:cubicBezTo>
                    <a:pt x="4145" y="81"/>
                    <a:pt x="4003" y="74"/>
                    <a:pt x="3863" y="74"/>
                  </a:cubicBezTo>
                  <a:cubicBezTo>
                    <a:pt x="3584" y="74"/>
                    <a:pt x="3314" y="101"/>
                    <a:pt x="3071" y="182"/>
                  </a:cubicBezTo>
                  <a:cubicBezTo>
                    <a:pt x="1703" y="516"/>
                    <a:pt x="730" y="1793"/>
                    <a:pt x="457" y="3161"/>
                  </a:cubicBezTo>
                  <a:cubicBezTo>
                    <a:pt x="153" y="4529"/>
                    <a:pt x="1" y="6140"/>
                    <a:pt x="366" y="7507"/>
                  </a:cubicBezTo>
                  <a:cubicBezTo>
                    <a:pt x="1099" y="7849"/>
                    <a:pt x="2033" y="7999"/>
                    <a:pt x="2962" y="7999"/>
                  </a:cubicBezTo>
                  <a:cubicBezTo>
                    <a:pt x="3766" y="7999"/>
                    <a:pt x="4566" y="7887"/>
                    <a:pt x="5229" y="7690"/>
                  </a:cubicBezTo>
                  <a:cubicBezTo>
                    <a:pt x="5411" y="7629"/>
                    <a:pt x="5655" y="7538"/>
                    <a:pt x="5837" y="7477"/>
                  </a:cubicBezTo>
                  <a:cubicBezTo>
                    <a:pt x="5928" y="7203"/>
                    <a:pt x="5958" y="6899"/>
                    <a:pt x="5989" y="6626"/>
                  </a:cubicBezTo>
                  <a:cubicBezTo>
                    <a:pt x="6019" y="6291"/>
                    <a:pt x="6141" y="5988"/>
                    <a:pt x="6384" y="5714"/>
                  </a:cubicBezTo>
                  <a:cubicBezTo>
                    <a:pt x="6524" y="5574"/>
                    <a:pt x="6744" y="5473"/>
                    <a:pt x="6964" y="5473"/>
                  </a:cubicBezTo>
                  <a:cubicBezTo>
                    <a:pt x="7078" y="5473"/>
                    <a:pt x="7192" y="5500"/>
                    <a:pt x="7296" y="5562"/>
                  </a:cubicBezTo>
                  <a:cubicBezTo>
                    <a:pt x="7478" y="5684"/>
                    <a:pt x="7539" y="5896"/>
                    <a:pt x="7539" y="6140"/>
                  </a:cubicBezTo>
                  <a:cubicBezTo>
                    <a:pt x="7539" y="6261"/>
                    <a:pt x="7539" y="6322"/>
                    <a:pt x="7509" y="6443"/>
                  </a:cubicBezTo>
                  <a:cubicBezTo>
                    <a:pt x="7813" y="6231"/>
                    <a:pt x="8086" y="5896"/>
                    <a:pt x="8299" y="5653"/>
                  </a:cubicBezTo>
                  <a:cubicBezTo>
                    <a:pt x="8355" y="5657"/>
                    <a:pt x="8412" y="5658"/>
                    <a:pt x="8468" y="5658"/>
                  </a:cubicBezTo>
                  <a:cubicBezTo>
                    <a:pt x="9416" y="5658"/>
                    <a:pt x="10364" y="5180"/>
                    <a:pt x="10852" y="4377"/>
                  </a:cubicBezTo>
                  <a:lnTo>
                    <a:pt x="10852" y="4377"/>
                  </a:lnTo>
                  <a:cubicBezTo>
                    <a:pt x="10548" y="4468"/>
                    <a:pt x="10214" y="4468"/>
                    <a:pt x="9910" y="4468"/>
                  </a:cubicBezTo>
                  <a:cubicBezTo>
                    <a:pt x="10700" y="4194"/>
                    <a:pt x="11339" y="3495"/>
                    <a:pt x="11490" y="2644"/>
                  </a:cubicBezTo>
                  <a:lnTo>
                    <a:pt x="11490" y="2644"/>
                  </a:lnTo>
                  <a:cubicBezTo>
                    <a:pt x="11153" y="2843"/>
                    <a:pt x="10763" y="2950"/>
                    <a:pt x="10364" y="2950"/>
                  </a:cubicBezTo>
                  <a:cubicBezTo>
                    <a:pt x="10153" y="2950"/>
                    <a:pt x="9938" y="2920"/>
                    <a:pt x="9728" y="2857"/>
                  </a:cubicBezTo>
                  <a:cubicBezTo>
                    <a:pt x="9910" y="2857"/>
                    <a:pt x="10062" y="2796"/>
                    <a:pt x="10183" y="2674"/>
                  </a:cubicBezTo>
                  <a:cubicBezTo>
                    <a:pt x="9454" y="2644"/>
                    <a:pt x="8785" y="2279"/>
                    <a:pt x="8238" y="1854"/>
                  </a:cubicBezTo>
                  <a:cubicBezTo>
                    <a:pt x="7661" y="1428"/>
                    <a:pt x="7144" y="942"/>
                    <a:pt x="6566" y="547"/>
                  </a:cubicBezTo>
                  <a:cubicBezTo>
                    <a:pt x="6058" y="242"/>
                    <a:pt x="5465" y="1"/>
                    <a:pt x="4876" y="1"/>
                  </a:cubicBezTo>
                  <a:close/>
                </a:path>
              </a:pathLst>
            </a:custGeom>
            <a:solidFill>
              <a:srgbClr val="8899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9"/>
            <p:cNvSpPr/>
            <p:nvPr/>
          </p:nvSpPr>
          <p:spPr>
            <a:xfrm>
              <a:off x="3276925" y="2779775"/>
              <a:ext cx="25850" cy="46575"/>
            </a:xfrm>
            <a:custGeom>
              <a:rect b="b" l="l" r="r" t="t"/>
              <a:pathLst>
                <a:path extrusionOk="0" h="1863" w="1034">
                  <a:moveTo>
                    <a:pt x="618" y="1"/>
                  </a:moveTo>
                  <a:cubicBezTo>
                    <a:pt x="585" y="1"/>
                    <a:pt x="552" y="3"/>
                    <a:pt x="517" y="8"/>
                  </a:cubicBezTo>
                  <a:cubicBezTo>
                    <a:pt x="365" y="69"/>
                    <a:pt x="274" y="282"/>
                    <a:pt x="274" y="464"/>
                  </a:cubicBezTo>
                  <a:cubicBezTo>
                    <a:pt x="274" y="646"/>
                    <a:pt x="335" y="829"/>
                    <a:pt x="365" y="1042"/>
                  </a:cubicBezTo>
                  <a:cubicBezTo>
                    <a:pt x="335" y="996"/>
                    <a:pt x="289" y="973"/>
                    <a:pt x="244" y="973"/>
                  </a:cubicBezTo>
                  <a:cubicBezTo>
                    <a:pt x="198" y="973"/>
                    <a:pt x="152" y="996"/>
                    <a:pt x="122" y="1042"/>
                  </a:cubicBezTo>
                  <a:cubicBezTo>
                    <a:pt x="31" y="1102"/>
                    <a:pt x="0" y="1194"/>
                    <a:pt x="31" y="1285"/>
                  </a:cubicBezTo>
                  <a:cubicBezTo>
                    <a:pt x="61" y="1376"/>
                    <a:pt x="122" y="1406"/>
                    <a:pt x="152" y="1437"/>
                  </a:cubicBezTo>
                  <a:cubicBezTo>
                    <a:pt x="183" y="1467"/>
                    <a:pt x="213" y="1558"/>
                    <a:pt x="183" y="1619"/>
                  </a:cubicBezTo>
                  <a:cubicBezTo>
                    <a:pt x="183" y="1680"/>
                    <a:pt x="152" y="1710"/>
                    <a:pt x="122" y="1741"/>
                  </a:cubicBezTo>
                  <a:cubicBezTo>
                    <a:pt x="61" y="1801"/>
                    <a:pt x="122" y="1832"/>
                    <a:pt x="152" y="1862"/>
                  </a:cubicBezTo>
                  <a:cubicBezTo>
                    <a:pt x="183" y="1862"/>
                    <a:pt x="183" y="1862"/>
                    <a:pt x="213" y="1832"/>
                  </a:cubicBezTo>
                  <a:cubicBezTo>
                    <a:pt x="426" y="1710"/>
                    <a:pt x="517" y="1498"/>
                    <a:pt x="578" y="1285"/>
                  </a:cubicBezTo>
                  <a:cubicBezTo>
                    <a:pt x="548" y="1102"/>
                    <a:pt x="548" y="950"/>
                    <a:pt x="639" y="890"/>
                  </a:cubicBezTo>
                  <a:cubicBezTo>
                    <a:pt x="669" y="798"/>
                    <a:pt x="760" y="768"/>
                    <a:pt x="821" y="738"/>
                  </a:cubicBezTo>
                  <a:cubicBezTo>
                    <a:pt x="973" y="616"/>
                    <a:pt x="1034" y="373"/>
                    <a:pt x="973" y="221"/>
                  </a:cubicBezTo>
                  <a:cubicBezTo>
                    <a:pt x="922" y="68"/>
                    <a:pt x="786" y="1"/>
                    <a:pt x="618" y="1"/>
                  </a:cubicBezTo>
                  <a:close/>
                </a:path>
              </a:pathLst>
            </a:custGeom>
            <a:solidFill>
              <a:srgbClr val="8B82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9"/>
            <p:cNvSpPr/>
            <p:nvPr/>
          </p:nvSpPr>
          <p:spPr>
            <a:xfrm>
              <a:off x="3245000" y="2655350"/>
              <a:ext cx="109450" cy="80575"/>
            </a:xfrm>
            <a:custGeom>
              <a:rect b="b" l="l" r="r" t="t"/>
              <a:pathLst>
                <a:path extrusionOk="0" h="3223" w="4378">
                  <a:moveTo>
                    <a:pt x="1" y="0"/>
                  </a:moveTo>
                  <a:lnTo>
                    <a:pt x="1" y="0"/>
                  </a:lnTo>
                  <a:cubicBezTo>
                    <a:pt x="92" y="335"/>
                    <a:pt x="153" y="730"/>
                    <a:pt x="244" y="1064"/>
                  </a:cubicBezTo>
                  <a:cubicBezTo>
                    <a:pt x="244" y="1155"/>
                    <a:pt x="274" y="1216"/>
                    <a:pt x="305" y="1246"/>
                  </a:cubicBezTo>
                  <a:cubicBezTo>
                    <a:pt x="358" y="1300"/>
                    <a:pt x="429" y="1324"/>
                    <a:pt x="502" y="1324"/>
                  </a:cubicBezTo>
                  <a:cubicBezTo>
                    <a:pt x="595" y="1324"/>
                    <a:pt x="692" y="1284"/>
                    <a:pt x="761" y="1216"/>
                  </a:cubicBezTo>
                  <a:cubicBezTo>
                    <a:pt x="850" y="1194"/>
                    <a:pt x="973" y="1122"/>
                    <a:pt x="1104" y="1122"/>
                  </a:cubicBezTo>
                  <a:cubicBezTo>
                    <a:pt x="1151" y="1122"/>
                    <a:pt x="1199" y="1131"/>
                    <a:pt x="1247" y="1155"/>
                  </a:cubicBezTo>
                  <a:cubicBezTo>
                    <a:pt x="1399" y="1246"/>
                    <a:pt x="1399" y="1490"/>
                    <a:pt x="1490" y="1642"/>
                  </a:cubicBezTo>
                  <a:cubicBezTo>
                    <a:pt x="1599" y="1750"/>
                    <a:pt x="1769" y="1766"/>
                    <a:pt x="1947" y="1766"/>
                  </a:cubicBezTo>
                  <a:cubicBezTo>
                    <a:pt x="2017" y="1766"/>
                    <a:pt x="2089" y="1763"/>
                    <a:pt x="2159" y="1763"/>
                  </a:cubicBezTo>
                  <a:cubicBezTo>
                    <a:pt x="2554" y="1763"/>
                    <a:pt x="2949" y="1976"/>
                    <a:pt x="3253" y="2250"/>
                  </a:cubicBezTo>
                  <a:cubicBezTo>
                    <a:pt x="3557" y="2523"/>
                    <a:pt x="3739" y="2888"/>
                    <a:pt x="3952" y="3222"/>
                  </a:cubicBezTo>
                  <a:cubicBezTo>
                    <a:pt x="4104" y="3009"/>
                    <a:pt x="4256" y="2766"/>
                    <a:pt x="4378" y="2554"/>
                  </a:cubicBezTo>
                  <a:cubicBezTo>
                    <a:pt x="2949" y="1702"/>
                    <a:pt x="1460" y="851"/>
                    <a:pt x="1" y="0"/>
                  </a:cubicBezTo>
                  <a:close/>
                </a:path>
              </a:pathLst>
            </a:custGeom>
            <a:solidFill>
              <a:srgbClr val="7D7A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9"/>
            <p:cNvSpPr/>
            <p:nvPr/>
          </p:nvSpPr>
          <p:spPr>
            <a:xfrm>
              <a:off x="2707000" y="4567225"/>
              <a:ext cx="168725" cy="115225"/>
            </a:xfrm>
            <a:custGeom>
              <a:rect b="b" l="l" r="r" t="t"/>
              <a:pathLst>
                <a:path extrusionOk="0" h="4609" w="6749">
                  <a:moveTo>
                    <a:pt x="791" y="1"/>
                  </a:moveTo>
                  <a:cubicBezTo>
                    <a:pt x="791" y="730"/>
                    <a:pt x="335" y="1368"/>
                    <a:pt x="122" y="2067"/>
                  </a:cubicBezTo>
                  <a:cubicBezTo>
                    <a:pt x="61" y="2219"/>
                    <a:pt x="61" y="2432"/>
                    <a:pt x="61" y="2645"/>
                  </a:cubicBezTo>
                  <a:cubicBezTo>
                    <a:pt x="1" y="3101"/>
                    <a:pt x="1" y="3587"/>
                    <a:pt x="153" y="4043"/>
                  </a:cubicBezTo>
                  <a:cubicBezTo>
                    <a:pt x="796" y="4401"/>
                    <a:pt x="1514" y="4609"/>
                    <a:pt x="2263" y="4609"/>
                  </a:cubicBezTo>
                  <a:cubicBezTo>
                    <a:pt x="2469" y="4609"/>
                    <a:pt x="2678" y="4593"/>
                    <a:pt x="2888" y="4560"/>
                  </a:cubicBezTo>
                  <a:lnTo>
                    <a:pt x="2979" y="4104"/>
                  </a:lnTo>
                  <a:cubicBezTo>
                    <a:pt x="3358" y="4015"/>
                    <a:pt x="3655" y="3959"/>
                    <a:pt x="3965" y="3959"/>
                  </a:cubicBezTo>
                  <a:cubicBezTo>
                    <a:pt x="4079" y="3959"/>
                    <a:pt x="4195" y="3966"/>
                    <a:pt x="4317" y="3982"/>
                  </a:cubicBezTo>
                  <a:cubicBezTo>
                    <a:pt x="4712" y="4056"/>
                    <a:pt x="4927" y="4151"/>
                    <a:pt x="5156" y="4151"/>
                  </a:cubicBezTo>
                  <a:cubicBezTo>
                    <a:pt x="5209" y="4151"/>
                    <a:pt x="5263" y="4146"/>
                    <a:pt x="5320" y="4134"/>
                  </a:cubicBezTo>
                  <a:cubicBezTo>
                    <a:pt x="5563" y="4104"/>
                    <a:pt x="5745" y="3982"/>
                    <a:pt x="5989" y="3891"/>
                  </a:cubicBezTo>
                  <a:cubicBezTo>
                    <a:pt x="6262" y="3770"/>
                    <a:pt x="6566" y="3466"/>
                    <a:pt x="6627" y="3192"/>
                  </a:cubicBezTo>
                  <a:cubicBezTo>
                    <a:pt x="6748" y="2827"/>
                    <a:pt x="6566" y="2675"/>
                    <a:pt x="6232" y="2493"/>
                  </a:cubicBezTo>
                  <a:cubicBezTo>
                    <a:pt x="5897" y="2280"/>
                    <a:pt x="5350" y="2219"/>
                    <a:pt x="4986" y="2189"/>
                  </a:cubicBezTo>
                  <a:cubicBezTo>
                    <a:pt x="4590" y="2128"/>
                    <a:pt x="4256" y="2037"/>
                    <a:pt x="3922" y="1824"/>
                  </a:cubicBezTo>
                  <a:cubicBezTo>
                    <a:pt x="3557" y="1642"/>
                    <a:pt x="3283" y="1277"/>
                    <a:pt x="3405" y="882"/>
                  </a:cubicBezTo>
                  <a:cubicBezTo>
                    <a:pt x="2432" y="821"/>
                    <a:pt x="1672" y="456"/>
                    <a:pt x="791" y="1"/>
                  </a:cubicBezTo>
                  <a:close/>
                </a:path>
              </a:pathLst>
            </a:custGeom>
            <a:solidFill>
              <a:srgbClr val="4B4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9"/>
            <p:cNvSpPr/>
            <p:nvPr/>
          </p:nvSpPr>
          <p:spPr>
            <a:xfrm>
              <a:off x="2722950" y="4582425"/>
              <a:ext cx="64625" cy="34575"/>
            </a:xfrm>
            <a:custGeom>
              <a:rect b="b" l="l" r="r" t="t"/>
              <a:pathLst>
                <a:path extrusionOk="0" h="1383" w="2585">
                  <a:moveTo>
                    <a:pt x="305" y="0"/>
                  </a:moveTo>
                  <a:cubicBezTo>
                    <a:pt x="183" y="152"/>
                    <a:pt x="123" y="304"/>
                    <a:pt x="31" y="517"/>
                  </a:cubicBezTo>
                  <a:cubicBezTo>
                    <a:pt x="1" y="700"/>
                    <a:pt x="1" y="882"/>
                    <a:pt x="123" y="1034"/>
                  </a:cubicBezTo>
                  <a:cubicBezTo>
                    <a:pt x="244" y="1186"/>
                    <a:pt x="366" y="1277"/>
                    <a:pt x="578" y="1307"/>
                  </a:cubicBezTo>
                  <a:cubicBezTo>
                    <a:pt x="763" y="1358"/>
                    <a:pt x="955" y="1383"/>
                    <a:pt x="1148" y="1383"/>
                  </a:cubicBezTo>
                  <a:cubicBezTo>
                    <a:pt x="1653" y="1383"/>
                    <a:pt x="2167" y="1212"/>
                    <a:pt x="2585" y="882"/>
                  </a:cubicBezTo>
                  <a:cubicBezTo>
                    <a:pt x="1855" y="548"/>
                    <a:pt x="1095" y="213"/>
                    <a:pt x="305" y="0"/>
                  </a:cubicBezTo>
                  <a:close/>
                </a:path>
              </a:pathLst>
            </a:custGeom>
            <a:solidFill>
              <a:srgbClr val="3C5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19"/>
            <p:cNvSpPr/>
            <p:nvPr/>
          </p:nvSpPr>
          <p:spPr>
            <a:xfrm>
              <a:off x="2703200" y="3514775"/>
              <a:ext cx="395175" cy="1095950"/>
            </a:xfrm>
            <a:custGeom>
              <a:rect b="b" l="l" r="r" t="t"/>
              <a:pathLst>
                <a:path extrusionOk="0" h="43838" w="15807">
                  <a:moveTo>
                    <a:pt x="4256" y="1"/>
                  </a:moveTo>
                  <a:cubicBezTo>
                    <a:pt x="669" y="8511"/>
                    <a:pt x="3040" y="11065"/>
                    <a:pt x="3375" y="17296"/>
                  </a:cubicBezTo>
                  <a:cubicBezTo>
                    <a:pt x="3709" y="23496"/>
                    <a:pt x="4378" y="28876"/>
                    <a:pt x="2098" y="34712"/>
                  </a:cubicBezTo>
                  <a:cubicBezTo>
                    <a:pt x="1703" y="35624"/>
                    <a:pt x="1216" y="38968"/>
                    <a:pt x="761" y="40184"/>
                  </a:cubicBezTo>
                  <a:cubicBezTo>
                    <a:pt x="365" y="41095"/>
                    <a:pt x="1" y="41582"/>
                    <a:pt x="578" y="42403"/>
                  </a:cubicBezTo>
                  <a:cubicBezTo>
                    <a:pt x="1033" y="43109"/>
                    <a:pt x="2326" y="43837"/>
                    <a:pt x="3273" y="43837"/>
                  </a:cubicBezTo>
                  <a:cubicBezTo>
                    <a:pt x="3467" y="43837"/>
                    <a:pt x="3646" y="43807"/>
                    <a:pt x="3800" y="43740"/>
                  </a:cubicBezTo>
                  <a:cubicBezTo>
                    <a:pt x="6353" y="37205"/>
                    <a:pt x="9332" y="30822"/>
                    <a:pt x="11703" y="24226"/>
                  </a:cubicBezTo>
                  <a:cubicBezTo>
                    <a:pt x="14043" y="17600"/>
                    <a:pt x="15806" y="10639"/>
                    <a:pt x="15654" y="3618"/>
                  </a:cubicBezTo>
                  <a:cubicBezTo>
                    <a:pt x="11855" y="2402"/>
                    <a:pt x="8056" y="1217"/>
                    <a:pt x="4256" y="1"/>
                  </a:cubicBezTo>
                  <a:close/>
                </a:path>
              </a:pathLst>
            </a:custGeom>
            <a:solidFill>
              <a:srgbClr val="7D7A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19"/>
            <p:cNvSpPr/>
            <p:nvPr/>
          </p:nvSpPr>
          <p:spPr>
            <a:xfrm>
              <a:off x="2764750" y="3539100"/>
              <a:ext cx="333625" cy="1071675"/>
            </a:xfrm>
            <a:custGeom>
              <a:rect b="b" l="l" r="r" t="t"/>
              <a:pathLst>
                <a:path extrusionOk="0" h="42867" w="13345">
                  <a:moveTo>
                    <a:pt x="4834" y="0"/>
                  </a:moveTo>
                  <a:cubicBezTo>
                    <a:pt x="1034" y="8450"/>
                    <a:pt x="4530" y="17964"/>
                    <a:pt x="3800" y="26748"/>
                  </a:cubicBezTo>
                  <a:cubicBezTo>
                    <a:pt x="3314" y="32372"/>
                    <a:pt x="1946" y="37630"/>
                    <a:pt x="1" y="42737"/>
                  </a:cubicBezTo>
                  <a:cubicBezTo>
                    <a:pt x="268" y="42820"/>
                    <a:pt x="544" y="42867"/>
                    <a:pt x="800" y="42867"/>
                  </a:cubicBezTo>
                  <a:cubicBezTo>
                    <a:pt x="1009" y="42867"/>
                    <a:pt x="1204" y="42835"/>
                    <a:pt x="1369" y="42767"/>
                  </a:cubicBezTo>
                  <a:cubicBezTo>
                    <a:pt x="3922" y="36232"/>
                    <a:pt x="6931" y="29849"/>
                    <a:pt x="9271" y="23253"/>
                  </a:cubicBezTo>
                  <a:cubicBezTo>
                    <a:pt x="11581" y="16596"/>
                    <a:pt x="13344" y="9636"/>
                    <a:pt x="13192" y="2645"/>
                  </a:cubicBezTo>
                  <a:cubicBezTo>
                    <a:pt x="10396" y="1763"/>
                    <a:pt x="7600" y="851"/>
                    <a:pt x="4834" y="0"/>
                  </a:cubicBezTo>
                  <a:close/>
                </a:path>
              </a:pathLst>
            </a:custGeom>
            <a:solidFill>
              <a:srgbClr val="7471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9"/>
            <p:cNvSpPr/>
            <p:nvPr/>
          </p:nvSpPr>
          <p:spPr>
            <a:xfrm>
              <a:off x="2738925" y="3536825"/>
              <a:ext cx="357925" cy="902775"/>
            </a:xfrm>
            <a:custGeom>
              <a:rect b="b" l="l" r="r" t="t"/>
              <a:pathLst>
                <a:path extrusionOk="0" h="36111" w="14317">
                  <a:moveTo>
                    <a:pt x="5563" y="0"/>
                  </a:moveTo>
                  <a:lnTo>
                    <a:pt x="5563" y="0"/>
                  </a:lnTo>
                  <a:cubicBezTo>
                    <a:pt x="0" y="10274"/>
                    <a:pt x="8116" y="20608"/>
                    <a:pt x="5775" y="31460"/>
                  </a:cubicBezTo>
                  <a:cubicBezTo>
                    <a:pt x="5563" y="32949"/>
                    <a:pt x="5411" y="34530"/>
                    <a:pt x="5107" y="36110"/>
                  </a:cubicBezTo>
                  <a:cubicBezTo>
                    <a:pt x="6870" y="31855"/>
                    <a:pt x="8663" y="27660"/>
                    <a:pt x="10244" y="23344"/>
                  </a:cubicBezTo>
                  <a:cubicBezTo>
                    <a:pt x="12584" y="16718"/>
                    <a:pt x="14317" y="9757"/>
                    <a:pt x="14165" y="2736"/>
                  </a:cubicBezTo>
                  <a:cubicBezTo>
                    <a:pt x="11338" y="1824"/>
                    <a:pt x="8450" y="912"/>
                    <a:pt x="5563" y="0"/>
                  </a:cubicBezTo>
                  <a:close/>
                </a:path>
              </a:pathLst>
            </a:custGeom>
            <a:solidFill>
              <a:srgbClr val="4B4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9"/>
            <p:cNvSpPr/>
            <p:nvPr/>
          </p:nvSpPr>
          <p:spPr>
            <a:xfrm>
              <a:off x="2957000" y="4691575"/>
              <a:ext cx="205200" cy="125750"/>
            </a:xfrm>
            <a:custGeom>
              <a:rect b="b" l="l" r="r" t="t"/>
              <a:pathLst>
                <a:path extrusionOk="0" h="5030" w="8208">
                  <a:moveTo>
                    <a:pt x="724" y="1"/>
                  </a:moveTo>
                  <a:cubicBezTo>
                    <a:pt x="514" y="1"/>
                    <a:pt x="303" y="13"/>
                    <a:pt x="92" y="42"/>
                  </a:cubicBezTo>
                  <a:cubicBezTo>
                    <a:pt x="92" y="802"/>
                    <a:pt x="1" y="1622"/>
                    <a:pt x="62" y="2382"/>
                  </a:cubicBezTo>
                  <a:cubicBezTo>
                    <a:pt x="62" y="2534"/>
                    <a:pt x="92" y="2625"/>
                    <a:pt x="122" y="2777"/>
                  </a:cubicBezTo>
                  <a:cubicBezTo>
                    <a:pt x="122" y="3173"/>
                    <a:pt x="214" y="3598"/>
                    <a:pt x="274" y="3963"/>
                  </a:cubicBezTo>
                  <a:cubicBezTo>
                    <a:pt x="335" y="4145"/>
                    <a:pt x="366" y="4388"/>
                    <a:pt x="487" y="4540"/>
                  </a:cubicBezTo>
                  <a:cubicBezTo>
                    <a:pt x="639" y="4753"/>
                    <a:pt x="882" y="4844"/>
                    <a:pt x="1156" y="4905"/>
                  </a:cubicBezTo>
                  <a:cubicBezTo>
                    <a:pt x="1463" y="4989"/>
                    <a:pt x="1776" y="5030"/>
                    <a:pt x="2086" y="5030"/>
                  </a:cubicBezTo>
                  <a:cubicBezTo>
                    <a:pt x="2788" y="5030"/>
                    <a:pt x="3474" y="4819"/>
                    <a:pt x="4043" y="4419"/>
                  </a:cubicBezTo>
                  <a:cubicBezTo>
                    <a:pt x="4165" y="4358"/>
                    <a:pt x="4226" y="4267"/>
                    <a:pt x="4317" y="4145"/>
                  </a:cubicBezTo>
                  <a:cubicBezTo>
                    <a:pt x="4347" y="4084"/>
                    <a:pt x="4347" y="3993"/>
                    <a:pt x="4347" y="3902"/>
                  </a:cubicBezTo>
                  <a:cubicBezTo>
                    <a:pt x="4621" y="3780"/>
                    <a:pt x="4895" y="3659"/>
                    <a:pt x="5198" y="3598"/>
                  </a:cubicBezTo>
                  <a:cubicBezTo>
                    <a:pt x="5837" y="3385"/>
                    <a:pt x="6110" y="3325"/>
                    <a:pt x="6718" y="3021"/>
                  </a:cubicBezTo>
                  <a:cubicBezTo>
                    <a:pt x="7326" y="2747"/>
                    <a:pt x="8208" y="2078"/>
                    <a:pt x="7934" y="1410"/>
                  </a:cubicBezTo>
                  <a:cubicBezTo>
                    <a:pt x="7752" y="1014"/>
                    <a:pt x="7296" y="771"/>
                    <a:pt x="6840" y="711"/>
                  </a:cubicBezTo>
                  <a:cubicBezTo>
                    <a:pt x="6688" y="680"/>
                    <a:pt x="6536" y="670"/>
                    <a:pt x="6384" y="670"/>
                  </a:cubicBezTo>
                  <a:cubicBezTo>
                    <a:pt x="6080" y="670"/>
                    <a:pt x="5776" y="711"/>
                    <a:pt x="5472" y="711"/>
                  </a:cubicBezTo>
                  <a:cubicBezTo>
                    <a:pt x="3863" y="711"/>
                    <a:pt x="2301" y="1"/>
                    <a:pt x="724" y="1"/>
                  </a:cubicBezTo>
                  <a:close/>
                </a:path>
              </a:pathLst>
            </a:custGeom>
            <a:solidFill>
              <a:srgbClr val="4B4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9"/>
            <p:cNvSpPr/>
            <p:nvPr/>
          </p:nvSpPr>
          <p:spPr>
            <a:xfrm>
              <a:off x="2958525" y="4695650"/>
              <a:ext cx="120100" cy="50175"/>
            </a:xfrm>
            <a:custGeom>
              <a:rect b="b" l="l" r="r" t="t"/>
              <a:pathLst>
                <a:path extrusionOk="0" h="2007" w="4804">
                  <a:moveTo>
                    <a:pt x="609" y="0"/>
                  </a:moveTo>
                  <a:cubicBezTo>
                    <a:pt x="244" y="122"/>
                    <a:pt x="1" y="608"/>
                    <a:pt x="122" y="1003"/>
                  </a:cubicBezTo>
                  <a:cubicBezTo>
                    <a:pt x="244" y="1368"/>
                    <a:pt x="578" y="1672"/>
                    <a:pt x="943" y="1824"/>
                  </a:cubicBezTo>
                  <a:cubicBezTo>
                    <a:pt x="1338" y="1976"/>
                    <a:pt x="1733" y="2007"/>
                    <a:pt x="2159" y="2007"/>
                  </a:cubicBezTo>
                  <a:cubicBezTo>
                    <a:pt x="2858" y="2007"/>
                    <a:pt x="3527" y="1976"/>
                    <a:pt x="4165" y="1794"/>
                  </a:cubicBezTo>
                  <a:cubicBezTo>
                    <a:pt x="4347" y="1763"/>
                    <a:pt x="4499" y="1703"/>
                    <a:pt x="4590" y="1611"/>
                  </a:cubicBezTo>
                  <a:cubicBezTo>
                    <a:pt x="4712" y="1490"/>
                    <a:pt x="4803" y="1338"/>
                    <a:pt x="4742" y="1186"/>
                  </a:cubicBezTo>
                  <a:cubicBezTo>
                    <a:pt x="4715" y="1050"/>
                    <a:pt x="4590" y="938"/>
                    <a:pt x="4455" y="938"/>
                  </a:cubicBezTo>
                  <a:cubicBezTo>
                    <a:pt x="4440" y="938"/>
                    <a:pt x="4424" y="939"/>
                    <a:pt x="4408" y="943"/>
                  </a:cubicBezTo>
                  <a:lnTo>
                    <a:pt x="609" y="0"/>
                  </a:lnTo>
                  <a:close/>
                </a:path>
              </a:pathLst>
            </a:custGeom>
            <a:solidFill>
              <a:srgbClr val="3C5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19"/>
            <p:cNvSpPr/>
            <p:nvPr/>
          </p:nvSpPr>
          <p:spPr>
            <a:xfrm>
              <a:off x="2783000" y="3490475"/>
              <a:ext cx="354125" cy="1244900"/>
            </a:xfrm>
            <a:custGeom>
              <a:rect b="b" l="l" r="r" t="t"/>
              <a:pathLst>
                <a:path extrusionOk="0" h="49796" w="14165">
                  <a:moveTo>
                    <a:pt x="1976" y="0"/>
                  </a:moveTo>
                  <a:lnTo>
                    <a:pt x="1733" y="2553"/>
                  </a:lnTo>
                  <a:cubicBezTo>
                    <a:pt x="0" y="12584"/>
                    <a:pt x="2462" y="13860"/>
                    <a:pt x="5137" y="22402"/>
                  </a:cubicBezTo>
                  <a:cubicBezTo>
                    <a:pt x="5958" y="25107"/>
                    <a:pt x="7295" y="32037"/>
                    <a:pt x="6900" y="34803"/>
                  </a:cubicBezTo>
                  <a:cubicBezTo>
                    <a:pt x="6535" y="37599"/>
                    <a:pt x="6900" y="42554"/>
                    <a:pt x="6991" y="48907"/>
                  </a:cubicBezTo>
                  <a:cubicBezTo>
                    <a:pt x="7897" y="49564"/>
                    <a:pt x="8679" y="49796"/>
                    <a:pt x="9512" y="49796"/>
                  </a:cubicBezTo>
                  <a:cubicBezTo>
                    <a:pt x="10104" y="49796"/>
                    <a:pt x="10722" y="49679"/>
                    <a:pt x="11429" y="49514"/>
                  </a:cubicBezTo>
                  <a:cubicBezTo>
                    <a:pt x="12462" y="41976"/>
                    <a:pt x="13709" y="34317"/>
                    <a:pt x="13952" y="27174"/>
                  </a:cubicBezTo>
                  <a:cubicBezTo>
                    <a:pt x="14165" y="19453"/>
                    <a:pt x="13374" y="12341"/>
                    <a:pt x="13374" y="3951"/>
                  </a:cubicBezTo>
                  <a:cubicBezTo>
                    <a:pt x="9544" y="3344"/>
                    <a:pt x="5502" y="1581"/>
                    <a:pt x="1976" y="0"/>
                  </a:cubicBezTo>
                  <a:close/>
                </a:path>
              </a:pathLst>
            </a:custGeom>
            <a:solidFill>
              <a:srgbClr val="7D7A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19"/>
            <p:cNvSpPr/>
            <p:nvPr/>
          </p:nvSpPr>
          <p:spPr>
            <a:xfrm>
              <a:off x="2783000" y="3490475"/>
              <a:ext cx="253825" cy="1243200"/>
            </a:xfrm>
            <a:custGeom>
              <a:rect b="b" l="l" r="r" t="t"/>
              <a:pathLst>
                <a:path extrusionOk="0" h="49728" w="10153">
                  <a:moveTo>
                    <a:pt x="1976" y="0"/>
                  </a:moveTo>
                  <a:lnTo>
                    <a:pt x="1733" y="2523"/>
                  </a:lnTo>
                  <a:cubicBezTo>
                    <a:pt x="0" y="12553"/>
                    <a:pt x="2462" y="13860"/>
                    <a:pt x="5076" y="22371"/>
                  </a:cubicBezTo>
                  <a:cubicBezTo>
                    <a:pt x="5927" y="25107"/>
                    <a:pt x="7234" y="31976"/>
                    <a:pt x="6870" y="34773"/>
                  </a:cubicBezTo>
                  <a:cubicBezTo>
                    <a:pt x="6474" y="37569"/>
                    <a:pt x="6870" y="42493"/>
                    <a:pt x="6930" y="48846"/>
                  </a:cubicBezTo>
                  <a:cubicBezTo>
                    <a:pt x="7660" y="49393"/>
                    <a:pt x="8298" y="49666"/>
                    <a:pt x="8997" y="49727"/>
                  </a:cubicBezTo>
                  <a:cubicBezTo>
                    <a:pt x="9636" y="41855"/>
                    <a:pt x="10152" y="33952"/>
                    <a:pt x="9484" y="26019"/>
                  </a:cubicBezTo>
                  <a:cubicBezTo>
                    <a:pt x="8815" y="18359"/>
                    <a:pt x="5198" y="10031"/>
                    <a:pt x="7295" y="2219"/>
                  </a:cubicBezTo>
                  <a:cubicBezTo>
                    <a:pt x="5471" y="1550"/>
                    <a:pt x="3648" y="760"/>
                    <a:pt x="1976" y="0"/>
                  </a:cubicBezTo>
                  <a:close/>
                </a:path>
              </a:pathLst>
            </a:custGeom>
            <a:solidFill>
              <a:srgbClr val="7471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9"/>
            <p:cNvSpPr/>
            <p:nvPr/>
          </p:nvSpPr>
          <p:spPr>
            <a:xfrm>
              <a:off x="3045925" y="3650800"/>
              <a:ext cx="75250" cy="1070700"/>
            </a:xfrm>
            <a:custGeom>
              <a:rect b="b" l="l" r="r" t="t"/>
              <a:pathLst>
                <a:path extrusionOk="0" h="42828" w="3010">
                  <a:moveTo>
                    <a:pt x="851" y="0"/>
                  </a:moveTo>
                  <a:lnTo>
                    <a:pt x="547" y="31"/>
                  </a:lnTo>
                  <a:cubicBezTo>
                    <a:pt x="1854" y="13922"/>
                    <a:pt x="2857" y="28694"/>
                    <a:pt x="0" y="42828"/>
                  </a:cubicBezTo>
                  <a:cubicBezTo>
                    <a:pt x="122" y="42828"/>
                    <a:pt x="122" y="42797"/>
                    <a:pt x="243" y="42737"/>
                  </a:cubicBezTo>
                  <a:cubicBezTo>
                    <a:pt x="3009" y="28633"/>
                    <a:pt x="1915" y="14104"/>
                    <a:pt x="851" y="0"/>
                  </a:cubicBezTo>
                  <a:close/>
                </a:path>
              </a:pathLst>
            </a:custGeom>
            <a:solidFill>
              <a:srgbClr val="A3A1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9"/>
            <p:cNvSpPr/>
            <p:nvPr/>
          </p:nvSpPr>
          <p:spPr>
            <a:xfrm>
              <a:off x="2915975" y="2926475"/>
              <a:ext cx="471925" cy="567050"/>
            </a:xfrm>
            <a:custGeom>
              <a:rect b="b" l="l" r="r" t="t"/>
              <a:pathLst>
                <a:path extrusionOk="0" h="22682" w="18877">
                  <a:moveTo>
                    <a:pt x="3167" y="0"/>
                  </a:moveTo>
                  <a:cubicBezTo>
                    <a:pt x="2022" y="0"/>
                    <a:pt x="924" y="921"/>
                    <a:pt x="487" y="2013"/>
                  </a:cubicBezTo>
                  <a:cubicBezTo>
                    <a:pt x="0" y="3228"/>
                    <a:pt x="122" y="4627"/>
                    <a:pt x="365" y="5903"/>
                  </a:cubicBezTo>
                  <a:cubicBezTo>
                    <a:pt x="1064" y="9520"/>
                    <a:pt x="2614" y="12894"/>
                    <a:pt x="4712" y="15934"/>
                  </a:cubicBezTo>
                  <a:cubicBezTo>
                    <a:pt x="5532" y="17119"/>
                    <a:pt x="6444" y="18305"/>
                    <a:pt x="7539" y="19217"/>
                  </a:cubicBezTo>
                  <a:cubicBezTo>
                    <a:pt x="10396" y="21527"/>
                    <a:pt x="14195" y="22134"/>
                    <a:pt x="17812" y="22682"/>
                  </a:cubicBezTo>
                  <a:cubicBezTo>
                    <a:pt x="18147" y="21861"/>
                    <a:pt x="18542" y="21101"/>
                    <a:pt x="18876" y="20311"/>
                  </a:cubicBezTo>
                  <a:cubicBezTo>
                    <a:pt x="14773" y="18122"/>
                    <a:pt x="11399" y="14627"/>
                    <a:pt x="9332" y="10463"/>
                  </a:cubicBezTo>
                  <a:cubicBezTo>
                    <a:pt x="7903" y="7575"/>
                    <a:pt x="7143" y="4383"/>
                    <a:pt x="6323" y="1283"/>
                  </a:cubicBezTo>
                  <a:lnTo>
                    <a:pt x="3557" y="37"/>
                  </a:lnTo>
                  <a:cubicBezTo>
                    <a:pt x="3427" y="12"/>
                    <a:pt x="3296" y="0"/>
                    <a:pt x="3167" y="0"/>
                  </a:cubicBezTo>
                  <a:close/>
                </a:path>
              </a:pathLst>
            </a:custGeom>
            <a:solidFill>
              <a:srgbClr val="4B4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9"/>
            <p:cNvSpPr/>
            <p:nvPr/>
          </p:nvSpPr>
          <p:spPr>
            <a:xfrm>
              <a:off x="3318725" y="3284525"/>
              <a:ext cx="256100" cy="304000"/>
            </a:xfrm>
            <a:custGeom>
              <a:rect b="b" l="l" r="r" t="t"/>
              <a:pathLst>
                <a:path extrusionOk="0" h="12160" w="10244">
                  <a:moveTo>
                    <a:pt x="2949" y="1"/>
                  </a:moveTo>
                  <a:lnTo>
                    <a:pt x="0" y="12159"/>
                  </a:lnTo>
                  <a:lnTo>
                    <a:pt x="7265" y="12159"/>
                  </a:lnTo>
                  <a:lnTo>
                    <a:pt x="10244" y="1"/>
                  </a:lnTo>
                  <a:close/>
                </a:path>
              </a:pathLst>
            </a:custGeom>
            <a:solidFill>
              <a:srgbClr val="4B4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19"/>
            <p:cNvSpPr/>
            <p:nvPr/>
          </p:nvSpPr>
          <p:spPr>
            <a:xfrm>
              <a:off x="3338475" y="3284525"/>
              <a:ext cx="216600" cy="256125"/>
            </a:xfrm>
            <a:custGeom>
              <a:rect b="b" l="l" r="r" t="t"/>
              <a:pathLst>
                <a:path extrusionOk="0" h="10245" w="8664">
                  <a:moveTo>
                    <a:pt x="2523" y="1"/>
                  </a:moveTo>
                  <a:lnTo>
                    <a:pt x="0" y="10244"/>
                  </a:lnTo>
                  <a:lnTo>
                    <a:pt x="6171" y="10244"/>
                  </a:lnTo>
                  <a:lnTo>
                    <a:pt x="86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19"/>
            <p:cNvSpPr/>
            <p:nvPr/>
          </p:nvSpPr>
          <p:spPr>
            <a:xfrm>
              <a:off x="3343025" y="3283775"/>
              <a:ext cx="212050" cy="237100"/>
            </a:xfrm>
            <a:custGeom>
              <a:rect b="b" l="l" r="r" t="t"/>
              <a:pathLst>
                <a:path extrusionOk="0" h="9484" w="8482">
                  <a:moveTo>
                    <a:pt x="2341" y="0"/>
                  </a:moveTo>
                  <a:lnTo>
                    <a:pt x="2341" y="31"/>
                  </a:lnTo>
                  <a:lnTo>
                    <a:pt x="1" y="9484"/>
                  </a:lnTo>
                  <a:cubicBezTo>
                    <a:pt x="1977" y="7143"/>
                    <a:pt x="4226" y="5441"/>
                    <a:pt x="7144" y="5380"/>
                  </a:cubicBezTo>
                  <a:lnTo>
                    <a:pt x="8481" y="0"/>
                  </a:lnTo>
                  <a:close/>
                </a:path>
              </a:pathLst>
            </a:custGeom>
            <a:solidFill>
              <a:srgbClr val="D9D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19"/>
            <p:cNvSpPr/>
            <p:nvPr/>
          </p:nvSpPr>
          <p:spPr>
            <a:xfrm>
              <a:off x="3018550" y="2868875"/>
              <a:ext cx="224950" cy="115525"/>
            </a:xfrm>
            <a:custGeom>
              <a:rect b="b" l="l" r="r" t="t"/>
              <a:pathLst>
                <a:path extrusionOk="0" h="4621" w="8998">
                  <a:moveTo>
                    <a:pt x="1855" y="0"/>
                  </a:moveTo>
                  <a:cubicBezTo>
                    <a:pt x="1460" y="912"/>
                    <a:pt x="822" y="1672"/>
                    <a:pt x="1" y="2189"/>
                  </a:cubicBezTo>
                  <a:lnTo>
                    <a:pt x="609" y="2098"/>
                  </a:lnTo>
                  <a:cubicBezTo>
                    <a:pt x="648" y="2097"/>
                    <a:pt x="686" y="2097"/>
                    <a:pt x="725" y="2097"/>
                  </a:cubicBezTo>
                  <a:cubicBezTo>
                    <a:pt x="2297" y="2097"/>
                    <a:pt x="3867" y="2689"/>
                    <a:pt x="5351" y="3253"/>
                  </a:cubicBezTo>
                  <a:lnTo>
                    <a:pt x="8998" y="4621"/>
                  </a:lnTo>
                  <a:cubicBezTo>
                    <a:pt x="7630" y="1976"/>
                    <a:pt x="4803" y="213"/>
                    <a:pt x="1855" y="0"/>
                  </a:cubicBezTo>
                  <a:close/>
                </a:path>
              </a:pathLst>
            </a:custGeom>
            <a:solidFill>
              <a:srgbClr val="8899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19"/>
            <p:cNvSpPr/>
            <p:nvPr/>
          </p:nvSpPr>
          <p:spPr>
            <a:xfrm>
              <a:off x="2699400" y="2907950"/>
              <a:ext cx="629225" cy="824950"/>
            </a:xfrm>
            <a:custGeom>
              <a:rect b="b" l="l" r="r" t="t"/>
              <a:pathLst>
                <a:path extrusionOk="0" h="32998" w="25169">
                  <a:moveTo>
                    <a:pt x="13710" y="1"/>
                  </a:moveTo>
                  <a:cubicBezTo>
                    <a:pt x="12844" y="1"/>
                    <a:pt x="12008" y="191"/>
                    <a:pt x="11277" y="687"/>
                  </a:cubicBezTo>
                  <a:cubicBezTo>
                    <a:pt x="10214" y="1416"/>
                    <a:pt x="8967" y="2814"/>
                    <a:pt x="8329" y="3909"/>
                  </a:cubicBezTo>
                  <a:cubicBezTo>
                    <a:pt x="4712" y="9927"/>
                    <a:pt x="5198" y="12115"/>
                    <a:pt x="3344" y="22480"/>
                  </a:cubicBezTo>
                  <a:cubicBezTo>
                    <a:pt x="3192" y="23331"/>
                    <a:pt x="426" y="29259"/>
                    <a:pt x="1" y="31113"/>
                  </a:cubicBezTo>
                  <a:cubicBezTo>
                    <a:pt x="913" y="31447"/>
                    <a:pt x="1824" y="31751"/>
                    <a:pt x="2767" y="31994"/>
                  </a:cubicBezTo>
                  <a:cubicBezTo>
                    <a:pt x="3192" y="29471"/>
                    <a:pt x="3861" y="27100"/>
                    <a:pt x="4803" y="24882"/>
                  </a:cubicBezTo>
                  <a:lnTo>
                    <a:pt x="4803" y="24882"/>
                  </a:lnTo>
                  <a:cubicBezTo>
                    <a:pt x="4803" y="27708"/>
                    <a:pt x="4013" y="29654"/>
                    <a:pt x="4165" y="32329"/>
                  </a:cubicBezTo>
                  <a:cubicBezTo>
                    <a:pt x="6356" y="32806"/>
                    <a:pt x="8613" y="32997"/>
                    <a:pt x="10900" y="32997"/>
                  </a:cubicBezTo>
                  <a:cubicBezTo>
                    <a:pt x="13277" y="32997"/>
                    <a:pt x="15685" y="32790"/>
                    <a:pt x="18086" y="32480"/>
                  </a:cubicBezTo>
                  <a:cubicBezTo>
                    <a:pt x="18208" y="31265"/>
                    <a:pt x="17691" y="28651"/>
                    <a:pt x="17904" y="24578"/>
                  </a:cubicBezTo>
                  <a:cubicBezTo>
                    <a:pt x="17995" y="21325"/>
                    <a:pt x="18117" y="22541"/>
                    <a:pt x="18208" y="21538"/>
                  </a:cubicBezTo>
                  <a:cubicBezTo>
                    <a:pt x="18390" y="19076"/>
                    <a:pt x="19180" y="18286"/>
                    <a:pt x="20396" y="16128"/>
                  </a:cubicBezTo>
                  <a:cubicBezTo>
                    <a:pt x="21308" y="14486"/>
                    <a:pt x="22767" y="11690"/>
                    <a:pt x="23709" y="10109"/>
                  </a:cubicBezTo>
                  <a:cubicBezTo>
                    <a:pt x="24652" y="8529"/>
                    <a:pt x="25168" y="6371"/>
                    <a:pt x="24196" y="4760"/>
                  </a:cubicBezTo>
                  <a:cubicBezTo>
                    <a:pt x="23588" y="3757"/>
                    <a:pt x="22554" y="3118"/>
                    <a:pt x="21551" y="2571"/>
                  </a:cubicBezTo>
                  <a:cubicBezTo>
                    <a:pt x="20031" y="1781"/>
                    <a:pt x="18420" y="1143"/>
                    <a:pt x="16840" y="626"/>
                  </a:cubicBezTo>
                  <a:cubicBezTo>
                    <a:pt x="15843" y="277"/>
                    <a:pt x="14755" y="1"/>
                    <a:pt x="13710" y="1"/>
                  </a:cubicBezTo>
                  <a:close/>
                </a:path>
              </a:pathLst>
            </a:custGeom>
            <a:solidFill>
              <a:srgbClr val="8899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19"/>
            <p:cNvSpPr/>
            <p:nvPr/>
          </p:nvSpPr>
          <p:spPr>
            <a:xfrm>
              <a:off x="3027675" y="2912950"/>
              <a:ext cx="161875" cy="45625"/>
            </a:xfrm>
            <a:custGeom>
              <a:rect b="b" l="l" r="r" t="t"/>
              <a:pathLst>
                <a:path extrusionOk="0" h="1825" w="6475">
                  <a:moveTo>
                    <a:pt x="700" y="0"/>
                  </a:moveTo>
                  <a:cubicBezTo>
                    <a:pt x="548" y="0"/>
                    <a:pt x="396" y="0"/>
                    <a:pt x="244" y="61"/>
                  </a:cubicBezTo>
                  <a:cubicBezTo>
                    <a:pt x="92" y="152"/>
                    <a:pt x="1" y="335"/>
                    <a:pt x="122" y="487"/>
                  </a:cubicBezTo>
                  <a:cubicBezTo>
                    <a:pt x="213" y="578"/>
                    <a:pt x="365" y="608"/>
                    <a:pt x="457" y="608"/>
                  </a:cubicBezTo>
                  <a:cubicBezTo>
                    <a:pt x="2523" y="760"/>
                    <a:pt x="4530" y="1186"/>
                    <a:pt x="6475" y="1824"/>
                  </a:cubicBezTo>
                  <a:cubicBezTo>
                    <a:pt x="4773" y="669"/>
                    <a:pt x="2736" y="31"/>
                    <a:pt x="700" y="0"/>
                  </a:cubicBezTo>
                  <a:close/>
                </a:path>
              </a:pathLst>
            </a:custGeom>
            <a:solidFill>
              <a:srgbClr val="8294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19"/>
            <p:cNvSpPr/>
            <p:nvPr/>
          </p:nvSpPr>
          <p:spPr>
            <a:xfrm>
              <a:off x="2939525" y="2918275"/>
              <a:ext cx="72975" cy="60050"/>
            </a:xfrm>
            <a:custGeom>
              <a:rect b="b" l="l" r="r" t="t"/>
              <a:pathLst>
                <a:path extrusionOk="0" h="2402" w="2919">
                  <a:moveTo>
                    <a:pt x="2919" y="0"/>
                  </a:moveTo>
                  <a:cubicBezTo>
                    <a:pt x="1703" y="395"/>
                    <a:pt x="609" y="1277"/>
                    <a:pt x="1" y="2401"/>
                  </a:cubicBezTo>
                  <a:cubicBezTo>
                    <a:pt x="1004" y="1611"/>
                    <a:pt x="1976" y="821"/>
                    <a:pt x="2919" y="0"/>
                  </a:cubicBezTo>
                  <a:close/>
                </a:path>
              </a:pathLst>
            </a:custGeom>
            <a:solidFill>
              <a:srgbClr val="7471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19"/>
            <p:cNvSpPr/>
            <p:nvPr/>
          </p:nvSpPr>
          <p:spPr>
            <a:xfrm>
              <a:off x="3216900" y="3014775"/>
              <a:ext cx="41050" cy="55500"/>
            </a:xfrm>
            <a:custGeom>
              <a:rect b="b" l="l" r="r" t="t"/>
              <a:pathLst>
                <a:path extrusionOk="0" h="2220" w="1642">
                  <a:moveTo>
                    <a:pt x="1642" y="0"/>
                  </a:moveTo>
                  <a:lnTo>
                    <a:pt x="1642" y="0"/>
                  </a:lnTo>
                  <a:cubicBezTo>
                    <a:pt x="790" y="456"/>
                    <a:pt x="183" y="1277"/>
                    <a:pt x="0" y="2219"/>
                  </a:cubicBezTo>
                  <a:cubicBezTo>
                    <a:pt x="547" y="1459"/>
                    <a:pt x="1094" y="760"/>
                    <a:pt x="1642" y="0"/>
                  </a:cubicBezTo>
                  <a:close/>
                </a:path>
              </a:pathLst>
            </a:custGeom>
            <a:solidFill>
              <a:srgbClr val="7471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19"/>
            <p:cNvSpPr/>
            <p:nvPr/>
          </p:nvSpPr>
          <p:spPr>
            <a:xfrm>
              <a:off x="3061875" y="3036050"/>
              <a:ext cx="265225" cy="690775"/>
            </a:xfrm>
            <a:custGeom>
              <a:rect b="b" l="l" r="r" t="t"/>
              <a:pathLst>
                <a:path extrusionOk="0" h="27631" w="10609">
                  <a:moveTo>
                    <a:pt x="9879" y="0"/>
                  </a:moveTo>
                  <a:lnTo>
                    <a:pt x="9879" y="0"/>
                  </a:lnTo>
                  <a:cubicBezTo>
                    <a:pt x="0" y="5289"/>
                    <a:pt x="122" y="16931"/>
                    <a:pt x="1155" y="27630"/>
                  </a:cubicBezTo>
                  <a:cubicBezTo>
                    <a:pt x="1946" y="27569"/>
                    <a:pt x="2797" y="27478"/>
                    <a:pt x="3587" y="27356"/>
                  </a:cubicBezTo>
                  <a:cubicBezTo>
                    <a:pt x="3709" y="26141"/>
                    <a:pt x="3192" y="23527"/>
                    <a:pt x="3405" y="19454"/>
                  </a:cubicBezTo>
                  <a:cubicBezTo>
                    <a:pt x="3496" y="16201"/>
                    <a:pt x="3618" y="17417"/>
                    <a:pt x="3709" y="16414"/>
                  </a:cubicBezTo>
                  <a:cubicBezTo>
                    <a:pt x="3891" y="13952"/>
                    <a:pt x="4681" y="13162"/>
                    <a:pt x="5897" y="11004"/>
                  </a:cubicBezTo>
                  <a:cubicBezTo>
                    <a:pt x="6809" y="9362"/>
                    <a:pt x="8268" y="6566"/>
                    <a:pt x="9210" y="4985"/>
                  </a:cubicBezTo>
                  <a:cubicBezTo>
                    <a:pt x="10122" y="3496"/>
                    <a:pt x="10609" y="1581"/>
                    <a:pt x="9879" y="0"/>
                  </a:cubicBezTo>
                  <a:close/>
                </a:path>
              </a:pathLst>
            </a:custGeom>
            <a:solidFill>
              <a:srgbClr val="8294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9"/>
            <p:cNvSpPr/>
            <p:nvPr/>
          </p:nvSpPr>
          <p:spPr>
            <a:xfrm>
              <a:off x="3331625" y="2888200"/>
              <a:ext cx="132250" cy="160025"/>
            </a:xfrm>
            <a:custGeom>
              <a:rect b="b" l="l" r="r" t="t"/>
              <a:pathLst>
                <a:path extrusionOk="0" h="6401" w="5290">
                  <a:moveTo>
                    <a:pt x="347" y="0"/>
                  </a:moveTo>
                  <a:cubicBezTo>
                    <a:pt x="284" y="0"/>
                    <a:pt x="219" y="23"/>
                    <a:pt x="153" y="79"/>
                  </a:cubicBezTo>
                  <a:cubicBezTo>
                    <a:pt x="1" y="230"/>
                    <a:pt x="335" y="869"/>
                    <a:pt x="426" y="1051"/>
                  </a:cubicBezTo>
                  <a:cubicBezTo>
                    <a:pt x="639" y="1568"/>
                    <a:pt x="852" y="2054"/>
                    <a:pt x="1065" y="2541"/>
                  </a:cubicBezTo>
                  <a:cubicBezTo>
                    <a:pt x="1217" y="2936"/>
                    <a:pt x="1338" y="3179"/>
                    <a:pt x="1034" y="3483"/>
                  </a:cubicBezTo>
                  <a:cubicBezTo>
                    <a:pt x="913" y="3604"/>
                    <a:pt x="639" y="3604"/>
                    <a:pt x="548" y="3696"/>
                  </a:cubicBezTo>
                  <a:cubicBezTo>
                    <a:pt x="426" y="3756"/>
                    <a:pt x="457" y="4212"/>
                    <a:pt x="487" y="4364"/>
                  </a:cubicBezTo>
                  <a:cubicBezTo>
                    <a:pt x="548" y="4455"/>
                    <a:pt x="609" y="4516"/>
                    <a:pt x="700" y="4547"/>
                  </a:cubicBezTo>
                  <a:cubicBezTo>
                    <a:pt x="1612" y="5155"/>
                    <a:pt x="2554" y="5762"/>
                    <a:pt x="3466" y="6401"/>
                  </a:cubicBezTo>
                  <a:cubicBezTo>
                    <a:pt x="4044" y="6097"/>
                    <a:pt x="4651" y="5854"/>
                    <a:pt x="5290" y="5702"/>
                  </a:cubicBezTo>
                  <a:cubicBezTo>
                    <a:pt x="4986" y="5063"/>
                    <a:pt x="4834" y="4364"/>
                    <a:pt x="4864" y="3635"/>
                  </a:cubicBezTo>
                  <a:cubicBezTo>
                    <a:pt x="4925" y="3240"/>
                    <a:pt x="4955" y="2784"/>
                    <a:pt x="4682" y="2510"/>
                  </a:cubicBezTo>
                  <a:cubicBezTo>
                    <a:pt x="4530" y="2358"/>
                    <a:pt x="4317" y="2267"/>
                    <a:pt x="4074" y="2237"/>
                  </a:cubicBezTo>
                  <a:cubicBezTo>
                    <a:pt x="3588" y="2115"/>
                    <a:pt x="3040" y="1963"/>
                    <a:pt x="2554" y="1872"/>
                  </a:cubicBezTo>
                  <a:cubicBezTo>
                    <a:pt x="2068" y="1750"/>
                    <a:pt x="1916" y="1902"/>
                    <a:pt x="1642" y="1446"/>
                  </a:cubicBezTo>
                  <a:cubicBezTo>
                    <a:pt x="1521" y="1264"/>
                    <a:pt x="1065" y="747"/>
                    <a:pt x="974" y="595"/>
                  </a:cubicBezTo>
                  <a:cubicBezTo>
                    <a:pt x="874" y="471"/>
                    <a:pt x="632" y="0"/>
                    <a:pt x="347" y="0"/>
                  </a:cubicBezTo>
                  <a:close/>
                </a:path>
              </a:pathLst>
            </a:custGeom>
            <a:solidFill>
              <a:srgbClr val="ADA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9"/>
            <p:cNvSpPr/>
            <p:nvPr/>
          </p:nvSpPr>
          <p:spPr>
            <a:xfrm>
              <a:off x="3398500" y="3004850"/>
              <a:ext cx="82850" cy="72250"/>
            </a:xfrm>
            <a:custGeom>
              <a:rect b="b" l="l" r="r" t="t"/>
              <a:pathLst>
                <a:path extrusionOk="0" h="2890" w="3314">
                  <a:moveTo>
                    <a:pt x="2443" y="0"/>
                  </a:moveTo>
                  <a:cubicBezTo>
                    <a:pt x="1601" y="0"/>
                    <a:pt x="795" y="330"/>
                    <a:pt x="183" y="884"/>
                  </a:cubicBezTo>
                  <a:cubicBezTo>
                    <a:pt x="62" y="945"/>
                    <a:pt x="1" y="1096"/>
                    <a:pt x="1" y="1218"/>
                  </a:cubicBezTo>
                  <a:cubicBezTo>
                    <a:pt x="1" y="1309"/>
                    <a:pt x="31" y="1370"/>
                    <a:pt x="62" y="1400"/>
                  </a:cubicBezTo>
                  <a:cubicBezTo>
                    <a:pt x="335" y="1917"/>
                    <a:pt x="578" y="2403"/>
                    <a:pt x="821" y="2890"/>
                  </a:cubicBezTo>
                  <a:cubicBezTo>
                    <a:pt x="1551" y="2130"/>
                    <a:pt x="2250" y="1704"/>
                    <a:pt x="3314" y="1522"/>
                  </a:cubicBezTo>
                  <a:lnTo>
                    <a:pt x="3162" y="1096"/>
                  </a:lnTo>
                  <a:cubicBezTo>
                    <a:pt x="2949" y="732"/>
                    <a:pt x="2767" y="397"/>
                    <a:pt x="2554" y="2"/>
                  </a:cubicBezTo>
                  <a:cubicBezTo>
                    <a:pt x="2517" y="1"/>
                    <a:pt x="2480" y="0"/>
                    <a:pt x="2443" y="0"/>
                  </a:cubicBezTo>
                  <a:close/>
                </a:path>
              </a:pathLst>
            </a:custGeom>
            <a:solidFill>
              <a:srgbClr val="465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19"/>
            <p:cNvSpPr/>
            <p:nvPr/>
          </p:nvSpPr>
          <p:spPr>
            <a:xfrm>
              <a:off x="3401550" y="3020225"/>
              <a:ext cx="198350" cy="384650"/>
            </a:xfrm>
            <a:custGeom>
              <a:rect b="b" l="l" r="r" t="t"/>
              <a:pathLst>
                <a:path extrusionOk="0" h="15386" w="7934">
                  <a:moveTo>
                    <a:pt x="2611" y="1"/>
                  </a:moveTo>
                  <a:cubicBezTo>
                    <a:pt x="2247" y="1"/>
                    <a:pt x="1846" y="135"/>
                    <a:pt x="1459" y="178"/>
                  </a:cubicBezTo>
                  <a:cubicBezTo>
                    <a:pt x="1095" y="238"/>
                    <a:pt x="760" y="633"/>
                    <a:pt x="365" y="785"/>
                  </a:cubicBezTo>
                  <a:cubicBezTo>
                    <a:pt x="92" y="907"/>
                    <a:pt x="0" y="1211"/>
                    <a:pt x="61" y="1485"/>
                  </a:cubicBezTo>
                  <a:cubicBezTo>
                    <a:pt x="669" y="3886"/>
                    <a:pt x="1155" y="6165"/>
                    <a:pt x="1429" y="8628"/>
                  </a:cubicBezTo>
                  <a:cubicBezTo>
                    <a:pt x="1581" y="9904"/>
                    <a:pt x="1702" y="11242"/>
                    <a:pt x="2158" y="12457"/>
                  </a:cubicBezTo>
                  <a:cubicBezTo>
                    <a:pt x="2614" y="13673"/>
                    <a:pt x="3526" y="14828"/>
                    <a:pt x="4772" y="15223"/>
                  </a:cubicBezTo>
                  <a:cubicBezTo>
                    <a:pt x="5049" y="15316"/>
                    <a:pt x="5337" y="15385"/>
                    <a:pt x="5622" y="15385"/>
                  </a:cubicBezTo>
                  <a:cubicBezTo>
                    <a:pt x="5807" y="15385"/>
                    <a:pt x="5991" y="15356"/>
                    <a:pt x="6171" y="15284"/>
                  </a:cubicBezTo>
                  <a:cubicBezTo>
                    <a:pt x="6870" y="15041"/>
                    <a:pt x="7295" y="14403"/>
                    <a:pt x="7508" y="13704"/>
                  </a:cubicBezTo>
                  <a:cubicBezTo>
                    <a:pt x="7934" y="12457"/>
                    <a:pt x="7782" y="11059"/>
                    <a:pt x="7356" y="9752"/>
                  </a:cubicBezTo>
                  <a:cubicBezTo>
                    <a:pt x="6931" y="8506"/>
                    <a:pt x="6292" y="7290"/>
                    <a:pt x="5776" y="6074"/>
                  </a:cubicBezTo>
                  <a:cubicBezTo>
                    <a:pt x="5046" y="4403"/>
                    <a:pt x="4590" y="2609"/>
                    <a:pt x="3739" y="998"/>
                  </a:cubicBezTo>
                  <a:cubicBezTo>
                    <a:pt x="3557" y="633"/>
                    <a:pt x="3374" y="269"/>
                    <a:pt x="3040" y="86"/>
                  </a:cubicBezTo>
                  <a:cubicBezTo>
                    <a:pt x="2906" y="24"/>
                    <a:pt x="2762" y="1"/>
                    <a:pt x="2611" y="1"/>
                  </a:cubicBezTo>
                  <a:close/>
                </a:path>
              </a:pathLst>
            </a:custGeom>
            <a:solidFill>
              <a:srgbClr val="8899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19"/>
            <p:cNvSpPr/>
            <p:nvPr/>
          </p:nvSpPr>
          <p:spPr>
            <a:xfrm>
              <a:off x="3401550" y="3029975"/>
              <a:ext cx="120850" cy="372375"/>
            </a:xfrm>
            <a:custGeom>
              <a:rect b="b" l="l" r="r" t="t"/>
              <a:pathLst>
                <a:path extrusionOk="0" h="14895" w="4834">
                  <a:moveTo>
                    <a:pt x="1095" y="0"/>
                  </a:moveTo>
                  <a:cubicBezTo>
                    <a:pt x="821" y="152"/>
                    <a:pt x="608" y="365"/>
                    <a:pt x="365" y="456"/>
                  </a:cubicBezTo>
                  <a:cubicBezTo>
                    <a:pt x="92" y="547"/>
                    <a:pt x="0" y="851"/>
                    <a:pt x="61" y="1125"/>
                  </a:cubicBezTo>
                  <a:cubicBezTo>
                    <a:pt x="669" y="3526"/>
                    <a:pt x="1155" y="5806"/>
                    <a:pt x="1429" y="8268"/>
                  </a:cubicBezTo>
                  <a:cubicBezTo>
                    <a:pt x="1581" y="9575"/>
                    <a:pt x="1702" y="10882"/>
                    <a:pt x="2158" y="12098"/>
                  </a:cubicBezTo>
                  <a:cubicBezTo>
                    <a:pt x="2614" y="13314"/>
                    <a:pt x="3526" y="14469"/>
                    <a:pt x="4772" y="14894"/>
                  </a:cubicBezTo>
                  <a:lnTo>
                    <a:pt x="4833" y="14894"/>
                  </a:lnTo>
                  <a:cubicBezTo>
                    <a:pt x="4529" y="9757"/>
                    <a:pt x="3101" y="4651"/>
                    <a:pt x="1095" y="0"/>
                  </a:cubicBezTo>
                  <a:close/>
                </a:path>
              </a:pathLst>
            </a:custGeom>
            <a:solidFill>
              <a:srgbClr val="8294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9"/>
            <p:cNvSpPr/>
            <p:nvPr/>
          </p:nvSpPr>
          <p:spPr>
            <a:xfrm>
              <a:off x="3201700" y="3011125"/>
              <a:ext cx="384525" cy="405225"/>
            </a:xfrm>
            <a:custGeom>
              <a:rect b="b" l="l" r="r" t="t"/>
              <a:pathLst>
                <a:path extrusionOk="0" h="16209" w="15381">
                  <a:moveTo>
                    <a:pt x="3684" y="1"/>
                  </a:moveTo>
                  <a:cubicBezTo>
                    <a:pt x="3377" y="1"/>
                    <a:pt x="3107" y="160"/>
                    <a:pt x="2857" y="359"/>
                  </a:cubicBezTo>
                  <a:cubicBezTo>
                    <a:pt x="1398" y="1393"/>
                    <a:pt x="426" y="2973"/>
                    <a:pt x="152" y="4736"/>
                  </a:cubicBezTo>
                  <a:cubicBezTo>
                    <a:pt x="0" y="5648"/>
                    <a:pt x="91" y="6621"/>
                    <a:pt x="639" y="7350"/>
                  </a:cubicBezTo>
                  <a:cubicBezTo>
                    <a:pt x="1064" y="7958"/>
                    <a:pt x="1702" y="8292"/>
                    <a:pt x="2310" y="8688"/>
                  </a:cubicBezTo>
                  <a:cubicBezTo>
                    <a:pt x="4286" y="9873"/>
                    <a:pt x="6140" y="11180"/>
                    <a:pt x="7903" y="12700"/>
                  </a:cubicBezTo>
                  <a:cubicBezTo>
                    <a:pt x="8967" y="13672"/>
                    <a:pt x="10000" y="14645"/>
                    <a:pt x="11186" y="15435"/>
                  </a:cubicBezTo>
                  <a:cubicBezTo>
                    <a:pt x="11762" y="15847"/>
                    <a:pt x="12436" y="16208"/>
                    <a:pt x="13143" y="16208"/>
                  </a:cubicBezTo>
                  <a:cubicBezTo>
                    <a:pt x="13220" y="16208"/>
                    <a:pt x="13297" y="16204"/>
                    <a:pt x="13374" y="16195"/>
                  </a:cubicBezTo>
                  <a:cubicBezTo>
                    <a:pt x="14408" y="16043"/>
                    <a:pt x="15168" y="15071"/>
                    <a:pt x="15289" y="14037"/>
                  </a:cubicBezTo>
                  <a:cubicBezTo>
                    <a:pt x="15380" y="13004"/>
                    <a:pt x="14925" y="12001"/>
                    <a:pt x="14317" y="11150"/>
                  </a:cubicBezTo>
                  <a:cubicBezTo>
                    <a:pt x="13709" y="10329"/>
                    <a:pt x="12918" y="9660"/>
                    <a:pt x="12159" y="8961"/>
                  </a:cubicBezTo>
                  <a:cubicBezTo>
                    <a:pt x="9423" y="6377"/>
                    <a:pt x="7386" y="3095"/>
                    <a:pt x="4651" y="481"/>
                  </a:cubicBezTo>
                  <a:cubicBezTo>
                    <a:pt x="4408" y="298"/>
                    <a:pt x="4195" y="55"/>
                    <a:pt x="3891" y="25"/>
                  </a:cubicBezTo>
                  <a:cubicBezTo>
                    <a:pt x="3820" y="8"/>
                    <a:pt x="3751" y="1"/>
                    <a:pt x="3684" y="1"/>
                  </a:cubicBezTo>
                  <a:close/>
                </a:path>
              </a:pathLst>
            </a:custGeom>
            <a:solidFill>
              <a:srgbClr val="8899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9"/>
            <p:cNvSpPr/>
            <p:nvPr/>
          </p:nvSpPr>
          <p:spPr>
            <a:xfrm>
              <a:off x="3521600" y="3250350"/>
              <a:ext cx="48675" cy="95750"/>
            </a:xfrm>
            <a:custGeom>
              <a:rect b="b" l="l" r="r" t="t"/>
              <a:pathLst>
                <a:path extrusionOk="0" h="3830" w="1947">
                  <a:moveTo>
                    <a:pt x="1" y="0"/>
                  </a:moveTo>
                  <a:cubicBezTo>
                    <a:pt x="1125" y="942"/>
                    <a:pt x="1764" y="2371"/>
                    <a:pt x="1733" y="3830"/>
                  </a:cubicBezTo>
                  <a:cubicBezTo>
                    <a:pt x="1946" y="3100"/>
                    <a:pt x="1916" y="2280"/>
                    <a:pt x="1612" y="1581"/>
                  </a:cubicBezTo>
                  <a:cubicBezTo>
                    <a:pt x="1308" y="851"/>
                    <a:pt x="730" y="274"/>
                    <a:pt x="1" y="0"/>
                  </a:cubicBezTo>
                  <a:close/>
                </a:path>
              </a:pathLst>
            </a:custGeom>
            <a:solidFill>
              <a:srgbClr val="7471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19"/>
            <p:cNvSpPr/>
            <p:nvPr/>
          </p:nvSpPr>
          <p:spPr>
            <a:xfrm>
              <a:off x="3201700" y="3122675"/>
              <a:ext cx="327525" cy="294900"/>
            </a:xfrm>
            <a:custGeom>
              <a:rect b="b" l="l" r="r" t="t"/>
              <a:pathLst>
                <a:path extrusionOk="0" h="11796" w="13101">
                  <a:moveTo>
                    <a:pt x="183" y="1"/>
                  </a:moveTo>
                  <a:cubicBezTo>
                    <a:pt x="183" y="61"/>
                    <a:pt x="152" y="183"/>
                    <a:pt x="152" y="274"/>
                  </a:cubicBezTo>
                  <a:cubicBezTo>
                    <a:pt x="0" y="1186"/>
                    <a:pt x="91" y="2159"/>
                    <a:pt x="608" y="2919"/>
                  </a:cubicBezTo>
                  <a:cubicBezTo>
                    <a:pt x="1034" y="3496"/>
                    <a:pt x="1672" y="3861"/>
                    <a:pt x="2280" y="4256"/>
                  </a:cubicBezTo>
                  <a:cubicBezTo>
                    <a:pt x="4256" y="5441"/>
                    <a:pt x="6110" y="6779"/>
                    <a:pt x="7873" y="8299"/>
                  </a:cubicBezTo>
                  <a:cubicBezTo>
                    <a:pt x="8937" y="9180"/>
                    <a:pt x="9940" y="10183"/>
                    <a:pt x="11125" y="11034"/>
                  </a:cubicBezTo>
                  <a:cubicBezTo>
                    <a:pt x="11711" y="11415"/>
                    <a:pt x="12381" y="11796"/>
                    <a:pt x="13028" y="11796"/>
                  </a:cubicBezTo>
                  <a:cubicBezTo>
                    <a:pt x="13052" y="11796"/>
                    <a:pt x="13076" y="11795"/>
                    <a:pt x="13101" y="11794"/>
                  </a:cubicBezTo>
                  <a:cubicBezTo>
                    <a:pt x="12918" y="11399"/>
                    <a:pt x="12736" y="11065"/>
                    <a:pt x="12493" y="10700"/>
                  </a:cubicBezTo>
                  <a:cubicBezTo>
                    <a:pt x="9301" y="5928"/>
                    <a:pt x="3678" y="4104"/>
                    <a:pt x="183" y="1"/>
                  </a:cubicBezTo>
                  <a:close/>
                </a:path>
              </a:pathLst>
            </a:custGeom>
            <a:solidFill>
              <a:srgbClr val="8294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19"/>
            <p:cNvSpPr/>
            <p:nvPr/>
          </p:nvSpPr>
          <p:spPr>
            <a:xfrm>
              <a:off x="2824775" y="3001850"/>
              <a:ext cx="140625" cy="493200"/>
            </a:xfrm>
            <a:custGeom>
              <a:rect b="b" l="l" r="r" t="t"/>
              <a:pathLst>
                <a:path extrusionOk="0" h="19728" w="5625">
                  <a:moveTo>
                    <a:pt x="5624" y="1"/>
                  </a:moveTo>
                  <a:cubicBezTo>
                    <a:pt x="2037" y="5897"/>
                    <a:pt x="62" y="12828"/>
                    <a:pt x="1" y="19727"/>
                  </a:cubicBezTo>
                  <a:cubicBezTo>
                    <a:pt x="305" y="12858"/>
                    <a:pt x="2250" y="6019"/>
                    <a:pt x="5624" y="1"/>
                  </a:cubicBezTo>
                  <a:close/>
                </a:path>
              </a:pathLst>
            </a:custGeom>
            <a:solidFill>
              <a:srgbClr val="8294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19"/>
            <p:cNvSpPr/>
            <p:nvPr/>
          </p:nvSpPr>
          <p:spPr>
            <a:xfrm>
              <a:off x="4655375" y="4570275"/>
              <a:ext cx="265975" cy="115250"/>
            </a:xfrm>
            <a:custGeom>
              <a:rect b="b" l="l" r="r" t="t"/>
              <a:pathLst>
                <a:path extrusionOk="0" h="4610" w="10639">
                  <a:moveTo>
                    <a:pt x="4468" y="0"/>
                  </a:moveTo>
                  <a:cubicBezTo>
                    <a:pt x="3435" y="122"/>
                    <a:pt x="2462" y="183"/>
                    <a:pt x="1429" y="304"/>
                  </a:cubicBezTo>
                  <a:cubicBezTo>
                    <a:pt x="1155" y="334"/>
                    <a:pt x="851" y="395"/>
                    <a:pt x="699" y="578"/>
                  </a:cubicBezTo>
                  <a:cubicBezTo>
                    <a:pt x="517" y="730"/>
                    <a:pt x="608" y="1034"/>
                    <a:pt x="517" y="1246"/>
                  </a:cubicBezTo>
                  <a:cubicBezTo>
                    <a:pt x="0" y="2401"/>
                    <a:pt x="791" y="3374"/>
                    <a:pt x="791" y="4407"/>
                  </a:cubicBezTo>
                  <a:cubicBezTo>
                    <a:pt x="1885" y="4499"/>
                    <a:pt x="2766" y="4438"/>
                    <a:pt x="3860" y="4499"/>
                  </a:cubicBezTo>
                  <a:lnTo>
                    <a:pt x="3860" y="3769"/>
                  </a:lnTo>
                  <a:cubicBezTo>
                    <a:pt x="5139" y="4325"/>
                    <a:pt x="6530" y="4610"/>
                    <a:pt x="7917" y="4610"/>
                  </a:cubicBezTo>
                  <a:cubicBezTo>
                    <a:pt x="8806" y="4610"/>
                    <a:pt x="9693" y="4493"/>
                    <a:pt x="10548" y="4256"/>
                  </a:cubicBezTo>
                  <a:cubicBezTo>
                    <a:pt x="10639" y="3739"/>
                    <a:pt x="10213" y="3222"/>
                    <a:pt x="9727" y="3009"/>
                  </a:cubicBezTo>
                  <a:cubicBezTo>
                    <a:pt x="9210" y="2766"/>
                    <a:pt x="8693" y="2766"/>
                    <a:pt x="8146" y="2705"/>
                  </a:cubicBezTo>
                  <a:cubicBezTo>
                    <a:pt x="7356" y="2584"/>
                    <a:pt x="6566" y="2371"/>
                    <a:pt x="5867" y="1945"/>
                  </a:cubicBezTo>
                  <a:cubicBezTo>
                    <a:pt x="5198" y="1490"/>
                    <a:pt x="4651" y="790"/>
                    <a:pt x="4468" y="0"/>
                  </a:cubicBezTo>
                  <a:close/>
                </a:path>
              </a:pathLst>
            </a:custGeom>
            <a:solidFill>
              <a:srgbClr val="4B4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19"/>
            <p:cNvSpPr/>
            <p:nvPr/>
          </p:nvSpPr>
          <p:spPr>
            <a:xfrm>
              <a:off x="4675875" y="4581675"/>
              <a:ext cx="91225" cy="38600"/>
            </a:xfrm>
            <a:custGeom>
              <a:rect b="b" l="l" r="r" t="t"/>
              <a:pathLst>
                <a:path extrusionOk="0" h="1544" w="3649">
                  <a:moveTo>
                    <a:pt x="3436" y="0"/>
                  </a:moveTo>
                  <a:cubicBezTo>
                    <a:pt x="2281" y="182"/>
                    <a:pt x="1156" y="426"/>
                    <a:pt x="1" y="760"/>
                  </a:cubicBezTo>
                  <a:cubicBezTo>
                    <a:pt x="153" y="1064"/>
                    <a:pt x="487" y="1216"/>
                    <a:pt x="791" y="1307"/>
                  </a:cubicBezTo>
                  <a:cubicBezTo>
                    <a:pt x="1361" y="1455"/>
                    <a:pt x="1945" y="1544"/>
                    <a:pt x="2524" y="1544"/>
                  </a:cubicBezTo>
                  <a:cubicBezTo>
                    <a:pt x="2779" y="1544"/>
                    <a:pt x="3033" y="1527"/>
                    <a:pt x="3284" y="1489"/>
                  </a:cubicBezTo>
                  <a:cubicBezTo>
                    <a:pt x="3375" y="1489"/>
                    <a:pt x="3527" y="1459"/>
                    <a:pt x="3618" y="1337"/>
                  </a:cubicBezTo>
                  <a:cubicBezTo>
                    <a:pt x="3648" y="1246"/>
                    <a:pt x="3648" y="1155"/>
                    <a:pt x="3618" y="1034"/>
                  </a:cubicBezTo>
                  <a:cubicBezTo>
                    <a:pt x="3527" y="699"/>
                    <a:pt x="3496" y="334"/>
                    <a:pt x="3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19"/>
            <p:cNvSpPr/>
            <p:nvPr/>
          </p:nvSpPr>
          <p:spPr>
            <a:xfrm>
              <a:off x="4378000" y="3303525"/>
              <a:ext cx="401250" cy="1315400"/>
            </a:xfrm>
            <a:custGeom>
              <a:rect b="b" l="l" r="r" t="t"/>
              <a:pathLst>
                <a:path extrusionOk="0" h="52616" w="16050">
                  <a:moveTo>
                    <a:pt x="62" y="1"/>
                  </a:moveTo>
                  <a:cubicBezTo>
                    <a:pt x="1" y="3648"/>
                    <a:pt x="943" y="7144"/>
                    <a:pt x="1612" y="10426"/>
                  </a:cubicBezTo>
                  <a:cubicBezTo>
                    <a:pt x="4621" y="24682"/>
                    <a:pt x="7812" y="38147"/>
                    <a:pt x="11126" y="52615"/>
                  </a:cubicBezTo>
                  <a:cubicBezTo>
                    <a:pt x="12341" y="52190"/>
                    <a:pt x="14834" y="51734"/>
                    <a:pt x="16050" y="51308"/>
                  </a:cubicBezTo>
                  <a:cubicBezTo>
                    <a:pt x="15107" y="33831"/>
                    <a:pt x="13071" y="17205"/>
                    <a:pt x="10123" y="1"/>
                  </a:cubicBezTo>
                  <a:close/>
                </a:path>
              </a:pathLst>
            </a:custGeom>
            <a:solidFill>
              <a:srgbClr val="8899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19"/>
            <p:cNvSpPr/>
            <p:nvPr/>
          </p:nvSpPr>
          <p:spPr>
            <a:xfrm>
              <a:off x="4378000" y="3303525"/>
              <a:ext cx="343500" cy="1315400"/>
            </a:xfrm>
            <a:custGeom>
              <a:rect b="b" l="l" r="r" t="t"/>
              <a:pathLst>
                <a:path extrusionOk="0" h="52616" w="13740">
                  <a:moveTo>
                    <a:pt x="62" y="1"/>
                  </a:moveTo>
                  <a:cubicBezTo>
                    <a:pt x="1" y="3648"/>
                    <a:pt x="943" y="7144"/>
                    <a:pt x="1612" y="10426"/>
                  </a:cubicBezTo>
                  <a:cubicBezTo>
                    <a:pt x="4621" y="24682"/>
                    <a:pt x="7812" y="38147"/>
                    <a:pt x="11126" y="52615"/>
                  </a:cubicBezTo>
                  <a:cubicBezTo>
                    <a:pt x="11764" y="52372"/>
                    <a:pt x="12767" y="52160"/>
                    <a:pt x="13740" y="51916"/>
                  </a:cubicBezTo>
                  <a:cubicBezTo>
                    <a:pt x="11095" y="34135"/>
                    <a:pt x="6141" y="17053"/>
                    <a:pt x="396" y="1"/>
                  </a:cubicBezTo>
                  <a:close/>
                </a:path>
              </a:pathLst>
            </a:custGeom>
            <a:solidFill>
              <a:srgbClr val="8294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19"/>
            <p:cNvSpPr/>
            <p:nvPr/>
          </p:nvSpPr>
          <p:spPr>
            <a:xfrm>
              <a:off x="4458550" y="3564925"/>
              <a:ext cx="225725" cy="1044125"/>
            </a:xfrm>
            <a:custGeom>
              <a:rect b="b" l="l" r="r" t="t"/>
              <a:pathLst>
                <a:path extrusionOk="0" h="41765" w="9029">
                  <a:moveTo>
                    <a:pt x="122" y="1"/>
                  </a:moveTo>
                  <a:lnTo>
                    <a:pt x="1" y="122"/>
                  </a:lnTo>
                  <a:cubicBezTo>
                    <a:pt x="3010" y="12433"/>
                    <a:pt x="5016" y="22615"/>
                    <a:pt x="7417" y="34530"/>
                  </a:cubicBezTo>
                  <a:cubicBezTo>
                    <a:pt x="7904" y="36962"/>
                    <a:pt x="8390" y="39181"/>
                    <a:pt x="8937" y="41764"/>
                  </a:cubicBezTo>
                  <a:lnTo>
                    <a:pt x="9028" y="41734"/>
                  </a:lnTo>
                  <a:cubicBezTo>
                    <a:pt x="8512" y="39150"/>
                    <a:pt x="8086" y="36931"/>
                    <a:pt x="7600" y="34469"/>
                  </a:cubicBezTo>
                  <a:cubicBezTo>
                    <a:pt x="5198" y="22585"/>
                    <a:pt x="3101" y="12311"/>
                    <a:pt x="122" y="1"/>
                  </a:cubicBezTo>
                  <a:close/>
                </a:path>
              </a:pathLst>
            </a:custGeom>
            <a:solidFill>
              <a:srgbClr val="1827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19"/>
            <p:cNvSpPr/>
            <p:nvPr/>
          </p:nvSpPr>
          <p:spPr>
            <a:xfrm>
              <a:off x="4121175" y="4637125"/>
              <a:ext cx="171750" cy="161325"/>
            </a:xfrm>
            <a:custGeom>
              <a:rect b="b" l="l" r="r" t="t"/>
              <a:pathLst>
                <a:path extrusionOk="0" h="6453" w="6870">
                  <a:moveTo>
                    <a:pt x="5897" y="1"/>
                  </a:moveTo>
                  <a:cubicBezTo>
                    <a:pt x="4681" y="1"/>
                    <a:pt x="3435" y="1"/>
                    <a:pt x="2219" y="31"/>
                  </a:cubicBezTo>
                  <a:cubicBezTo>
                    <a:pt x="1550" y="1673"/>
                    <a:pt x="912" y="3344"/>
                    <a:pt x="274" y="4955"/>
                  </a:cubicBezTo>
                  <a:cubicBezTo>
                    <a:pt x="152" y="5320"/>
                    <a:pt x="0" y="5685"/>
                    <a:pt x="243" y="5958"/>
                  </a:cubicBezTo>
                  <a:cubicBezTo>
                    <a:pt x="365" y="6141"/>
                    <a:pt x="1003" y="6384"/>
                    <a:pt x="1246" y="6414"/>
                  </a:cubicBezTo>
                  <a:cubicBezTo>
                    <a:pt x="1793" y="6445"/>
                    <a:pt x="2052" y="6452"/>
                    <a:pt x="2310" y="6452"/>
                  </a:cubicBezTo>
                  <a:cubicBezTo>
                    <a:pt x="2568" y="6452"/>
                    <a:pt x="2827" y="6445"/>
                    <a:pt x="3374" y="6445"/>
                  </a:cubicBezTo>
                  <a:cubicBezTo>
                    <a:pt x="3769" y="6445"/>
                    <a:pt x="5015" y="5928"/>
                    <a:pt x="5198" y="5563"/>
                  </a:cubicBezTo>
                  <a:cubicBezTo>
                    <a:pt x="5502" y="5107"/>
                    <a:pt x="5137" y="4743"/>
                    <a:pt x="5502" y="4348"/>
                  </a:cubicBezTo>
                  <a:cubicBezTo>
                    <a:pt x="5775" y="4044"/>
                    <a:pt x="6201" y="4135"/>
                    <a:pt x="6505" y="3952"/>
                  </a:cubicBezTo>
                  <a:cubicBezTo>
                    <a:pt x="6869" y="3679"/>
                    <a:pt x="6869" y="3132"/>
                    <a:pt x="6869" y="2676"/>
                  </a:cubicBezTo>
                  <a:cubicBezTo>
                    <a:pt x="6839" y="2037"/>
                    <a:pt x="6809" y="1399"/>
                    <a:pt x="6778" y="791"/>
                  </a:cubicBezTo>
                  <a:cubicBezTo>
                    <a:pt x="6778" y="609"/>
                    <a:pt x="6717" y="366"/>
                    <a:pt x="6626" y="214"/>
                  </a:cubicBezTo>
                  <a:cubicBezTo>
                    <a:pt x="6474" y="31"/>
                    <a:pt x="6170" y="1"/>
                    <a:pt x="5897" y="1"/>
                  </a:cubicBezTo>
                  <a:close/>
                </a:path>
              </a:pathLst>
            </a:custGeom>
            <a:solidFill>
              <a:srgbClr val="4B4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9"/>
            <p:cNvSpPr/>
            <p:nvPr/>
          </p:nvSpPr>
          <p:spPr>
            <a:xfrm>
              <a:off x="4171325" y="4648275"/>
              <a:ext cx="110200" cy="35850"/>
            </a:xfrm>
            <a:custGeom>
              <a:rect b="b" l="l" r="r" t="t"/>
              <a:pathLst>
                <a:path extrusionOk="0" h="1434" w="4408">
                  <a:moveTo>
                    <a:pt x="1770" y="0"/>
                  </a:moveTo>
                  <a:cubicBezTo>
                    <a:pt x="1512" y="0"/>
                    <a:pt x="1256" y="14"/>
                    <a:pt x="1003" y="41"/>
                  </a:cubicBezTo>
                  <a:cubicBezTo>
                    <a:pt x="760" y="72"/>
                    <a:pt x="547" y="72"/>
                    <a:pt x="365" y="193"/>
                  </a:cubicBezTo>
                  <a:cubicBezTo>
                    <a:pt x="152" y="315"/>
                    <a:pt x="0" y="528"/>
                    <a:pt x="61" y="740"/>
                  </a:cubicBezTo>
                  <a:cubicBezTo>
                    <a:pt x="91" y="953"/>
                    <a:pt x="243" y="1136"/>
                    <a:pt x="426" y="1196"/>
                  </a:cubicBezTo>
                  <a:cubicBezTo>
                    <a:pt x="578" y="1287"/>
                    <a:pt x="760" y="1318"/>
                    <a:pt x="1003" y="1318"/>
                  </a:cubicBezTo>
                  <a:cubicBezTo>
                    <a:pt x="1338" y="1379"/>
                    <a:pt x="1642" y="1379"/>
                    <a:pt x="1976" y="1409"/>
                  </a:cubicBezTo>
                  <a:cubicBezTo>
                    <a:pt x="2162" y="1421"/>
                    <a:pt x="2358" y="1434"/>
                    <a:pt x="2556" y="1434"/>
                  </a:cubicBezTo>
                  <a:cubicBezTo>
                    <a:pt x="2844" y="1434"/>
                    <a:pt x="3135" y="1408"/>
                    <a:pt x="3404" y="1318"/>
                  </a:cubicBezTo>
                  <a:cubicBezTo>
                    <a:pt x="3860" y="1227"/>
                    <a:pt x="4256" y="923"/>
                    <a:pt x="4408" y="467"/>
                  </a:cubicBezTo>
                  <a:cubicBezTo>
                    <a:pt x="3560" y="161"/>
                    <a:pt x="2657" y="0"/>
                    <a:pt x="17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9"/>
            <p:cNvSpPr/>
            <p:nvPr/>
          </p:nvSpPr>
          <p:spPr>
            <a:xfrm>
              <a:off x="4151550" y="3302775"/>
              <a:ext cx="338950" cy="1368575"/>
            </a:xfrm>
            <a:custGeom>
              <a:rect b="b" l="l" r="r" t="t"/>
              <a:pathLst>
                <a:path extrusionOk="0" h="54743" w="13558">
                  <a:moveTo>
                    <a:pt x="2919" y="0"/>
                  </a:moveTo>
                  <a:lnTo>
                    <a:pt x="2919" y="31"/>
                  </a:lnTo>
                  <a:lnTo>
                    <a:pt x="2828" y="1277"/>
                  </a:lnTo>
                  <a:cubicBezTo>
                    <a:pt x="1673" y="12037"/>
                    <a:pt x="670" y="19058"/>
                    <a:pt x="639" y="27903"/>
                  </a:cubicBezTo>
                  <a:cubicBezTo>
                    <a:pt x="578" y="36749"/>
                    <a:pt x="943" y="45654"/>
                    <a:pt x="1" y="54469"/>
                  </a:cubicBezTo>
                  <a:cubicBezTo>
                    <a:pt x="721" y="54384"/>
                    <a:pt x="1438" y="54344"/>
                    <a:pt x="2151" y="54344"/>
                  </a:cubicBezTo>
                  <a:cubicBezTo>
                    <a:pt x="3484" y="54344"/>
                    <a:pt x="4803" y="54485"/>
                    <a:pt x="6110" y="54743"/>
                  </a:cubicBezTo>
                  <a:cubicBezTo>
                    <a:pt x="7539" y="38025"/>
                    <a:pt x="10579" y="23648"/>
                    <a:pt x="13193" y="8207"/>
                  </a:cubicBezTo>
                  <a:cubicBezTo>
                    <a:pt x="13557" y="5927"/>
                    <a:pt x="13375" y="2979"/>
                    <a:pt x="13071" y="0"/>
                  </a:cubicBezTo>
                  <a:close/>
                </a:path>
              </a:pathLst>
            </a:custGeom>
            <a:solidFill>
              <a:srgbClr val="8899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9"/>
            <p:cNvSpPr/>
            <p:nvPr/>
          </p:nvSpPr>
          <p:spPr>
            <a:xfrm>
              <a:off x="4151550" y="3303525"/>
              <a:ext cx="316150" cy="1361000"/>
            </a:xfrm>
            <a:custGeom>
              <a:rect b="b" l="l" r="r" t="t"/>
              <a:pathLst>
                <a:path extrusionOk="0" h="54440" w="12646">
                  <a:moveTo>
                    <a:pt x="2919" y="1"/>
                  </a:moveTo>
                  <a:lnTo>
                    <a:pt x="2797" y="1247"/>
                  </a:lnTo>
                  <a:cubicBezTo>
                    <a:pt x="1673" y="12007"/>
                    <a:pt x="670" y="19028"/>
                    <a:pt x="639" y="27873"/>
                  </a:cubicBezTo>
                  <a:cubicBezTo>
                    <a:pt x="578" y="36719"/>
                    <a:pt x="943" y="45624"/>
                    <a:pt x="1" y="54439"/>
                  </a:cubicBezTo>
                  <a:lnTo>
                    <a:pt x="1581" y="54318"/>
                  </a:lnTo>
                  <a:cubicBezTo>
                    <a:pt x="1460" y="42615"/>
                    <a:pt x="1004" y="25107"/>
                    <a:pt x="5107" y="14135"/>
                  </a:cubicBezTo>
                  <a:cubicBezTo>
                    <a:pt x="7478" y="7630"/>
                    <a:pt x="10609" y="13436"/>
                    <a:pt x="12645" y="1"/>
                  </a:cubicBezTo>
                  <a:close/>
                </a:path>
              </a:pathLst>
            </a:custGeom>
            <a:solidFill>
              <a:srgbClr val="8294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19"/>
            <p:cNvSpPr/>
            <p:nvPr/>
          </p:nvSpPr>
          <p:spPr>
            <a:xfrm>
              <a:off x="4275425" y="3542900"/>
              <a:ext cx="188475" cy="1117825"/>
            </a:xfrm>
            <a:custGeom>
              <a:rect b="b" l="l" r="r" t="t"/>
              <a:pathLst>
                <a:path extrusionOk="0" h="44713" w="7539">
                  <a:moveTo>
                    <a:pt x="7387" y="0"/>
                  </a:moveTo>
                  <a:cubicBezTo>
                    <a:pt x="3830" y="15745"/>
                    <a:pt x="1216" y="29362"/>
                    <a:pt x="0" y="44621"/>
                  </a:cubicBezTo>
                  <a:lnTo>
                    <a:pt x="152" y="44712"/>
                  </a:lnTo>
                  <a:cubicBezTo>
                    <a:pt x="1368" y="29484"/>
                    <a:pt x="3982" y="15836"/>
                    <a:pt x="7539" y="61"/>
                  </a:cubicBezTo>
                  <a:lnTo>
                    <a:pt x="7387" y="0"/>
                  </a:lnTo>
                  <a:close/>
                </a:path>
              </a:pathLst>
            </a:custGeom>
            <a:solidFill>
              <a:srgbClr val="1827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19"/>
            <p:cNvSpPr/>
            <p:nvPr/>
          </p:nvSpPr>
          <p:spPr>
            <a:xfrm>
              <a:off x="4233625" y="3362050"/>
              <a:ext cx="179350" cy="57000"/>
            </a:xfrm>
            <a:custGeom>
              <a:rect b="b" l="l" r="r" t="t"/>
              <a:pathLst>
                <a:path extrusionOk="0" h="2280" w="7174">
                  <a:moveTo>
                    <a:pt x="7144" y="0"/>
                  </a:moveTo>
                  <a:cubicBezTo>
                    <a:pt x="4925" y="91"/>
                    <a:pt x="2767" y="243"/>
                    <a:pt x="548" y="456"/>
                  </a:cubicBezTo>
                  <a:lnTo>
                    <a:pt x="1" y="2280"/>
                  </a:lnTo>
                  <a:cubicBezTo>
                    <a:pt x="2341" y="1915"/>
                    <a:pt x="4742" y="1642"/>
                    <a:pt x="7174" y="1520"/>
                  </a:cubicBezTo>
                  <a:cubicBezTo>
                    <a:pt x="7174" y="1368"/>
                    <a:pt x="7174" y="1216"/>
                    <a:pt x="7144" y="1094"/>
                  </a:cubicBezTo>
                  <a:lnTo>
                    <a:pt x="71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9"/>
            <p:cNvSpPr/>
            <p:nvPr/>
          </p:nvSpPr>
          <p:spPr>
            <a:xfrm>
              <a:off x="4423600" y="3359000"/>
              <a:ext cx="19025" cy="39550"/>
            </a:xfrm>
            <a:custGeom>
              <a:rect b="b" l="l" r="r" t="t"/>
              <a:pathLst>
                <a:path extrusionOk="0" h="1582" w="761">
                  <a:moveTo>
                    <a:pt x="760" y="1"/>
                  </a:moveTo>
                  <a:cubicBezTo>
                    <a:pt x="517" y="92"/>
                    <a:pt x="244" y="92"/>
                    <a:pt x="1" y="92"/>
                  </a:cubicBezTo>
                  <a:cubicBezTo>
                    <a:pt x="31" y="457"/>
                    <a:pt x="1" y="852"/>
                    <a:pt x="31" y="1186"/>
                  </a:cubicBezTo>
                  <a:lnTo>
                    <a:pt x="31" y="1581"/>
                  </a:lnTo>
                  <a:cubicBezTo>
                    <a:pt x="244" y="1581"/>
                    <a:pt x="517" y="1520"/>
                    <a:pt x="760" y="1520"/>
                  </a:cubicBez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9"/>
            <p:cNvSpPr/>
            <p:nvPr/>
          </p:nvSpPr>
          <p:spPr>
            <a:xfrm>
              <a:off x="4562650" y="3359000"/>
              <a:ext cx="70700" cy="42575"/>
            </a:xfrm>
            <a:custGeom>
              <a:rect b="b" l="l" r="r" t="t"/>
              <a:pathLst>
                <a:path extrusionOk="0" h="1703" w="2828">
                  <a:moveTo>
                    <a:pt x="1" y="1"/>
                  </a:moveTo>
                  <a:cubicBezTo>
                    <a:pt x="1" y="548"/>
                    <a:pt x="1" y="1064"/>
                    <a:pt x="62" y="1581"/>
                  </a:cubicBezTo>
                  <a:cubicBezTo>
                    <a:pt x="1004" y="1612"/>
                    <a:pt x="1916" y="1642"/>
                    <a:pt x="2828" y="1703"/>
                  </a:cubicBezTo>
                  <a:cubicBezTo>
                    <a:pt x="2706" y="1156"/>
                    <a:pt x="2645" y="608"/>
                    <a:pt x="2524" y="61"/>
                  </a:cubicBezTo>
                  <a:cubicBezTo>
                    <a:pt x="1673" y="1"/>
                    <a:pt x="852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9"/>
            <p:cNvSpPr/>
            <p:nvPr/>
          </p:nvSpPr>
          <p:spPr>
            <a:xfrm>
              <a:off x="4529225" y="3359000"/>
              <a:ext cx="23575" cy="39550"/>
            </a:xfrm>
            <a:custGeom>
              <a:rect b="b" l="l" r="r" t="t"/>
              <a:pathLst>
                <a:path extrusionOk="0" h="1582" w="943">
                  <a:moveTo>
                    <a:pt x="1" y="1"/>
                  </a:moveTo>
                  <a:cubicBezTo>
                    <a:pt x="122" y="487"/>
                    <a:pt x="122" y="1034"/>
                    <a:pt x="122" y="1520"/>
                  </a:cubicBezTo>
                  <a:cubicBezTo>
                    <a:pt x="396" y="1581"/>
                    <a:pt x="669" y="1581"/>
                    <a:pt x="943" y="1581"/>
                  </a:cubicBezTo>
                  <a:cubicBezTo>
                    <a:pt x="943" y="1034"/>
                    <a:pt x="943" y="548"/>
                    <a:pt x="8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9"/>
            <p:cNvSpPr/>
            <p:nvPr/>
          </p:nvSpPr>
          <p:spPr>
            <a:xfrm>
              <a:off x="4454000" y="3359000"/>
              <a:ext cx="68400" cy="39550"/>
            </a:xfrm>
            <a:custGeom>
              <a:rect b="b" l="l" r="r" t="t"/>
              <a:pathLst>
                <a:path extrusionOk="0" h="1582" w="2736">
                  <a:moveTo>
                    <a:pt x="2523" y="1"/>
                  </a:moveTo>
                  <a:cubicBezTo>
                    <a:pt x="1703" y="1"/>
                    <a:pt x="821" y="1"/>
                    <a:pt x="0" y="61"/>
                  </a:cubicBezTo>
                  <a:lnTo>
                    <a:pt x="0" y="1581"/>
                  </a:lnTo>
                  <a:cubicBezTo>
                    <a:pt x="456" y="1551"/>
                    <a:pt x="897" y="1536"/>
                    <a:pt x="1338" y="1536"/>
                  </a:cubicBezTo>
                  <a:cubicBezTo>
                    <a:pt x="1779" y="1536"/>
                    <a:pt x="2219" y="1551"/>
                    <a:pt x="2675" y="1581"/>
                  </a:cubicBezTo>
                  <a:cubicBezTo>
                    <a:pt x="2736" y="1034"/>
                    <a:pt x="2675" y="487"/>
                    <a:pt x="2523" y="1"/>
                  </a:cubicBezTo>
                  <a:close/>
                </a:path>
              </a:pathLst>
            </a:custGeom>
            <a:solidFill>
              <a:srgbClr val="DBD7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9"/>
            <p:cNvSpPr/>
            <p:nvPr/>
          </p:nvSpPr>
          <p:spPr>
            <a:xfrm>
              <a:off x="4303550" y="2730575"/>
              <a:ext cx="76000" cy="104125"/>
            </a:xfrm>
            <a:custGeom>
              <a:rect b="b" l="l" r="r" t="t"/>
              <a:pathLst>
                <a:path extrusionOk="0" h="4165" w="3040">
                  <a:moveTo>
                    <a:pt x="0" y="0"/>
                  </a:moveTo>
                  <a:lnTo>
                    <a:pt x="0" y="0"/>
                  </a:lnTo>
                  <a:cubicBezTo>
                    <a:pt x="1125" y="1186"/>
                    <a:pt x="1216" y="3192"/>
                    <a:pt x="2523" y="4165"/>
                  </a:cubicBezTo>
                  <a:cubicBezTo>
                    <a:pt x="2675" y="3405"/>
                    <a:pt x="2857" y="2706"/>
                    <a:pt x="3009" y="1946"/>
                  </a:cubicBezTo>
                  <a:cubicBezTo>
                    <a:pt x="3040" y="1794"/>
                    <a:pt x="3040" y="1642"/>
                    <a:pt x="3009" y="1520"/>
                  </a:cubicBezTo>
                  <a:cubicBezTo>
                    <a:pt x="2918" y="1368"/>
                    <a:pt x="2766" y="1247"/>
                    <a:pt x="2614" y="1186"/>
                  </a:cubicBezTo>
                  <a:cubicBezTo>
                    <a:pt x="1763" y="791"/>
                    <a:pt x="881" y="365"/>
                    <a:pt x="0" y="0"/>
                  </a:cubicBezTo>
                  <a:close/>
                </a:path>
              </a:pathLst>
            </a:custGeom>
            <a:solidFill>
              <a:srgbClr val="8899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9"/>
            <p:cNvSpPr/>
            <p:nvPr/>
          </p:nvSpPr>
          <p:spPr>
            <a:xfrm>
              <a:off x="4091525" y="2671900"/>
              <a:ext cx="547150" cy="697000"/>
            </a:xfrm>
            <a:custGeom>
              <a:rect b="b" l="l" r="r" t="t"/>
              <a:pathLst>
                <a:path extrusionOk="0" h="27880" w="21886">
                  <a:moveTo>
                    <a:pt x="8696" y="0"/>
                  </a:moveTo>
                  <a:cubicBezTo>
                    <a:pt x="7279" y="0"/>
                    <a:pt x="5827" y="93"/>
                    <a:pt x="4317" y="250"/>
                  </a:cubicBezTo>
                  <a:cubicBezTo>
                    <a:pt x="3040" y="372"/>
                    <a:pt x="1733" y="676"/>
                    <a:pt x="912" y="1588"/>
                  </a:cubicBezTo>
                  <a:cubicBezTo>
                    <a:pt x="1" y="2651"/>
                    <a:pt x="213" y="4171"/>
                    <a:pt x="457" y="5509"/>
                  </a:cubicBezTo>
                  <a:cubicBezTo>
                    <a:pt x="2037" y="12955"/>
                    <a:pt x="5077" y="20281"/>
                    <a:pt x="4773" y="27880"/>
                  </a:cubicBezTo>
                  <a:cubicBezTo>
                    <a:pt x="8754" y="27259"/>
                    <a:pt x="12795" y="26970"/>
                    <a:pt x="16823" y="26970"/>
                  </a:cubicBezTo>
                  <a:cubicBezTo>
                    <a:pt x="18515" y="26970"/>
                    <a:pt x="20204" y="27021"/>
                    <a:pt x="21886" y="27120"/>
                  </a:cubicBezTo>
                  <a:cubicBezTo>
                    <a:pt x="20518" y="20798"/>
                    <a:pt x="20305" y="15114"/>
                    <a:pt x="21430" y="8791"/>
                  </a:cubicBezTo>
                  <a:cubicBezTo>
                    <a:pt x="21703" y="7332"/>
                    <a:pt x="21521" y="5265"/>
                    <a:pt x="20518" y="4050"/>
                  </a:cubicBezTo>
                  <a:cubicBezTo>
                    <a:pt x="20031" y="3411"/>
                    <a:pt x="18968" y="2074"/>
                    <a:pt x="18177" y="1770"/>
                  </a:cubicBezTo>
                  <a:cubicBezTo>
                    <a:pt x="14987" y="481"/>
                    <a:pt x="11929" y="0"/>
                    <a:pt x="8696" y="0"/>
                  </a:cubicBezTo>
                  <a:close/>
                </a:path>
              </a:pathLst>
            </a:custGeom>
            <a:solidFill>
              <a:srgbClr val="3C5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19"/>
            <p:cNvSpPr/>
            <p:nvPr/>
          </p:nvSpPr>
          <p:spPr>
            <a:xfrm>
              <a:off x="4264775" y="2556550"/>
              <a:ext cx="179150" cy="170950"/>
            </a:xfrm>
            <a:custGeom>
              <a:rect b="b" l="l" r="r" t="t"/>
              <a:pathLst>
                <a:path extrusionOk="0" h="6838" w="7166">
                  <a:moveTo>
                    <a:pt x="5290" y="1"/>
                  </a:moveTo>
                  <a:cubicBezTo>
                    <a:pt x="4405" y="167"/>
                    <a:pt x="3208" y="277"/>
                    <a:pt x="2078" y="277"/>
                  </a:cubicBezTo>
                  <a:cubicBezTo>
                    <a:pt x="1343" y="277"/>
                    <a:pt x="636" y="230"/>
                    <a:pt x="62" y="122"/>
                  </a:cubicBezTo>
                  <a:lnTo>
                    <a:pt x="62" y="122"/>
                  </a:lnTo>
                  <a:cubicBezTo>
                    <a:pt x="487" y="2159"/>
                    <a:pt x="730" y="3071"/>
                    <a:pt x="1" y="5047"/>
                  </a:cubicBezTo>
                  <a:cubicBezTo>
                    <a:pt x="5227" y="6418"/>
                    <a:pt x="6654" y="6838"/>
                    <a:pt x="6946" y="6838"/>
                  </a:cubicBezTo>
                  <a:cubicBezTo>
                    <a:pt x="7165" y="6838"/>
                    <a:pt x="6744" y="6601"/>
                    <a:pt x="6809" y="6354"/>
                  </a:cubicBezTo>
                  <a:cubicBezTo>
                    <a:pt x="5502" y="4530"/>
                    <a:pt x="5502" y="2250"/>
                    <a:pt x="5290" y="1"/>
                  </a:cubicBezTo>
                  <a:close/>
                </a:path>
              </a:pathLst>
            </a:custGeom>
            <a:solidFill>
              <a:srgbClr val="ADA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9"/>
            <p:cNvSpPr/>
            <p:nvPr/>
          </p:nvSpPr>
          <p:spPr>
            <a:xfrm>
              <a:off x="4279975" y="2557325"/>
              <a:ext cx="162375" cy="171100"/>
            </a:xfrm>
            <a:custGeom>
              <a:rect b="b" l="l" r="r" t="t"/>
              <a:pathLst>
                <a:path extrusionOk="0" h="6844" w="6495">
                  <a:moveTo>
                    <a:pt x="4621" y="0"/>
                  </a:moveTo>
                  <a:cubicBezTo>
                    <a:pt x="3732" y="170"/>
                    <a:pt x="2532" y="280"/>
                    <a:pt x="1404" y="280"/>
                  </a:cubicBezTo>
                  <a:cubicBezTo>
                    <a:pt x="912" y="280"/>
                    <a:pt x="434" y="259"/>
                    <a:pt x="1" y="213"/>
                  </a:cubicBezTo>
                  <a:lnTo>
                    <a:pt x="1" y="213"/>
                  </a:lnTo>
                  <a:cubicBezTo>
                    <a:pt x="305" y="2037"/>
                    <a:pt x="821" y="3800"/>
                    <a:pt x="1369" y="5593"/>
                  </a:cubicBezTo>
                  <a:cubicBezTo>
                    <a:pt x="4972" y="6534"/>
                    <a:pt x="6044" y="6843"/>
                    <a:pt x="6284" y="6843"/>
                  </a:cubicBezTo>
                  <a:cubicBezTo>
                    <a:pt x="6494" y="6843"/>
                    <a:pt x="6070" y="6608"/>
                    <a:pt x="6141" y="6353"/>
                  </a:cubicBezTo>
                  <a:cubicBezTo>
                    <a:pt x="4894" y="4529"/>
                    <a:pt x="4894" y="2219"/>
                    <a:pt x="4621" y="0"/>
                  </a:cubicBezTo>
                  <a:close/>
                </a:path>
              </a:pathLst>
            </a:custGeom>
            <a:solidFill>
              <a:srgbClr val="8B82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9"/>
            <p:cNvSpPr/>
            <p:nvPr/>
          </p:nvSpPr>
          <p:spPr>
            <a:xfrm>
              <a:off x="4283025" y="2556550"/>
              <a:ext cx="130725" cy="116300"/>
            </a:xfrm>
            <a:custGeom>
              <a:rect b="b" l="l" r="r" t="t"/>
              <a:pathLst>
                <a:path extrusionOk="0" h="4652" w="5229">
                  <a:moveTo>
                    <a:pt x="4560" y="1"/>
                  </a:moveTo>
                  <a:cubicBezTo>
                    <a:pt x="3609" y="182"/>
                    <a:pt x="2338" y="279"/>
                    <a:pt x="1162" y="279"/>
                  </a:cubicBezTo>
                  <a:cubicBezTo>
                    <a:pt x="758" y="279"/>
                    <a:pt x="365" y="267"/>
                    <a:pt x="0" y="244"/>
                  </a:cubicBezTo>
                  <a:lnTo>
                    <a:pt x="0" y="244"/>
                  </a:lnTo>
                  <a:cubicBezTo>
                    <a:pt x="213" y="3010"/>
                    <a:pt x="2645" y="4439"/>
                    <a:pt x="5228" y="4651"/>
                  </a:cubicBezTo>
                  <a:cubicBezTo>
                    <a:pt x="4772" y="3192"/>
                    <a:pt x="4712" y="1612"/>
                    <a:pt x="4560" y="1"/>
                  </a:cubicBezTo>
                  <a:close/>
                </a:path>
              </a:pathLst>
            </a:custGeom>
            <a:solidFill>
              <a:srgbClr val="8899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19"/>
            <p:cNvSpPr/>
            <p:nvPr/>
          </p:nvSpPr>
          <p:spPr>
            <a:xfrm>
              <a:off x="4216150" y="2396325"/>
              <a:ext cx="227225" cy="223875"/>
            </a:xfrm>
            <a:custGeom>
              <a:rect b="b" l="l" r="r" t="t"/>
              <a:pathLst>
                <a:path extrusionOk="0" h="8955" w="9089">
                  <a:moveTo>
                    <a:pt x="4309" y="0"/>
                  </a:moveTo>
                  <a:cubicBezTo>
                    <a:pt x="3964" y="0"/>
                    <a:pt x="3618" y="49"/>
                    <a:pt x="3283" y="148"/>
                  </a:cubicBezTo>
                  <a:cubicBezTo>
                    <a:pt x="2371" y="422"/>
                    <a:pt x="1216" y="726"/>
                    <a:pt x="608" y="1516"/>
                  </a:cubicBezTo>
                  <a:cubicBezTo>
                    <a:pt x="1" y="2306"/>
                    <a:pt x="31" y="3401"/>
                    <a:pt x="335" y="4373"/>
                  </a:cubicBezTo>
                  <a:cubicBezTo>
                    <a:pt x="943" y="6106"/>
                    <a:pt x="2219" y="7626"/>
                    <a:pt x="3922" y="8355"/>
                  </a:cubicBezTo>
                  <a:cubicBezTo>
                    <a:pt x="4942" y="8803"/>
                    <a:pt x="5783" y="8955"/>
                    <a:pt x="6600" y="8955"/>
                  </a:cubicBezTo>
                  <a:cubicBezTo>
                    <a:pt x="7170" y="8955"/>
                    <a:pt x="7729" y="8881"/>
                    <a:pt x="8329" y="8781"/>
                  </a:cubicBezTo>
                  <a:cubicBezTo>
                    <a:pt x="8785" y="8690"/>
                    <a:pt x="9089" y="8264"/>
                    <a:pt x="9058" y="7808"/>
                  </a:cubicBezTo>
                  <a:cubicBezTo>
                    <a:pt x="8937" y="6714"/>
                    <a:pt x="8906" y="5680"/>
                    <a:pt x="8511" y="4708"/>
                  </a:cubicBezTo>
                  <a:cubicBezTo>
                    <a:pt x="8390" y="4373"/>
                    <a:pt x="8055" y="4130"/>
                    <a:pt x="7934" y="3796"/>
                  </a:cubicBezTo>
                  <a:cubicBezTo>
                    <a:pt x="7843" y="3461"/>
                    <a:pt x="7995" y="3158"/>
                    <a:pt x="7873" y="2793"/>
                  </a:cubicBezTo>
                  <a:cubicBezTo>
                    <a:pt x="7447" y="1699"/>
                    <a:pt x="6870" y="787"/>
                    <a:pt x="5776" y="300"/>
                  </a:cubicBezTo>
                  <a:cubicBezTo>
                    <a:pt x="5308" y="103"/>
                    <a:pt x="4809" y="0"/>
                    <a:pt x="4309" y="0"/>
                  </a:cubicBezTo>
                  <a:close/>
                </a:path>
              </a:pathLst>
            </a:custGeom>
            <a:solidFill>
              <a:srgbClr val="ADA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4340775" y="2580125"/>
              <a:ext cx="101850" cy="41250"/>
            </a:xfrm>
            <a:custGeom>
              <a:rect b="b" l="l" r="r" t="t"/>
              <a:pathLst>
                <a:path extrusionOk="0" h="1650" w="4074">
                  <a:moveTo>
                    <a:pt x="3982" y="0"/>
                  </a:moveTo>
                  <a:cubicBezTo>
                    <a:pt x="2979" y="1081"/>
                    <a:pt x="1844" y="1465"/>
                    <a:pt x="653" y="1465"/>
                  </a:cubicBezTo>
                  <a:cubicBezTo>
                    <a:pt x="437" y="1465"/>
                    <a:pt x="219" y="1452"/>
                    <a:pt x="0" y="1429"/>
                  </a:cubicBezTo>
                  <a:lnTo>
                    <a:pt x="0" y="1429"/>
                  </a:lnTo>
                  <a:cubicBezTo>
                    <a:pt x="575" y="1587"/>
                    <a:pt x="1095" y="1650"/>
                    <a:pt x="1603" y="1650"/>
                  </a:cubicBezTo>
                  <a:cubicBezTo>
                    <a:pt x="2170" y="1650"/>
                    <a:pt x="2720" y="1571"/>
                    <a:pt x="3314" y="1459"/>
                  </a:cubicBezTo>
                  <a:cubicBezTo>
                    <a:pt x="3739" y="1368"/>
                    <a:pt x="4073" y="973"/>
                    <a:pt x="4013" y="517"/>
                  </a:cubicBezTo>
                  <a:cubicBezTo>
                    <a:pt x="4013" y="304"/>
                    <a:pt x="3982" y="152"/>
                    <a:pt x="3982" y="0"/>
                  </a:cubicBezTo>
                  <a:close/>
                </a:path>
              </a:pathLst>
            </a:custGeom>
            <a:solidFill>
              <a:srgbClr val="8B82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4215400" y="2397000"/>
              <a:ext cx="183900" cy="197575"/>
            </a:xfrm>
            <a:custGeom>
              <a:rect b="b" l="l" r="r" t="t"/>
              <a:pathLst>
                <a:path extrusionOk="0" h="7903" w="7356">
                  <a:moveTo>
                    <a:pt x="4428" y="1"/>
                  </a:moveTo>
                  <a:cubicBezTo>
                    <a:pt x="3804" y="1"/>
                    <a:pt x="3164" y="142"/>
                    <a:pt x="2553" y="334"/>
                  </a:cubicBezTo>
                  <a:cubicBezTo>
                    <a:pt x="1824" y="577"/>
                    <a:pt x="1064" y="881"/>
                    <a:pt x="608" y="1520"/>
                  </a:cubicBezTo>
                  <a:cubicBezTo>
                    <a:pt x="0" y="2310"/>
                    <a:pt x="31" y="3404"/>
                    <a:pt x="334" y="4377"/>
                  </a:cubicBezTo>
                  <a:cubicBezTo>
                    <a:pt x="821" y="5805"/>
                    <a:pt x="1793" y="7112"/>
                    <a:pt x="3070" y="7903"/>
                  </a:cubicBezTo>
                  <a:cubicBezTo>
                    <a:pt x="3161" y="6231"/>
                    <a:pt x="2158" y="4498"/>
                    <a:pt x="3100" y="2887"/>
                  </a:cubicBezTo>
                  <a:cubicBezTo>
                    <a:pt x="4468" y="2827"/>
                    <a:pt x="4863" y="2766"/>
                    <a:pt x="5988" y="2401"/>
                  </a:cubicBezTo>
                  <a:cubicBezTo>
                    <a:pt x="6687" y="2279"/>
                    <a:pt x="7113" y="2067"/>
                    <a:pt x="7356" y="1702"/>
                  </a:cubicBezTo>
                  <a:cubicBezTo>
                    <a:pt x="6991" y="1064"/>
                    <a:pt x="6505" y="577"/>
                    <a:pt x="5775" y="273"/>
                  </a:cubicBezTo>
                  <a:cubicBezTo>
                    <a:pt x="5348" y="79"/>
                    <a:pt x="4892" y="1"/>
                    <a:pt x="4428" y="1"/>
                  </a:cubicBezTo>
                  <a:close/>
                </a:path>
              </a:pathLst>
            </a:custGeom>
            <a:solidFill>
              <a:srgbClr val="8B82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4194125" y="2343800"/>
              <a:ext cx="225700" cy="239375"/>
            </a:xfrm>
            <a:custGeom>
              <a:rect b="b" l="l" r="r" t="t"/>
              <a:pathLst>
                <a:path extrusionOk="0" h="9575" w="9028">
                  <a:moveTo>
                    <a:pt x="9028" y="0"/>
                  </a:moveTo>
                  <a:cubicBezTo>
                    <a:pt x="8784" y="486"/>
                    <a:pt x="8359" y="882"/>
                    <a:pt x="7903" y="1094"/>
                  </a:cubicBezTo>
                  <a:cubicBezTo>
                    <a:pt x="8116" y="912"/>
                    <a:pt x="8207" y="608"/>
                    <a:pt x="8207" y="334"/>
                  </a:cubicBezTo>
                  <a:lnTo>
                    <a:pt x="8207" y="334"/>
                  </a:lnTo>
                  <a:cubicBezTo>
                    <a:pt x="7751" y="1003"/>
                    <a:pt x="6961" y="1307"/>
                    <a:pt x="6170" y="1459"/>
                  </a:cubicBezTo>
                  <a:cubicBezTo>
                    <a:pt x="5380" y="1611"/>
                    <a:pt x="4559" y="1550"/>
                    <a:pt x="3799" y="1672"/>
                  </a:cubicBezTo>
                  <a:cubicBezTo>
                    <a:pt x="3009" y="1793"/>
                    <a:pt x="2219" y="2006"/>
                    <a:pt x="1672" y="2614"/>
                  </a:cubicBezTo>
                  <a:cubicBezTo>
                    <a:pt x="1064" y="3283"/>
                    <a:pt x="213" y="4134"/>
                    <a:pt x="517" y="5107"/>
                  </a:cubicBezTo>
                  <a:cubicBezTo>
                    <a:pt x="152" y="5562"/>
                    <a:pt x="0" y="6110"/>
                    <a:pt x="122" y="6657"/>
                  </a:cubicBezTo>
                  <a:cubicBezTo>
                    <a:pt x="274" y="7325"/>
                    <a:pt x="851" y="7903"/>
                    <a:pt x="1429" y="8298"/>
                  </a:cubicBezTo>
                  <a:cubicBezTo>
                    <a:pt x="1976" y="8693"/>
                    <a:pt x="2675" y="9058"/>
                    <a:pt x="3131" y="9575"/>
                  </a:cubicBezTo>
                  <a:cubicBezTo>
                    <a:pt x="3283" y="9088"/>
                    <a:pt x="3344" y="8541"/>
                    <a:pt x="3344" y="8025"/>
                  </a:cubicBezTo>
                  <a:cubicBezTo>
                    <a:pt x="3587" y="8177"/>
                    <a:pt x="3769" y="8359"/>
                    <a:pt x="3951" y="8541"/>
                  </a:cubicBezTo>
                  <a:cubicBezTo>
                    <a:pt x="3975" y="8551"/>
                    <a:pt x="3998" y="8555"/>
                    <a:pt x="4020" y="8555"/>
                  </a:cubicBezTo>
                  <a:cubicBezTo>
                    <a:pt x="4139" y="8555"/>
                    <a:pt x="4230" y="8427"/>
                    <a:pt x="4255" y="8298"/>
                  </a:cubicBezTo>
                  <a:cubicBezTo>
                    <a:pt x="4255" y="8146"/>
                    <a:pt x="4103" y="7629"/>
                    <a:pt x="4043" y="7538"/>
                  </a:cubicBezTo>
                  <a:cubicBezTo>
                    <a:pt x="3860" y="7173"/>
                    <a:pt x="3708" y="7265"/>
                    <a:pt x="3496" y="6961"/>
                  </a:cubicBezTo>
                  <a:cubicBezTo>
                    <a:pt x="3465" y="6839"/>
                    <a:pt x="3404" y="6778"/>
                    <a:pt x="3344" y="6657"/>
                  </a:cubicBezTo>
                  <a:cubicBezTo>
                    <a:pt x="3344" y="5958"/>
                    <a:pt x="3404" y="5319"/>
                    <a:pt x="3587" y="4711"/>
                  </a:cubicBezTo>
                  <a:cubicBezTo>
                    <a:pt x="3648" y="4711"/>
                    <a:pt x="3708" y="4711"/>
                    <a:pt x="3769" y="4681"/>
                  </a:cubicBezTo>
                  <a:cubicBezTo>
                    <a:pt x="4833" y="4559"/>
                    <a:pt x="5897" y="4559"/>
                    <a:pt x="6900" y="4195"/>
                  </a:cubicBezTo>
                  <a:cubicBezTo>
                    <a:pt x="7873" y="3800"/>
                    <a:pt x="8754" y="2918"/>
                    <a:pt x="8784" y="1915"/>
                  </a:cubicBezTo>
                  <a:lnTo>
                    <a:pt x="8784" y="1915"/>
                  </a:lnTo>
                  <a:cubicBezTo>
                    <a:pt x="8632" y="2067"/>
                    <a:pt x="8450" y="2219"/>
                    <a:pt x="8298" y="2371"/>
                  </a:cubicBezTo>
                  <a:cubicBezTo>
                    <a:pt x="8724" y="1641"/>
                    <a:pt x="8967" y="790"/>
                    <a:pt x="9028" y="0"/>
                  </a:cubicBezTo>
                  <a:close/>
                </a:path>
              </a:pathLst>
            </a:custGeom>
            <a:solidFill>
              <a:srgbClr val="8899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4256425" y="2534425"/>
              <a:ext cx="47900" cy="61800"/>
            </a:xfrm>
            <a:custGeom>
              <a:rect b="b" l="l" r="r" t="t"/>
              <a:pathLst>
                <a:path extrusionOk="0" h="2472" w="1916">
                  <a:moveTo>
                    <a:pt x="432" y="0"/>
                  </a:moveTo>
                  <a:cubicBezTo>
                    <a:pt x="418" y="0"/>
                    <a:pt x="406" y="2"/>
                    <a:pt x="396" y="4"/>
                  </a:cubicBezTo>
                  <a:cubicBezTo>
                    <a:pt x="183" y="96"/>
                    <a:pt x="31" y="308"/>
                    <a:pt x="31" y="552"/>
                  </a:cubicBezTo>
                  <a:cubicBezTo>
                    <a:pt x="0" y="764"/>
                    <a:pt x="61" y="1007"/>
                    <a:pt x="183" y="1220"/>
                  </a:cubicBezTo>
                  <a:cubicBezTo>
                    <a:pt x="304" y="1524"/>
                    <a:pt x="487" y="1798"/>
                    <a:pt x="700" y="2041"/>
                  </a:cubicBezTo>
                  <a:cubicBezTo>
                    <a:pt x="852" y="2223"/>
                    <a:pt x="1034" y="2375"/>
                    <a:pt x="1277" y="2436"/>
                  </a:cubicBezTo>
                  <a:cubicBezTo>
                    <a:pt x="1341" y="2460"/>
                    <a:pt x="1406" y="2471"/>
                    <a:pt x="1471" y="2471"/>
                  </a:cubicBezTo>
                  <a:cubicBezTo>
                    <a:pt x="1653" y="2471"/>
                    <a:pt x="1826" y="2380"/>
                    <a:pt x="1915" y="2223"/>
                  </a:cubicBezTo>
                  <a:lnTo>
                    <a:pt x="1824" y="855"/>
                  </a:lnTo>
                  <a:cubicBezTo>
                    <a:pt x="1766" y="623"/>
                    <a:pt x="734" y="0"/>
                    <a:pt x="432" y="0"/>
                  </a:cubicBezTo>
                  <a:close/>
                </a:path>
              </a:pathLst>
            </a:custGeom>
            <a:solidFill>
              <a:srgbClr val="ADA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4482125" y="2694100"/>
              <a:ext cx="155800" cy="655800"/>
            </a:xfrm>
            <a:custGeom>
              <a:rect b="b" l="l" r="r" t="t"/>
              <a:pathLst>
                <a:path extrusionOk="0" h="26232" w="6232">
                  <a:moveTo>
                    <a:pt x="0" y="0"/>
                  </a:moveTo>
                  <a:lnTo>
                    <a:pt x="0" y="0"/>
                  </a:lnTo>
                  <a:cubicBezTo>
                    <a:pt x="3070" y="8329"/>
                    <a:pt x="2401" y="17296"/>
                    <a:pt x="2705" y="26080"/>
                  </a:cubicBezTo>
                  <a:cubicBezTo>
                    <a:pt x="3891" y="26110"/>
                    <a:pt x="5046" y="26141"/>
                    <a:pt x="6231" y="26232"/>
                  </a:cubicBezTo>
                  <a:cubicBezTo>
                    <a:pt x="4955" y="19970"/>
                    <a:pt x="4681" y="14226"/>
                    <a:pt x="5806" y="7903"/>
                  </a:cubicBezTo>
                  <a:cubicBezTo>
                    <a:pt x="6079" y="6444"/>
                    <a:pt x="5897" y="4377"/>
                    <a:pt x="4894" y="3162"/>
                  </a:cubicBezTo>
                  <a:cubicBezTo>
                    <a:pt x="4377" y="2523"/>
                    <a:pt x="3313" y="1186"/>
                    <a:pt x="2523" y="882"/>
                  </a:cubicBezTo>
                  <a:cubicBezTo>
                    <a:pt x="1672" y="548"/>
                    <a:pt x="851" y="274"/>
                    <a:pt x="0" y="0"/>
                  </a:cubicBezTo>
                  <a:close/>
                </a:path>
              </a:pathLst>
            </a:custGeom>
            <a:solidFill>
              <a:srgbClr val="8899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4489700" y="2836200"/>
              <a:ext cx="50200" cy="512950"/>
            </a:xfrm>
            <a:custGeom>
              <a:rect b="b" l="l" r="r" t="t"/>
              <a:pathLst>
                <a:path extrusionOk="0" h="20518" w="2008">
                  <a:moveTo>
                    <a:pt x="62" y="0"/>
                  </a:moveTo>
                  <a:cubicBezTo>
                    <a:pt x="31" y="0"/>
                    <a:pt x="1" y="31"/>
                    <a:pt x="1" y="61"/>
                  </a:cubicBezTo>
                  <a:cubicBezTo>
                    <a:pt x="31" y="1642"/>
                    <a:pt x="244" y="3496"/>
                    <a:pt x="427" y="5259"/>
                  </a:cubicBezTo>
                  <a:cubicBezTo>
                    <a:pt x="609" y="7052"/>
                    <a:pt x="791" y="8876"/>
                    <a:pt x="852" y="10457"/>
                  </a:cubicBezTo>
                  <a:cubicBezTo>
                    <a:pt x="882" y="12706"/>
                    <a:pt x="943" y="15016"/>
                    <a:pt x="1612" y="17204"/>
                  </a:cubicBezTo>
                  <a:lnTo>
                    <a:pt x="1642" y="17296"/>
                  </a:lnTo>
                  <a:cubicBezTo>
                    <a:pt x="1764" y="17660"/>
                    <a:pt x="1855" y="18025"/>
                    <a:pt x="1825" y="18359"/>
                  </a:cubicBezTo>
                  <a:cubicBezTo>
                    <a:pt x="1794" y="18755"/>
                    <a:pt x="1551" y="19119"/>
                    <a:pt x="1186" y="19210"/>
                  </a:cubicBezTo>
                  <a:cubicBezTo>
                    <a:pt x="1156" y="19241"/>
                    <a:pt x="1095" y="19271"/>
                    <a:pt x="1095" y="19332"/>
                  </a:cubicBezTo>
                  <a:cubicBezTo>
                    <a:pt x="1095" y="19362"/>
                    <a:pt x="1156" y="19393"/>
                    <a:pt x="1186" y="19393"/>
                  </a:cubicBezTo>
                  <a:cubicBezTo>
                    <a:pt x="1338" y="19393"/>
                    <a:pt x="1490" y="19484"/>
                    <a:pt x="1612" y="19575"/>
                  </a:cubicBezTo>
                  <a:lnTo>
                    <a:pt x="244" y="20335"/>
                  </a:lnTo>
                  <a:cubicBezTo>
                    <a:pt x="183" y="20335"/>
                    <a:pt x="153" y="20426"/>
                    <a:pt x="183" y="20457"/>
                  </a:cubicBezTo>
                  <a:cubicBezTo>
                    <a:pt x="183" y="20517"/>
                    <a:pt x="244" y="20517"/>
                    <a:pt x="275" y="20517"/>
                  </a:cubicBezTo>
                  <a:cubicBezTo>
                    <a:pt x="305" y="20517"/>
                    <a:pt x="305" y="20517"/>
                    <a:pt x="335" y="20457"/>
                  </a:cubicBezTo>
                  <a:lnTo>
                    <a:pt x="1794" y="19666"/>
                  </a:lnTo>
                  <a:cubicBezTo>
                    <a:pt x="1825" y="19666"/>
                    <a:pt x="1855" y="19606"/>
                    <a:pt x="1825" y="19545"/>
                  </a:cubicBezTo>
                  <a:cubicBezTo>
                    <a:pt x="1764" y="19393"/>
                    <a:pt x="1642" y="19332"/>
                    <a:pt x="1490" y="19241"/>
                  </a:cubicBezTo>
                  <a:cubicBezTo>
                    <a:pt x="1794" y="19058"/>
                    <a:pt x="1946" y="18724"/>
                    <a:pt x="1977" y="18359"/>
                  </a:cubicBezTo>
                  <a:cubicBezTo>
                    <a:pt x="2007" y="17995"/>
                    <a:pt x="1916" y="17599"/>
                    <a:pt x="1794" y="17235"/>
                  </a:cubicBezTo>
                  <a:lnTo>
                    <a:pt x="1764" y="17113"/>
                  </a:lnTo>
                  <a:cubicBezTo>
                    <a:pt x="1095" y="14985"/>
                    <a:pt x="1034" y="12675"/>
                    <a:pt x="1004" y="10457"/>
                  </a:cubicBezTo>
                  <a:cubicBezTo>
                    <a:pt x="943" y="8876"/>
                    <a:pt x="761" y="7052"/>
                    <a:pt x="578" y="5259"/>
                  </a:cubicBezTo>
                  <a:cubicBezTo>
                    <a:pt x="396" y="3496"/>
                    <a:pt x="183" y="1642"/>
                    <a:pt x="153" y="61"/>
                  </a:cubicBezTo>
                  <a:cubicBezTo>
                    <a:pt x="153" y="31"/>
                    <a:pt x="123" y="0"/>
                    <a:pt x="62" y="0"/>
                  </a:cubicBezTo>
                  <a:close/>
                </a:path>
              </a:pathLst>
            </a:custGeom>
            <a:solidFill>
              <a:srgbClr val="8899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4463875" y="2765525"/>
              <a:ext cx="85900" cy="478000"/>
            </a:xfrm>
            <a:custGeom>
              <a:rect b="b" l="l" r="r" t="t"/>
              <a:pathLst>
                <a:path extrusionOk="0" h="19120" w="3436">
                  <a:moveTo>
                    <a:pt x="669" y="1"/>
                  </a:moveTo>
                  <a:cubicBezTo>
                    <a:pt x="396" y="426"/>
                    <a:pt x="426" y="1247"/>
                    <a:pt x="1" y="1490"/>
                  </a:cubicBezTo>
                  <a:cubicBezTo>
                    <a:pt x="973" y="7083"/>
                    <a:pt x="1064" y="11733"/>
                    <a:pt x="122" y="17326"/>
                  </a:cubicBezTo>
                  <a:cubicBezTo>
                    <a:pt x="1216" y="18208"/>
                    <a:pt x="2067" y="18572"/>
                    <a:pt x="2827" y="19119"/>
                  </a:cubicBezTo>
                  <a:cubicBezTo>
                    <a:pt x="2888" y="17630"/>
                    <a:pt x="3435" y="17508"/>
                    <a:pt x="3435" y="16779"/>
                  </a:cubicBezTo>
                  <a:cubicBezTo>
                    <a:pt x="3435" y="16141"/>
                    <a:pt x="3253" y="15229"/>
                    <a:pt x="3040" y="13739"/>
                  </a:cubicBezTo>
                  <a:cubicBezTo>
                    <a:pt x="2432" y="9271"/>
                    <a:pt x="1976" y="4378"/>
                    <a:pt x="669" y="1"/>
                  </a:cubicBezTo>
                  <a:close/>
                </a:path>
              </a:pathLst>
            </a:custGeom>
            <a:solidFill>
              <a:srgbClr val="8899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4090775" y="2658375"/>
              <a:ext cx="322200" cy="897475"/>
            </a:xfrm>
            <a:custGeom>
              <a:rect b="b" l="l" r="r" t="t"/>
              <a:pathLst>
                <a:path extrusionOk="0" h="35899" w="12888">
                  <a:moveTo>
                    <a:pt x="5775" y="1"/>
                  </a:moveTo>
                  <a:cubicBezTo>
                    <a:pt x="5563" y="1"/>
                    <a:pt x="5319" y="670"/>
                    <a:pt x="5107" y="670"/>
                  </a:cubicBezTo>
                  <a:cubicBezTo>
                    <a:pt x="4681" y="730"/>
                    <a:pt x="4712" y="761"/>
                    <a:pt x="4286" y="822"/>
                  </a:cubicBezTo>
                  <a:cubicBezTo>
                    <a:pt x="3040" y="974"/>
                    <a:pt x="1702" y="1247"/>
                    <a:pt x="912" y="2250"/>
                  </a:cubicBezTo>
                  <a:cubicBezTo>
                    <a:pt x="0" y="3375"/>
                    <a:pt x="304" y="5016"/>
                    <a:pt x="456" y="6445"/>
                  </a:cubicBezTo>
                  <a:cubicBezTo>
                    <a:pt x="1550" y="16536"/>
                    <a:pt x="6231" y="20487"/>
                    <a:pt x="3830" y="35898"/>
                  </a:cubicBezTo>
                  <a:cubicBezTo>
                    <a:pt x="5745" y="35594"/>
                    <a:pt x="8207" y="35017"/>
                    <a:pt x="10456" y="34682"/>
                  </a:cubicBezTo>
                  <a:cubicBezTo>
                    <a:pt x="11855" y="34469"/>
                    <a:pt x="12888" y="33193"/>
                    <a:pt x="12797" y="31795"/>
                  </a:cubicBezTo>
                  <a:cubicBezTo>
                    <a:pt x="12371" y="24439"/>
                    <a:pt x="12128" y="14044"/>
                    <a:pt x="11216" y="7357"/>
                  </a:cubicBezTo>
                  <a:cubicBezTo>
                    <a:pt x="10821" y="4287"/>
                    <a:pt x="8329" y="1521"/>
                    <a:pt x="5775" y="1"/>
                  </a:cubicBezTo>
                  <a:close/>
                </a:path>
              </a:pathLst>
            </a:custGeom>
            <a:solidFill>
              <a:srgbClr val="1827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4223000" y="3296700"/>
              <a:ext cx="122350" cy="84375"/>
            </a:xfrm>
            <a:custGeom>
              <a:rect b="b" l="l" r="r" t="t"/>
              <a:pathLst>
                <a:path extrusionOk="0" h="3375" w="4894">
                  <a:moveTo>
                    <a:pt x="4894" y="0"/>
                  </a:moveTo>
                  <a:cubicBezTo>
                    <a:pt x="3374" y="1246"/>
                    <a:pt x="1672" y="2310"/>
                    <a:pt x="0" y="3374"/>
                  </a:cubicBezTo>
                  <a:cubicBezTo>
                    <a:pt x="2037" y="3070"/>
                    <a:pt x="3921" y="1793"/>
                    <a:pt x="4894" y="0"/>
                  </a:cubicBezTo>
                  <a:close/>
                </a:path>
              </a:pathLst>
            </a:custGeom>
            <a:solidFill>
              <a:srgbClr val="D9D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4099125" y="2788325"/>
              <a:ext cx="301700" cy="432400"/>
            </a:xfrm>
            <a:custGeom>
              <a:rect b="b" l="l" r="r" t="t"/>
              <a:pathLst>
                <a:path extrusionOk="0" h="17296" w="12068">
                  <a:moveTo>
                    <a:pt x="1" y="1"/>
                  </a:moveTo>
                  <a:lnTo>
                    <a:pt x="1" y="1"/>
                  </a:lnTo>
                  <a:cubicBezTo>
                    <a:pt x="61" y="426"/>
                    <a:pt x="92" y="791"/>
                    <a:pt x="153" y="1216"/>
                  </a:cubicBezTo>
                  <a:cubicBezTo>
                    <a:pt x="396" y="3344"/>
                    <a:pt x="760" y="5198"/>
                    <a:pt x="1216" y="6991"/>
                  </a:cubicBezTo>
                  <a:cubicBezTo>
                    <a:pt x="3253" y="11672"/>
                    <a:pt x="7296" y="15198"/>
                    <a:pt x="12068" y="17296"/>
                  </a:cubicBezTo>
                  <a:cubicBezTo>
                    <a:pt x="11916" y="14317"/>
                    <a:pt x="11764" y="11338"/>
                    <a:pt x="11551" y="8511"/>
                  </a:cubicBezTo>
                  <a:cubicBezTo>
                    <a:pt x="6596" y="6870"/>
                    <a:pt x="2067" y="4529"/>
                    <a:pt x="1" y="1"/>
                  </a:cubicBezTo>
                  <a:close/>
                </a:path>
              </a:pathLst>
            </a:custGeom>
            <a:solidFill>
              <a:srgbClr val="8899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4213100" y="2672450"/>
              <a:ext cx="184700" cy="830200"/>
            </a:xfrm>
            <a:custGeom>
              <a:rect b="b" l="l" r="r" t="t"/>
              <a:pathLst>
                <a:path extrusionOk="0" h="33208" w="7388">
                  <a:moveTo>
                    <a:pt x="107" y="0"/>
                  </a:moveTo>
                  <a:cubicBezTo>
                    <a:pt x="92" y="0"/>
                    <a:pt x="77" y="15"/>
                    <a:pt x="62" y="46"/>
                  </a:cubicBezTo>
                  <a:cubicBezTo>
                    <a:pt x="1" y="76"/>
                    <a:pt x="1" y="107"/>
                    <a:pt x="62" y="137"/>
                  </a:cubicBezTo>
                  <a:cubicBezTo>
                    <a:pt x="3010" y="2325"/>
                    <a:pt x="4469" y="6216"/>
                    <a:pt x="3709" y="9833"/>
                  </a:cubicBezTo>
                  <a:cubicBezTo>
                    <a:pt x="3648" y="9864"/>
                    <a:pt x="3709" y="9864"/>
                    <a:pt x="3709" y="9924"/>
                  </a:cubicBezTo>
                  <a:cubicBezTo>
                    <a:pt x="3740" y="9955"/>
                    <a:pt x="3740" y="9955"/>
                    <a:pt x="3770" y="9955"/>
                  </a:cubicBezTo>
                  <a:lnTo>
                    <a:pt x="5411" y="10168"/>
                  </a:lnTo>
                  <a:cubicBezTo>
                    <a:pt x="4864" y="10532"/>
                    <a:pt x="4317" y="10745"/>
                    <a:pt x="3709" y="10867"/>
                  </a:cubicBezTo>
                  <a:cubicBezTo>
                    <a:pt x="3648" y="10867"/>
                    <a:pt x="3618" y="10867"/>
                    <a:pt x="3618" y="10897"/>
                  </a:cubicBezTo>
                  <a:lnTo>
                    <a:pt x="3618" y="10988"/>
                  </a:lnTo>
                  <a:cubicBezTo>
                    <a:pt x="5685" y="18192"/>
                    <a:pt x="6901" y="25639"/>
                    <a:pt x="7205" y="33147"/>
                  </a:cubicBezTo>
                  <a:cubicBezTo>
                    <a:pt x="7205" y="33177"/>
                    <a:pt x="7235" y="33207"/>
                    <a:pt x="7266" y="33207"/>
                  </a:cubicBezTo>
                  <a:cubicBezTo>
                    <a:pt x="7357" y="33207"/>
                    <a:pt x="7387" y="33177"/>
                    <a:pt x="7387" y="33055"/>
                  </a:cubicBezTo>
                  <a:cubicBezTo>
                    <a:pt x="7053" y="25608"/>
                    <a:pt x="5867" y="18162"/>
                    <a:pt x="3800" y="10988"/>
                  </a:cubicBezTo>
                  <a:cubicBezTo>
                    <a:pt x="4499" y="10867"/>
                    <a:pt x="5138" y="10563"/>
                    <a:pt x="5715" y="10168"/>
                  </a:cubicBezTo>
                  <a:cubicBezTo>
                    <a:pt x="5746" y="10168"/>
                    <a:pt x="5746" y="10137"/>
                    <a:pt x="5746" y="10107"/>
                  </a:cubicBezTo>
                  <a:cubicBezTo>
                    <a:pt x="5746" y="10076"/>
                    <a:pt x="5715" y="10016"/>
                    <a:pt x="5685" y="10016"/>
                  </a:cubicBezTo>
                  <a:lnTo>
                    <a:pt x="3892" y="9803"/>
                  </a:lnTo>
                  <a:cubicBezTo>
                    <a:pt x="4651" y="6155"/>
                    <a:pt x="3132" y="2234"/>
                    <a:pt x="153" y="46"/>
                  </a:cubicBezTo>
                  <a:cubicBezTo>
                    <a:pt x="138" y="15"/>
                    <a:pt x="123" y="0"/>
                    <a:pt x="107" y="0"/>
                  </a:cubicBezTo>
                  <a:close/>
                </a:path>
              </a:pathLst>
            </a:custGeom>
            <a:solidFill>
              <a:srgbClr val="8899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4186525" y="3489325"/>
              <a:ext cx="208975" cy="62725"/>
            </a:xfrm>
            <a:custGeom>
              <a:rect b="b" l="l" r="r" t="t"/>
              <a:pathLst>
                <a:path extrusionOk="0" h="2509" w="8359">
                  <a:moveTo>
                    <a:pt x="8279" y="0"/>
                  </a:moveTo>
                  <a:cubicBezTo>
                    <a:pt x="8260" y="0"/>
                    <a:pt x="8237" y="16"/>
                    <a:pt x="8207" y="46"/>
                  </a:cubicBezTo>
                  <a:cubicBezTo>
                    <a:pt x="7204" y="1049"/>
                    <a:pt x="5684" y="1323"/>
                    <a:pt x="4316" y="1475"/>
                  </a:cubicBezTo>
                  <a:cubicBezTo>
                    <a:pt x="4103" y="1475"/>
                    <a:pt x="3921" y="1505"/>
                    <a:pt x="3739" y="1505"/>
                  </a:cubicBezTo>
                  <a:cubicBezTo>
                    <a:pt x="2523" y="1627"/>
                    <a:pt x="1186" y="1748"/>
                    <a:pt x="91" y="2356"/>
                  </a:cubicBezTo>
                  <a:cubicBezTo>
                    <a:pt x="61" y="2356"/>
                    <a:pt x="0" y="2417"/>
                    <a:pt x="61" y="2478"/>
                  </a:cubicBezTo>
                  <a:cubicBezTo>
                    <a:pt x="61" y="2508"/>
                    <a:pt x="91" y="2508"/>
                    <a:pt x="122" y="2508"/>
                  </a:cubicBezTo>
                  <a:cubicBezTo>
                    <a:pt x="122" y="2508"/>
                    <a:pt x="152" y="2508"/>
                    <a:pt x="122" y="2478"/>
                  </a:cubicBezTo>
                  <a:cubicBezTo>
                    <a:pt x="1216" y="1900"/>
                    <a:pt x="2523" y="1779"/>
                    <a:pt x="3739" y="1657"/>
                  </a:cubicBezTo>
                  <a:cubicBezTo>
                    <a:pt x="3921" y="1657"/>
                    <a:pt x="4103" y="1627"/>
                    <a:pt x="4316" y="1627"/>
                  </a:cubicBezTo>
                  <a:cubicBezTo>
                    <a:pt x="5714" y="1475"/>
                    <a:pt x="7265" y="1201"/>
                    <a:pt x="8329" y="137"/>
                  </a:cubicBezTo>
                  <a:cubicBezTo>
                    <a:pt x="8359" y="107"/>
                    <a:pt x="8359" y="76"/>
                    <a:pt x="8329" y="46"/>
                  </a:cubicBezTo>
                  <a:cubicBezTo>
                    <a:pt x="8313" y="16"/>
                    <a:pt x="8298" y="0"/>
                    <a:pt x="8279" y="0"/>
                  </a:cubicBezTo>
                  <a:close/>
                </a:path>
              </a:pathLst>
            </a:custGeom>
            <a:solidFill>
              <a:srgbClr val="8899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4220700" y="3288025"/>
              <a:ext cx="127700" cy="85450"/>
            </a:xfrm>
            <a:custGeom>
              <a:rect b="b" l="l" r="r" t="t"/>
              <a:pathLst>
                <a:path extrusionOk="0" h="3418" w="5108">
                  <a:moveTo>
                    <a:pt x="4999" y="1"/>
                  </a:moveTo>
                  <a:cubicBezTo>
                    <a:pt x="4983" y="1"/>
                    <a:pt x="4969" y="16"/>
                    <a:pt x="4955" y="43"/>
                  </a:cubicBezTo>
                  <a:cubicBezTo>
                    <a:pt x="3344" y="1168"/>
                    <a:pt x="1733" y="2232"/>
                    <a:pt x="92" y="3265"/>
                  </a:cubicBezTo>
                  <a:cubicBezTo>
                    <a:pt x="62" y="3265"/>
                    <a:pt x="1" y="3326"/>
                    <a:pt x="62" y="3387"/>
                  </a:cubicBezTo>
                  <a:cubicBezTo>
                    <a:pt x="62" y="3417"/>
                    <a:pt x="92" y="3417"/>
                    <a:pt x="122" y="3417"/>
                  </a:cubicBezTo>
                  <a:lnTo>
                    <a:pt x="153" y="3417"/>
                  </a:lnTo>
                  <a:cubicBezTo>
                    <a:pt x="1825" y="2384"/>
                    <a:pt x="3466" y="1320"/>
                    <a:pt x="5016" y="195"/>
                  </a:cubicBezTo>
                  <a:cubicBezTo>
                    <a:pt x="5107" y="165"/>
                    <a:pt x="5107" y="104"/>
                    <a:pt x="5077" y="74"/>
                  </a:cubicBezTo>
                  <a:cubicBezTo>
                    <a:pt x="5044" y="23"/>
                    <a:pt x="5019" y="1"/>
                    <a:pt x="4999" y="1"/>
                  </a:cubicBezTo>
                  <a:close/>
                </a:path>
              </a:pathLst>
            </a:custGeom>
            <a:solidFill>
              <a:srgbClr val="8899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4539875" y="2726025"/>
              <a:ext cx="167200" cy="756875"/>
            </a:xfrm>
            <a:custGeom>
              <a:rect b="b" l="l" r="r" t="t"/>
              <a:pathLst>
                <a:path extrusionOk="0" h="30275" w="6688">
                  <a:moveTo>
                    <a:pt x="851" y="0"/>
                  </a:moveTo>
                  <a:lnTo>
                    <a:pt x="0" y="1125"/>
                  </a:lnTo>
                  <a:cubicBezTo>
                    <a:pt x="213" y="4438"/>
                    <a:pt x="395" y="7751"/>
                    <a:pt x="1186" y="10973"/>
                  </a:cubicBezTo>
                  <a:cubicBezTo>
                    <a:pt x="1763" y="13222"/>
                    <a:pt x="2584" y="15380"/>
                    <a:pt x="2736" y="17660"/>
                  </a:cubicBezTo>
                  <a:cubicBezTo>
                    <a:pt x="2948" y="19970"/>
                    <a:pt x="2401" y="22250"/>
                    <a:pt x="1976" y="24529"/>
                  </a:cubicBezTo>
                  <a:cubicBezTo>
                    <a:pt x="1885" y="25168"/>
                    <a:pt x="1763" y="25867"/>
                    <a:pt x="1824" y="26505"/>
                  </a:cubicBezTo>
                  <a:cubicBezTo>
                    <a:pt x="1976" y="28146"/>
                    <a:pt x="3100" y="29028"/>
                    <a:pt x="4164" y="30274"/>
                  </a:cubicBezTo>
                  <a:cubicBezTo>
                    <a:pt x="5259" y="26535"/>
                    <a:pt x="5259" y="23192"/>
                    <a:pt x="5927" y="19362"/>
                  </a:cubicBezTo>
                  <a:cubicBezTo>
                    <a:pt x="6231" y="17569"/>
                    <a:pt x="6687" y="15380"/>
                    <a:pt x="6474" y="13587"/>
                  </a:cubicBezTo>
                  <a:cubicBezTo>
                    <a:pt x="6201" y="11490"/>
                    <a:pt x="5289" y="8693"/>
                    <a:pt x="4468" y="6748"/>
                  </a:cubicBezTo>
                  <a:cubicBezTo>
                    <a:pt x="3192" y="3739"/>
                    <a:pt x="3313" y="2067"/>
                    <a:pt x="851" y="0"/>
                  </a:cubicBezTo>
                  <a:close/>
                </a:path>
              </a:pathLst>
            </a:custGeom>
            <a:solidFill>
              <a:srgbClr val="465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9"/>
            <p:cNvSpPr/>
            <p:nvPr/>
          </p:nvSpPr>
          <p:spPr>
            <a:xfrm>
              <a:off x="4547475" y="2846075"/>
              <a:ext cx="114000" cy="636825"/>
            </a:xfrm>
            <a:custGeom>
              <a:rect b="b" l="l" r="r" t="t"/>
              <a:pathLst>
                <a:path extrusionOk="0" h="25473" w="4560">
                  <a:moveTo>
                    <a:pt x="0" y="1"/>
                  </a:moveTo>
                  <a:lnTo>
                    <a:pt x="0" y="1"/>
                  </a:lnTo>
                  <a:cubicBezTo>
                    <a:pt x="213" y="2098"/>
                    <a:pt x="456" y="4165"/>
                    <a:pt x="973" y="6171"/>
                  </a:cubicBezTo>
                  <a:cubicBezTo>
                    <a:pt x="1489" y="8359"/>
                    <a:pt x="2341" y="10578"/>
                    <a:pt x="2523" y="12858"/>
                  </a:cubicBezTo>
                  <a:cubicBezTo>
                    <a:pt x="2675" y="15168"/>
                    <a:pt x="2128" y="17448"/>
                    <a:pt x="1763" y="19727"/>
                  </a:cubicBezTo>
                  <a:cubicBezTo>
                    <a:pt x="1641" y="20366"/>
                    <a:pt x="1520" y="21065"/>
                    <a:pt x="1611" y="21703"/>
                  </a:cubicBezTo>
                  <a:cubicBezTo>
                    <a:pt x="1763" y="23344"/>
                    <a:pt x="2857" y="24226"/>
                    <a:pt x="3921" y="25472"/>
                  </a:cubicBezTo>
                  <a:lnTo>
                    <a:pt x="4164" y="24682"/>
                  </a:lnTo>
                  <a:cubicBezTo>
                    <a:pt x="4255" y="16049"/>
                    <a:pt x="4559" y="7447"/>
                    <a:pt x="0" y="1"/>
                  </a:cubicBezTo>
                  <a:close/>
                </a:path>
              </a:pathLst>
            </a:custGeom>
            <a:solidFill>
              <a:srgbClr val="8899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4067200" y="2697000"/>
              <a:ext cx="403550" cy="430275"/>
            </a:xfrm>
            <a:custGeom>
              <a:rect b="b" l="l" r="r" t="t"/>
              <a:pathLst>
                <a:path extrusionOk="0" h="17211" w="16142">
                  <a:moveTo>
                    <a:pt x="2875" y="0"/>
                  </a:moveTo>
                  <a:cubicBezTo>
                    <a:pt x="1897" y="0"/>
                    <a:pt x="918" y="695"/>
                    <a:pt x="487" y="1556"/>
                  </a:cubicBezTo>
                  <a:cubicBezTo>
                    <a:pt x="1" y="2590"/>
                    <a:pt x="31" y="3805"/>
                    <a:pt x="275" y="4900"/>
                  </a:cubicBezTo>
                  <a:cubicBezTo>
                    <a:pt x="791" y="7453"/>
                    <a:pt x="2281" y="9763"/>
                    <a:pt x="4104" y="11587"/>
                  </a:cubicBezTo>
                  <a:cubicBezTo>
                    <a:pt x="5959" y="13410"/>
                    <a:pt x="8177" y="14869"/>
                    <a:pt x="10457" y="16146"/>
                  </a:cubicBezTo>
                  <a:cubicBezTo>
                    <a:pt x="11381" y="16687"/>
                    <a:pt x="12471" y="17211"/>
                    <a:pt x="13518" y="17211"/>
                  </a:cubicBezTo>
                  <a:cubicBezTo>
                    <a:pt x="13884" y="17211"/>
                    <a:pt x="14245" y="17147"/>
                    <a:pt x="14591" y="16997"/>
                  </a:cubicBezTo>
                  <a:cubicBezTo>
                    <a:pt x="15624" y="16572"/>
                    <a:pt x="15655" y="14869"/>
                    <a:pt x="15837" y="13775"/>
                  </a:cubicBezTo>
                  <a:cubicBezTo>
                    <a:pt x="16141" y="11891"/>
                    <a:pt x="15533" y="11374"/>
                    <a:pt x="14348" y="9854"/>
                  </a:cubicBezTo>
                  <a:cubicBezTo>
                    <a:pt x="13193" y="8334"/>
                    <a:pt x="12129" y="8456"/>
                    <a:pt x="10609" y="7301"/>
                  </a:cubicBezTo>
                  <a:cubicBezTo>
                    <a:pt x="8664" y="5872"/>
                    <a:pt x="6718" y="2316"/>
                    <a:pt x="4773" y="888"/>
                  </a:cubicBezTo>
                  <a:cubicBezTo>
                    <a:pt x="4317" y="553"/>
                    <a:pt x="3831" y="188"/>
                    <a:pt x="3253" y="36"/>
                  </a:cubicBezTo>
                  <a:cubicBezTo>
                    <a:pt x="3128" y="12"/>
                    <a:pt x="3002" y="0"/>
                    <a:pt x="2875" y="0"/>
                  </a:cubicBezTo>
                  <a:close/>
                </a:path>
              </a:pathLst>
            </a:custGeom>
            <a:solidFill>
              <a:srgbClr val="465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4077100" y="2715125"/>
              <a:ext cx="57775" cy="125650"/>
            </a:xfrm>
            <a:custGeom>
              <a:rect b="b" l="l" r="r" t="t"/>
              <a:pathLst>
                <a:path extrusionOk="0" h="5026" w="2311">
                  <a:moveTo>
                    <a:pt x="2009" y="1"/>
                  </a:moveTo>
                  <a:cubicBezTo>
                    <a:pt x="1670" y="1"/>
                    <a:pt x="1328" y="240"/>
                    <a:pt x="1094" y="497"/>
                  </a:cubicBezTo>
                  <a:cubicBezTo>
                    <a:pt x="517" y="1105"/>
                    <a:pt x="182" y="1865"/>
                    <a:pt x="91" y="2716"/>
                  </a:cubicBezTo>
                  <a:cubicBezTo>
                    <a:pt x="0" y="3536"/>
                    <a:pt x="243" y="4327"/>
                    <a:pt x="699" y="5026"/>
                  </a:cubicBezTo>
                  <a:cubicBezTo>
                    <a:pt x="365" y="3232"/>
                    <a:pt x="973" y="1348"/>
                    <a:pt x="2310" y="71"/>
                  </a:cubicBezTo>
                  <a:cubicBezTo>
                    <a:pt x="2212" y="22"/>
                    <a:pt x="2110" y="1"/>
                    <a:pt x="2009" y="1"/>
                  </a:cubicBezTo>
                  <a:close/>
                </a:path>
              </a:pathLst>
            </a:custGeom>
            <a:solidFill>
              <a:srgbClr val="D9D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4146250" y="2728200"/>
              <a:ext cx="20525" cy="17800"/>
            </a:xfrm>
            <a:custGeom>
              <a:rect b="b" l="l" r="r" t="t"/>
              <a:pathLst>
                <a:path extrusionOk="0" h="712" w="821">
                  <a:moveTo>
                    <a:pt x="402" y="0"/>
                  </a:moveTo>
                  <a:cubicBezTo>
                    <a:pt x="213" y="0"/>
                    <a:pt x="58" y="142"/>
                    <a:pt x="31" y="308"/>
                  </a:cubicBezTo>
                  <a:cubicBezTo>
                    <a:pt x="0" y="521"/>
                    <a:pt x="182" y="703"/>
                    <a:pt x="365" y="703"/>
                  </a:cubicBezTo>
                  <a:cubicBezTo>
                    <a:pt x="391" y="709"/>
                    <a:pt x="416" y="711"/>
                    <a:pt x="440" y="711"/>
                  </a:cubicBezTo>
                  <a:cubicBezTo>
                    <a:pt x="557" y="711"/>
                    <a:pt x="649" y="652"/>
                    <a:pt x="699" y="551"/>
                  </a:cubicBezTo>
                  <a:cubicBezTo>
                    <a:pt x="821" y="369"/>
                    <a:pt x="669" y="65"/>
                    <a:pt x="456" y="4"/>
                  </a:cubicBezTo>
                  <a:cubicBezTo>
                    <a:pt x="438" y="2"/>
                    <a:pt x="419" y="0"/>
                    <a:pt x="402" y="0"/>
                  </a:cubicBezTo>
                  <a:close/>
                </a:path>
              </a:pathLst>
            </a:custGeom>
            <a:solidFill>
              <a:srgbClr val="D9D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4299750" y="2882550"/>
              <a:ext cx="67650" cy="200625"/>
            </a:xfrm>
            <a:custGeom>
              <a:rect b="b" l="l" r="r" t="t"/>
              <a:pathLst>
                <a:path extrusionOk="0" h="8025" w="2706">
                  <a:moveTo>
                    <a:pt x="942" y="1"/>
                  </a:moveTo>
                  <a:cubicBezTo>
                    <a:pt x="243" y="1277"/>
                    <a:pt x="0" y="2888"/>
                    <a:pt x="304" y="4317"/>
                  </a:cubicBezTo>
                  <a:cubicBezTo>
                    <a:pt x="608" y="5806"/>
                    <a:pt x="1489" y="7144"/>
                    <a:pt x="2705" y="8025"/>
                  </a:cubicBezTo>
                  <a:cubicBezTo>
                    <a:pt x="1793" y="5776"/>
                    <a:pt x="1763" y="3192"/>
                    <a:pt x="2584" y="882"/>
                  </a:cubicBezTo>
                  <a:cubicBezTo>
                    <a:pt x="2006" y="608"/>
                    <a:pt x="1489" y="305"/>
                    <a:pt x="942" y="1"/>
                  </a:cubicBezTo>
                  <a:close/>
                </a:path>
              </a:pathLst>
            </a:custGeom>
            <a:solidFill>
              <a:srgbClr val="8899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4397775" y="2591025"/>
              <a:ext cx="128425" cy="99300"/>
            </a:xfrm>
            <a:custGeom>
              <a:rect b="b" l="l" r="r" t="t"/>
              <a:pathLst>
                <a:path extrusionOk="0" h="3972" w="5137">
                  <a:moveTo>
                    <a:pt x="2748" y="1"/>
                  </a:moveTo>
                  <a:cubicBezTo>
                    <a:pt x="2475" y="1"/>
                    <a:pt x="2206" y="32"/>
                    <a:pt x="1945" y="81"/>
                  </a:cubicBezTo>
                  <a:cubicBezTo>
                    <a:pt x="1550" y="111"/>
                    <a:pt x="1186" y="172"/>
                    <a:pt x="821" y="324"/>
                  </a:cubicBezTo>
                  <a:cubicBezTo>
                    <a:pt x="456" y="537"/>
                    <a:pt x="334" y="932"/>
                    <a:pt x="152" y="1266"/>
                  </a:cubicBezTo>
                  <a:cubicBezTo>
                    <a:pt x="152" y="1935"/>
                    <a:pt x="0" y="2421"/>
                    <a:pt x="0" y="3029"/>
                  </a:cubicBezTo>
                  <a:cubicBezTo>
                    <a:pt x="0" y="3151"/>
                    <a:pt x="30" y="3242"/>
                    <a:pt x="61" y="3364"/>
                  </a:cubicBezTo>
                  <a:cubicBezTo>
                    <a:pt x="182" y="3546"/>
                    <a:pt x="426" y="3607"/>
                    <a:pt x="608" y="3637"/>
                  </a:cubicBezTo>
                  <a:cubicBezTo>
                    <a:pt x="1398" y="3789"/>
                    <a:pt x="2249" y="3911"/>
                    <a:pt x="3040" y="3971"/>
                  </a:cubicBezTo>
                  <a:cubicBezTo>
                    <a:pt x="2948" y="3455"/>
                    <a:pt x="2948" y="2908"/>
                    <a:pt x="3070" y="2421"/>
                  </a:cubicBezTo>
                  <a:cubicBezTo>
                    <a:pt x="3526" y="2239"/>
                    <a:pt x="3952" y="1935"/>
                    <a:pt x="4286" y="1570"/>
                  </a:cubicBezTo>
                  <a:lnTo>
                    <a:pt x="4286" y="1570"/>
                  </a:lnTo>
                  <a:cubicBezTo>
                    <a:pt x="4255" y="1783"/>
                    <a:pt x="4255" y="1935"/>
                    <a:pt x="4286" y="2087"/>
                  </a:cubicBezTo>
                  <a:cubicBezTo>
                    <a:pt x="4365" y="2219"/>
                    <a:pt x="4491" y="2306"/>
                    <a:pt x="4622" y="2306"/>
                  </a:cubicBezTo>
                  <a:cubicBezTo>
                    <a:pt x="4642" y="2306"/>
                    <a:pt x="4661" y="2304"/>
                    <a:pt x="4681" y="2300"/>
                  </a:cubicBezTo>
                  <a:cubicBezTo>
                    <a:pt x="4833" y="2269"/>
                    <a:pt x="4772" y="1996"/>
                    <a:pt x="4833" y="1844"/>
                  </a:cubicBezTo>
                  <a:cubicBezTo>
                    <a:pt x="4894" y="1570"/>
                    <a:pt x="4985" y="1388"/>
                    <a:pt x="5046" y="1175"/>
                  </a:cubicBezTo>
                  <a:cubicBezTo>
                    <a:pt x="5137" y="993"/>
                    <a:pt x="5015" y="780"/>
                    <a:pt x="4833" y="719"/>
                  </a:cubicBezTo>
                  <a:cubicBezTo>
                    <a:pt x="4316" y="537"/>
                    <a:pt x="3982" y="172"/>
                    <a:pt x="3465" y="81"/>
                  </a:cubicBezTo>
                  <a:cubicBezTo>
                    <a:pt x="3225" y="24"/>
                    <a:pt x="2985" y="1"/>
                    <a:pt x="2748" y="1"/>
                  </a:cubicBezTo>
                  <a:close/>
                </a:path>
              </a:pathLst>
            </a:custGeom>
            <a:solidFill>
              <a:srgbClr val="ADA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4398525" y="2643950"/>
              <a:ext cx="76025" cy="46375"/>
            </a:xfrm>
            <a:custGeom>
              <a:rect b="b" l="l" r="r" t="t"/>
              <a:pathLst>
                <a:path extrusionOk="0" h="1855" w="3041">
                  <a:moveTo>
                    <a:pt x="92" y="0"/>
                  </a:moveTo>
                  <a:cubicBezTo>
                    <a:pt x="31" y="304"/>
                    <a:pt x="0" y="608"/>
                    <a:pt x="0" y="912"/>
                  </a:cubicBezTo>
                  <a:cubicBezTo>
                    <a:pt x="0" y="1034"/>
                    <a:pt x="0" y="1155"/>
                    <a:pt x="92" y="1247"/>
                  </a:cubicBezTo>
                  <a:cubicBezTo>
                    <a:pt x="183" y="1459"/>
                    <a:pt x="396" y="1490"/>
                    <a:pt x="608" y="1520"/>
                  </a:cubicBezTo>
                  <a:cubicBezTo>
                    <a:pt x="1399" y="1672"/>
                    <a:pt x="2189" y="1794"/>
                    <a:pt x="3040" y="1854"/>
                  </a:cubicBezTo>
                  <a:cubicBezTo>
                    <a:pt x="2949" y="1520"/>
                    <a:pt x="2949" y="1155"/>
                    <a:pt x="3010" y="791"/>
                  </a:cubicBezTo>
                  <a:cubicBezTo>
                    <a:pt x="1976" y="639"/>
                    <a:pt x="1034" y="395"/>
                    <a:pt x="92" y="0"/>
                  </a:cubicBezTo>
                  <a:close/>
                </a:path>
              </a:pathLst>
            </a:custGeom>
            <a:solidFill>
              <a:srgbClr val="8B82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4321775" y="2662175"/>
              <a:ext cx="164925" cy="471325"/>
            </a:xfrm>
            <a:custGeom>
              <a:rect b="b" l="l" r="r" t="t"/>
              <a:pathLst>
                <a:path extrusionOk="0" h="18853" w="6597">
                  <a:moveTo>
                    <a:pt x="2341" y="1"/>
                  </a:moveTo>
                  <a:cubicBezTo>
                    <a:pt x="1824" y="5016"/>
                    <a:pt x="1" y="10214"/>
                    <a:pt x="669" y="15229"/>
                  </a:cubicBezTo>
                  <a:cubicBezTo>
                    <a:pt x="791" y="16141"/>
                    <a:pt x="1034" y="17083"/>
                    <a:pt x="1581" y="17813"/>
                  </a:cubicBezTo>
                  <a:cubicBezTo>
                    <a:pt x="2079" y="18389"/>
                    <a:pt x="2848" y="18853"/>
                    <a:pt x="3615" y="18853"/>
                  </a:cubicBezTo>
                  <a:cubicBezTo>
                    <a:pt x="3738" y="18853"/>
                    <a:pt x="3861" y="18841"/>
                    <a:pt x="3982" y="18816"/>
                  </a:cubicBezTo>
                  <a:cubicBezTo>
                    <a:pt x="4742" y="18603"/>
                    <a:pt x="5350" y="17934"/>
                    <a:pt x="5624" y="17174"/>
                  </a:cubicBezTo>
                  <a:cubicBezTo>
                    <a:pt x="5897" y="16414"/>
                    <a:pt x="5928" y="15594"/>
                    <a:pt x="5958" y="14803"/>
                  </a:cubicBezTo>
                  <a:cubicBezTo>
                    <a:pt x="6110" y="10335"/>
                    <a:pt x="6444" y="5198"/>
                    <a:pt x="6596" y="730"/>
                  </a:cubicBezTo>
                  <a:cubicBezTo>
                    <a:pt x="5624" y="426"/>
                    <a:pt x="3314" y="305"/>
                    <a:pt x="2341" y="1"/>
                  </a:cubicBezTo>
                  <a:close/>
                </a:path>
              </a:pathLst>
            </a:custGeom>
            <a:solidFill>
              <a:srgbClr val="465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4333925" y="2735900"/>
              <a:ext cx="45625" cy="348800"/>
            </a:xfrm>
            <a:custGeom>
              <a:rect b="b" l="l" r="r" t="t"/>
              <a:pathLst>
                <a:path extrusionOk="0" h="13952" w="1825">
                  <a:moveTo>
                    <a:pt x="1825" y="0"/>
                  </a:moveTo>
                  <a:lnTo>
                    <a:pt x="1825" y="0"/>
                  </a:lnTo>
                  <a:cubicBezTo>
                    <a:pt x="1217" y="2280"/>
                    <a:pt x="609" y="4560"/>
                    <a:pt x="305" y="6930"/>
                  </a:cubicBezTo>
                  <a:cubicBezTo>
                    <a:pt x="1" y="9271"/>
                    <a:pt x="1" y="11672"/>
                    <a:pt x="609" y="13952"/>
                  </a:cubicBezTo>
                  <a:cubicBezTo>
                    <a:pt x="396" y="9271"/>
                    <a:pt x="761" y="4560"/>
                    <a:pt x="1825" y="0"/>
                  </a:cubicBezTo>
                  <a:close/>
                </a:path>
              </a:pathLst>
            </a:custGeom>
            <a:solidFill>
              <a:srgbClr val="D9D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4374975" y="2693025"/>
              <a:ext cx="114000" cy="23125"/>
            </a:xfrm>
            <a:custGeom>
              <a:rect b="b" l="l" r="r" t="t"/>
              <a:pathLst>
                <a:path extrusionOk="0" h="925" w="4560">
                  <a:moveTo>
                    <a:pt x="114" y="0"/>
                  </a:moveTo>
                  <a:cubicBezTo>
                    <a:pt x="76" y="0"/>
                    <a:pt x="31" y="22"/>
                    <a:pt x="31" y="43"/>
                  </a:cubicBezTo>
                  <a:cubicBezTo>
                    <a:pt x="0" y="104"/>
                    <a:pt x="31" y="165"/>
                    <a:pt x="61" y="165"/>
                  </a:cubicBezTo>
                  <a:cubicBezTo>
                    <a:pt x="1490" y="651"/>
                    <a:pt x="2918" y="925"/>
                    <a:pt x="4408" y="925"/>
                  </a:cubicBezTo>
                  <a:lnTo>
                    <a:pt x="4468" y="925"/>
                  </a:lnTo>
                  <a:cubicBezTo>
                    <a:pt x="4529" y="925"/>
                    <a:pt x="4560" y="895"/>
                    <a:pt x="4560" y="864"/>
                  </a:cubicBezTo>
                  <a:cubicBezTo>
                    <a:pt x="4560" y="803"/>
                    <a:pt x="4529" y="773"/>
                    <a:pt x="4468" y="773"/>
                  </a:cubicBezTo>
                  <a:lnTo>
                    <a:pt x="4408" y="773"/>
                  </a:lnTo>
                  <a:cubicBezTo>
                    <a:pt x="2949" y="773"/>
                    <a:pt x="1520" y="499"/>
                    <a:pt x="152" y="13"/>
                  </a:cubicBezTo>
                  <a:cubicBezTo>
                    <a:pt x="143" y="4"/>
                    <a:pt x="129" y="0"/>
                    <a:pt x="114" y="0"/>
                  </a:cubicBezTo>
                  <a:close/>
                </a:path>
              </a:pathLst>
            </a:custGeom>
            <a:solidFill>
              <a:srgbClr val="8899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4481350" y="2692575"/>
              <a:ext cx="183925" cy="821475"/>
            </a:xfrm>
            <a:custGeom>
              <a:rect b="b" l="l" r="r" t="t"/>
              <a:pathLst>
                <a:path extrusionOk="0" h="32859" w="7357">
                  <a:moveTo>
                    <a:pt x="1" y="1"/>
                  </a:moveTo>
                  <a:lnTo>
                    <a:pt x="1" y="1"/>
                  </a:lnTo>
                  <a:cubicBezTo>
                    <a:pt x="669" y="1065"/>
                    <a:pt x="1520" y="2402"/>
                    <a:pt x="1672" y="3527"/>
                  </a:cubicBezTo>
                  <a:cubicBezTo>
                    <a:pt x="3010" y="10821"/>
                    <a:pt x="3010" y="22281"/>
                    <a:pt x="3861" y="30275"/>
                  </a:cubicBezTo>
                  <a:cubicBezTo>
                    <a:pt x="4013" y="31490"/>
                    <a:pt x="4986" y="32524"/>
                    <a:pt x="6232" y="32706"/>
                  </a:cubicBezTo>
                  <a:cubicBezTo>
                    <a:pt x="6596" y="32797"/>
                    <a:pt x="7022" y="32828"/>
                    <a:pt x="7356" y="32858"/>
                  </a:cubicBezTo>
                  <a:cubicBezTo>
                    <a:pt x="5989" y="26141"/>
                    <a:pt x="4712" y="15381"/>
                    <a:pt x="5837" y="8603"/>
                  </a:cubicBezTo>
                  <a:cubicBezTo>
                    <a:pt x="6110" y="7022"/>
                    <a:pt x="6141" y="4742"/>
                    <a:pt x="5198" y="3435"/>
                  </a:cubicBezTo>
                  <a:cubicBezTo>
                    <a:pt x="4682" y="2767"/>
                    <a:pt x="3527" y="1247"/>
                    <a:pt x="2736" y="913"/>
                  </a:cubicBezTo>
                  <a:cubicBezTo>
                    <a:pt x="1946" y="548"/>
                    <a:pt x="791" y="213"/>
                    <a:pt x="1" y="1"/>
                  </a:cubicBezTo>
                  <a:close/>
                </a:path>
              </a:pathLst>
            </a:custGeom>
            <a:solidFill>
              <a:srgbClr val="1827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4504900" y="2704425"/>
              <a:ext cx="101850" cy="785300"/>
            </a:xfrm>
            <a:custGeom>
              <a:rect b="b" l="l" r="r" t="t"/>
              <a:pathLst>
                <a:path extrusionOk="0" h="31412" w="4074">
                  <a:moveTo>
                    <a:pt x="124" y="0"/>
                  </a:moveTo>
                  <a:cubicBezTo>
                    <a:pt x="112" y="0"/>
                    <a:pt x="101" y="4"/>
                    <a:pt x="92" y="13"/>
                  </a:cubicBezTo>
                  <a:cubicBezTo>
                    <a:pt x="31" y="13"/>
                    <a:pt x="1" y="104"/>
                    <a:pt x="31" y="135"/>
                  </a:cubicBezTo>
                  <a:cubicBezTo>
                    <a:pt x="1794" y="3144"/>
                    <a:pt x="3010" y="6366"/>
                    <a:pt x="3740" y="9740"/>
                  </a:cubicBezTo>
                  <a:lnTo>
                    <a:pt x="2250" y="10773"/>
                  </a:lnTo>
                  <a:cubicBezTo>
                    <a:pt x="2220" y="10803"/>
                    <a:pt x="2220" y="10834"/>
                    <a:pt x="2220" y="10895"/>
                  </a:cubicBezTo>
                  <a:cubicBezTo>
                    <a:pt x="2250" y="10925"/>
                    <a:pt x="2281" y="10925"/>
                    <a:pt x="2311" y="10925"/>
                  </a:cubicBezTo>
                  <a:lnTo>
                    <a:pt x="3527" y="10743"/>
                  </a:lnTo>
                  <a:lnTo>
                    <a:pt x="3527" y="10743"/>
                  </a:lnTo>
                  <a:cubicBezTo>
                    <a:pt x="3040" y="16123"/>
                    <a:pt x="3314" y="25697"/>
                    <a:pt x="3892" y="31320"/>
                  </a:cubicBezTo>
                  <a:cubicBezTo>
                    <a:pt x="3892" y="31351"/>
                    <a:pt x="3922" y="31412"/>
                    <a:pt x="3952" y="31412"/>
                  </a:cubicBezTo>
                  <a:cubicBezTo>
                    <a:pt x="4044" y="31351"/>
                    <a:pt x="4074" y="31320"/>
                    <a:pt x="4044" y="31320"/>
                  </a:cubicBezTo>
                  <a:cubicBezTo>
                    <a:pt x="3466" y="25697"/>
                    <a:pt x="3192" y="16001"/>
                    <a:pt x="3679" y="10651"/>
                  </a:cubicBezTo>
                  <a:cubicBezTo>
                    <a:pt x="3679" y="10621"/>
                    <a:pt x="3679" y="10591"/>
                    <a:pt x="3648" y="10591"/>
                  </a:cubicBezTo>
                  <a:cubicBezTo>
                    <a:pt x="3618" y="10530"/>
                    <a:pt x="3618" y="10530"/>
                    <a:pt x="3588" y="10530"/>
                  </a:cubicBezTo>
                  <a:lnTo>
                    <a:pt x="2615" y="10682"/>
                  </a:lnTo>
                  <a:lnTo>
                    <a:pt x="3831" y="9861"/>
                  </a:lnTo>
                  <a:cubicBezTo>
                    <a:pt x="3892" y="9861"/>
                    <a:pt x="3892" y="9831"/>
                    <a:pt x="3892" y="9770"/>
                  </a:cubicBezTo>
                  <a:cubicBezTo>
                    <a:pt x="3192" y="6366"/>
                    <a:pt x="1946" y="3083"/>
                    <a:pt x="183" y="43"/>
                  </a:cubicBezTo>
                  <a:cubicBezTo>
                    <a:pt x="183" y="22"/>
                    <a:pt x="153" y="0"/>
                    <a:pt x="124" y="0"/>
                  </a:cubicBezTo>
                  <a:close/>
                </a:path>
              </a:pathLst>
            </a:custGeom>
            <a:solidFill>
              <a:srgbClr val="8899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9"/>
            <p:cNvSpPr/>
            <p:nvPr/>
          </p:nvSpPr>
          <p:spPr>
            <a:xfrm>
              <a:off x="4598375" y="3482875"/>
              <a:ext cx="64625" cy="22800"/>
            </a:xfrm>
            <a:custGeom>
              <a:rect b="b" l="l" r="r" t="t"/>
              <a:pathLst>
                <a:path extrusionOk="0" h="912" w="2585">
                  <a:moveTo>
                    <a:pt x="92" y="0"/>
                  </a:moveTo>
                  <a:cubicBezTo>
                    <a:pt x="61" y="0"/>
                    <a:pt x="31" y="0"/>
                    <a:pt x="1" y="30"/>
                  </a:cubicBezTo>
                  <a:cubicBezTo>
                    <a:pt x="1" y="61"/>
                    <a:pt x="1" y="91"/>
                    <a:pt x="31" y="152"/>
                  </a:cubicBezTo>
                  <a:cubicBezTo>
                    <a:pt x="700" y="638"/>
                    <a:pt x="1551" y="912"/>
                    <a:pt x="2371" y="912"/>
                  </a:cubicBezTo>
                  <a:cubicBezTo>
                    <a:pt x="2432" y="912"/>
                    <a:pt x="2463" y="912"/>
                    <a:pt x="2493" y="851"/>
                  </a:cubicBezTo>
                  <a:cubicBezTo>
                    <a:pt x="2523" y="851"/>
                    <a:pt x="2584" y="821"/>
                    <a:pt x="2584" y="790"/>
                  </a:cubicBezTo>
                  <a:cubicBezTo>
                    <a:pt x="2584" y="760"/>
                    <a:pt x="2523" y="699"/>
                    <a:pt x="2493" y="699"/>
                  </a:cubicBezTo>
                  <a:cubicBezTo>
                    <a:pt x="2417" y="705"/>
                    <a:pt x="2341" y="708"/>
                    <a:pt x="2264" y="708"/>
                  </a:cubicBezTo>
                  <a:cubicBezTo>
                    <a:pt x="1511" y="708"/>
                    <a:pt x="726" y="441"/>
                    <a:pt x="92" y="0"/>
                  </a:cubicBezTo>
                  <a:close/>
                </a:path>
              </a:pathLst>
            </a:custGeom>
            <a:solidFill>
              <a:srgbClr val="8899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19"/>
            <p:cNvSpPr/>
            <p:nvPr/>
          </p:nvSpPr>
          <p:spPr>
            <a:xfrm>
              <a:off x="4609025" y="3316650"/>
              <a:ext cx="25100" cy="21100"/>
            </a:xfrm>
            <a:custGeom>
              <a:rect b="b" l="l" r="r" t="t"/>
              <a:pathLst>
                <a:path extrusionOk="0" h="844" w="1004">
                  <a:moveTo>
                    <a:pt x="110" y="0"/>
                  </a:moveTo>
                  <a:cubicBezTo>
                    <a:pt x="91" y="0"/>
                    <a:pt x="76" y="8"/>
                    <a:pt x="61" y="23"/>
                  </a:cubicBezTo>
                  <a:cubicBezTo>
                    <a:pt x="0" y="84"/>
                    <a:pt x="0" y="114"/>
                    <a:pt x="61" y="144"/>
                  </a:cubicBezTo>
                  <a:lnTo>
                    <a:pt x="851" y="783"/>
                  </a:lnTo>
                  <a:cubicBezTo>
                    <a:pt x="851" y="844"/>
                    <a:pt x="851" y="844"/>
                    <a:pt x="882" y="844"/>
                  </a:cubicBezTo>
                  <a:cubicBezTo>
                    <a:pt x="882" y="844"/>
                    <a:pt x="942" y="783"/>
                    <a:pt x="973" y="783"/>
                  </a:cubicBezTo>
                  <a:cubicBezTo>
                    <a:pt x="1003" y="752"/>
                    <a:pt x="1003" y="722"/>
                    <a:pt x="973" y="661"/>
                  </a:cubicBezTo>
                  <a:lnTo>
                    <a:pt x="182" y="23"/>
                  </a:lnTo>
                  <a:cubicBezTo>
                    <a:pt x="152" y="8"/>
                    <a:pt x="129" y="0"/>
                    <a:pt x="110" y="0"/>
                  </a:cubicBezTo>
                  <a:close/>
                </a:path>
              </a:pathLst>
            </a:custGeom>
            <a:solidFill>
              <a:srgbClr val="8899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4264025" y="2545150"/>
              <a:ext cx="28900" cy="44875"/>
            </a:xfrm>
            <a:custGeom>
              <a:rect b="b" l="l" r="r" t="t"/>
              <a:pathLst>
                <a:path extrusionOk="0" h="1795" w="1156">
                  <a:moveTo>
                    <a:pt x="61" y="1"/>
                  </a:moveTo>
                  <a:lnTo>
                    <a:pt x="61" y="1"/>
                  </a:lnTo>
                  <a:cubicBezTo>
                    <a:pt x="0" y="153"/>
                    <a:pt x="0" y="335"/>
                    <a:pt x="122" y="548"/>
                  </a:cubicBezTo>
                  <a:cubicBezTo>
                    <a:pt x="213" y="700"/>
                    <a:pt x="365" y="791"/>
                    <a:pt x="517" y="791"/>
                  </a:cubicBezTo>
                  <a:lnTo>
                    <a:pt x="548" y="791"/>
                  </a:lnTo>
                  <a:cubicBezTo>
                    <a:pt x="608" y="852"/>
                    <a:pt x="548" y="852"/>
                    <a:pt x="548" y="882"/>
                  </a:cubicBezTo>
                  <a:cubicBezTo>
                    <a:pt x="456" y="1034"/>
                    <a:pt x="487" y="1247"/>
                    <a:pt x="608" y="1399"/>
                  </a:cubicBezTo>
                  <a:cubicBezTo>
                    <a:pt x="700" y="1551"/>
                    <a:pt x="852" y="1673"/>
                    <a:pt x="1003" y="1794"/>
                  </a:cubicBezTo>
                  <a:cubicBezTo>
                    <a:pt x="943" y="1642"/>
                    <a:pt x="973" y="1490"/>
                    <a:pt x="1095" y="1399"/>
                  </a:cubicBezTo>
                  <a:cubicBezTo>
                    <a:pt x="1125" y="1369"/>
                    <a:pt x="1155" y="1338"/>
                    <a:pt x="1155" y="1308"/>
                  </a:cubicBezTo>
                  <a:cubicBezTo>
                    <a:pt x="1155" y="1217"/>
                    <a:pt x="1064" y="1217"/>
                    <a:pt x="973" y="1186"/>
                  </a:cubicBezTo>
                  <a:cubicBezTo>
                    <a:pt x="821" y="1095"/>
                    <a:pt x="760" y="913"/>
                    <a:pt x="821" y="791"/>
                  </a:cubicBezTo>
                  <a:cubicBezTo>
                    <a:pt x="821" y="730"/>
                    <a:pt x="912" y="639"/>
                    <a:pt x="912" y="578"/>
                  </a:cubicBezTo>
                  <a:cubicBezTo>
                    <a:pt x="852" y="548"/>
                    <a:pt x="852" y="487"/>
                    <a:pt x="821" y="457"/>
                  </a:cubicBezTo>
                  <a:cubicBezTo>
                    <a:pt x="608" y="244"/>
                    <a:pt x="335" y="92"/>
                    <a:pt x="61" y="1"/>
                  </a:cubicBezTo>
                  <a:close/>
                </a:path>
              </a:pathLst>
            </a:custGeom>
            <a:solidFill>
              <a:srgbClr val="8B82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2" name="Google Shape;892;p19"/>
          <p:cNvSpPr txBox="1"/>
          <p:nvPr>
            <p:ph type="title"/>
          </p:nvPr>
        </p:nvSpPr>
        <p:spPr>
          <a:xfrm>
            <a:off x="412025" y="266325"/>
            <a:ext cx="8319900" cy="50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grpSp>
        <p:nvGrpSpPr>
          <p:cNvPr id="893" name="Google Shape;893;p19"/>
          <p:cNvGrpSpPr/>
          <p:nvPr/>
        </p:nvGrpSpPr>
        <p:grpSpPr>
          <a:xfrm>
            <a:off x="5695950" y="2428875"/>
            <a:ext cx="2816700" cy="1944550"/>
            <a:chOff x="5695950" y="2276475"/>
            <a:chExt cx="2816700" cy="1944550"/>
          </a:xfrm>
        </p:grpSpPr>
        <p:sp>
          <p:nvSpPr>
            <p:cNvPr id="894" name="Google Shape;894;p19"/>
            <p:cNvSpPr/>
            <p:nvPr/>
          </p:nvSpPr>
          <p:spPr>
            <a:xfrm>
              <a:off x="7105650" y="3177525"/>
              <a:ext cx="1407000" cy="460500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Lack of IOTs</a:t>
              </a:r>
              <a:endPara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95" name="Google Shape;895;p19"/>
            <p:cNvSpPr txBox="1"/>
            <p:nvPr/>
          </p:nvSpPr>
          <p:spPr>
            <a:xfrm>
              <a:off x="6695925" y="3760525"/>
              <a:ext cx="1816500" cy="46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896" name="Google Shape;896;p19"/>
            <p:cNvCxnSpPr>
              <a:stCxn id="894" idx="1"/>
            </p:cNvCxnSpPr>
            <p:nvPr/>
          </p:nvCxnSpPr>
          <p:spPr>
            <a:xfrm rot="10800000">
              <a:off x="5695950" y="2276475"/>
              <a:ext cx="1409700" cy="1131300"/>
            </a:xfrm>
            <a:prstGeom prst="curvedConnector3">
              <a:avLst>
                <a:gd fmla="val 50000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897" name="Google Shape;897;p19"/>
          <p:cNvGrpSpPr/>
          <p:nvPr/>
        </p:nvGrpSpPr>
        <p:grpSpPr>
          <a:xfrm>
            <a:off x="631424" y="1245425"/>
            <a:ext cx="2429700" cy="803550"/>
            <a:chOff x="631424" y="1397825"/>
            <a:chExt cx="2429700" cy="803550"/>
          </a:xfrm>
        </p:grpSpPr>
        <p:sp>
          <p:nvSpPr>
            <p:cNvPr id="898" name="Google Shape;898;p19"/>
            <p:cNvSpPr/>
            <p:nvPr/>
          </p:nvSpPr>
          <p:spPr>
            <a:xfrm>
              <a:off x="631424" y="1397825"/>
              <a:ext cx="1407000" cy="460500"/>
            </a:xfrm>
            <a:prstGeom prst="roundRect">
              <a:avLst>
                <a:gd fmla="val 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Usage untracked</a:t>
              </a:r>
              <a:endPara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cxnSp>
          <p:nvCxnSpPr>
            <p:cNvPr id="899" name="Google Shape;899;p19"/>
            <p:cNvCxnSpPr>
              <a:stCxn id="898" idx="3"/>
            </p:cNvCxnSpPr>
            <p:nvPr/>
          </p:nvCxnSpPr>
          <p:spPr>
            <a:xfrm>
              <a:off x="2038424" y="1628075"/>
              <a:ext cx="1022700" cy="573300"/>
            </a:xfrm>
            <a:prstGeom prst="curvedConnector3">
              <a:avLst>
                <a:gd fmla="val 50001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900" name="Google Shape;900;p19"/>
          <p:cNvGrpSpPr/>
          <p:nvPr/>
        </p:nvGrpSpPr>
        <p:grpSpPr>
          <a:xfrm>
            <a:off x="631424" y="2428875"/>
            <a:ext cx="3464400" cy="1944550"/>
            <a:chOff x="631424" y="2276475"/>
            <a:chExt cx="3464400" cy="1944550"/>
          </a:xfrm>
        </p:grpSpPr>
        <p:sp>
          <p:nvSpPr>
            <p:cNvPr id="901" name="Google Shape;901;p19"/>
            <p:cNvSpPr/>
            <p:nvPr/>
          </p:nvSpPr>
          <p:spPr>
            <a:xfrm>
              <a:off x="631424" y="3177525"/>
              <a:ext cx="1407000" cy="460500"/>
            </a:xfrm>
            <a:prstGeom prst="roundRect">
              <a:avLst>
                <a:gd fmla="val 0" name="adj"/>
              </a:avLst>
            </a:pr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Lack of real-time data</a:t>
              </a:r>
              <a:endPara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02" name="Google Shape;902;p19"/>
            <p:cNvSpPr txBox="1"/>
            <p:nvPr/>
          </p:nvSpPr>
          <p:spPr>
            <a:xfrm>
              <a:off x="631425" y="3760525"/>
              <a:ext cx="1816500" cy="46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03" name="Google Shape;903;p19"/>
            <p:cNvCxnSpPr>
              <a:stCxn id="901" idx="3"/>
            </p:cNvCxnSpPr>
            <p:nvPr/>
          </p:nvCxnSpPr>
          <p:spPr>
            <a:xfrm flipH="1" rot="10800000">
              <a:off x="2038424" y="2276475"/>
              <a:ext cx="2057400" cy="1131300"/>
            </a:xfrm>
            <a:prstGeom prst="curvedConnector3">
              <a:avLst>
                <a:gd fmla="val 50000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8" name="Google Shape;908;p20"/>
          <p:cNvGraphicFramePr/>
          <p:nvPr/>
        </p:nvGraphicFramePr>
        <p:xfrm>
          <a:off x="424294" y="2209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{52AFC042-694F-4D5B-8E61-5F2FEA72A851}</a:tableStyleId>
              </a:tblPr>
              <a:tblGrid>
                <a:gridCol w="2059425"/>
                <a:gridCol w="2059425"/>
                <a:gridCol w="2059425"/>
                <a:gridCol w="2059425"/>
              </a:tblGrid>
              <a:tr h="628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Installation of IOTs</a:t>
                      </a:r>
                      <a:endParaRPr b="1" sz="2000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000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Pull data from IOT</a:t>
                      </a:r>
                      <a:endParaRPr b="1" sz="2000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000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Store into database</a:t>
                      </a:r>
                      <a:endParaRPr b="1" sz="2000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000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Render into portal</a:t>
                      </a:r>
                      <a:endParaRPr b="1" sz="2000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11777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Arduino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Accurate tracking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Affordable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Plug and play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Set up server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Create a database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Push data into database¹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Per minute/hour basis</a:t>
                      </a:r>
                      <a:endParaRPr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Different sensor uses different items</a:t>
                      </a:r>
                      <a:endParaRPr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Once data is pushed to </a:t>
                      </a: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database</a:t>
                      </a: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, data is ready to be rendered into portal’s webpage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909" name="Google Shape;909;p20"/>
          <p:cNvSpPr txBox="1"/>
          <p:nvPr>
            <p:ph type="title"/>
          </p:nvPr>
        </p:nvSpPr>
        <p:spPr>
          <a:xfrm>
            <a:off x="412025" y="266325"/>
            <a:ext cx="8319900" cy="50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needs to be done</a:t>
            </a:r>
            <a:endParaRPr/>
          </a:p>
        </p:txBody>
      </p:sp>
      <p:sp>
        <p:nvSpPr>
          <p:cNvPr id="910" name="Google Shape;910;p20"/>
          <p:cNvSpPr/>
          <p:nvPr/>
        </p:nvSpPr>
        <p:spPr>
          <a:xfrm>
            <a:off x="1987238" y="1376225"/>
            <a:ext cx="996000" cy="27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20"/>
          <p:cNvSpPr/>
          <p:nvPr/>
        </p:nvSpPr>
        <p:spPr>
          <a:xfrm>
            <a:off x="4074000" y="1376225"/>
            <a:ext cx="996000" cy="27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20"/>
          <p:cNvSpPr/>
          <p:nvPr/>
        </p:nvSpPr>
        <p:spPr>
          <a:xfrm>
            <a:off x="6160763" y="1376225"/>
            <a:ext cx="996000" cy="27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20"/>
          <p:cNvSpPr/>
          <p:nvPr/>
        </p:nvSpPr>
        <p:spPr>
          <a:xfrm>
            <a:off x="1132000" y="1198625"/>
            <a:ext cx="632100" cy="632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  <a:endParaRPr/>
          </a:p>
        </p:txBody>
      </p:sp>
      <p:sp>
        <p:nvSpPr>
          <p:cNvPr id="914" name="Google Shape;914;p20"/>
          <p:cNvSpPr/>
          <p:nvPr/>
        </p:nvSpPr>
        <p:spPr>
          <a:xfrm>
            <a:off x="3214633" y="1198625"/>
            <a:ext cx="632100" cy="632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endParaRPr/>
          </a:p>
        </p:txBody>
      </p:sp>
      <p:sp>
        <p:nvSpPr>
          <p:cNvPr id="915" name="Google Shape;915;p20"/>
          <p:cNvSpPr/>
          <p:nvPr/>
        </p:nvSpPr>
        <p:spPr>
          <a:xfrm>
            <a:off x="5297267" y="1198625"/>
            <a:ext cx="632100" cy="63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</a:t>
            </a:r>
            <a:endParaRPr/>
          </a:p>
        </p:txBody>
      </p:sp>
      <p:sp>
        <p:nvSpPr>
          <p:cNvPr id="916" name="Google Shape;916;p20"/>
          <p:cNvSpPr/>
          <p:nvPr/>
        </p:nvSpPr>
        <p:spPr>
          <a:xfrm>
            <a:off x="7379900" y="1198625"/>
            <a:ext cx="632100" cy="632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</a:t>
            </a:r>
            <a:endParaRPr/>
          </a:p>
        </p:txBody>
      </p:sp>
      <p:cxnSp>
        <p:nvCxnSpPr>
          <p:cNvPr id="917" name="Google Shape;917;p20"/>
          <p:cNvCxnSpPr>
            <a:stCxn id="913" idx="4"/>
          </p:cNvCxnSpPr>
          <p:nvPr/>
        </p:nvCxnSpPr>
        <p:spPr>
          <a:xfrm>
            <a:off x="1448050" y="1830725"/>
            <a:ext cx="0" cy="441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8" name="Google Shape;918;p20"/>
          <p:cNvCxnSpPr>
            <a:stCxn id="914" idx="4"/>
          </p:cNvCxnSpPr>
          <p:nvPr/>
        </p:nvCxnSpPr>
        <p:spPr>
          <a:xfrm>
            <a:off x="3530683" y="1830725"/>
            <a:ext cx="0" cy="4506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9" name="Google Shape;919;p20"/>
          <p:cNvCxnSpPr>
            <a:stCxn id="915" idx="4"/>
          </p:cNvCxnSpPr>
          <p:nvPr/>
        </p:nvCxnSpPr>
        <p:spPr>
          <a:xfrm>
            <a:off x="5613317" y="1830725"/>
            <a:ext cx="0" cy="441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0" name="Google Shape;920;p20"/>
          <p:cNvCxnSpPr>
            <a:stCxn id="916" idx="4"/>
          </p:cNvCxnSpPr>
          <p:nvPr/>
        </p:nvCxnSpPr>
        <p:spPr>
          <a:xfrm>
            <a:off x="7695950" y="1830725"/>
            <a:ext cx="0" cy="4506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1" name="Google Shape;921;p20"/>
          <p:cNvSpPr txBox="1"/>
          <p:nvPr/>
        </p:nvSpPr>
        <p:spPr>
          <a:xfrm>
            <a:off x="424300" y="4527900"/>
            <a:ext cx="7405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https://create.arduino.cc/projecthub/muhammad-aqib/logging-data-to-database-using-arduino-ethernet-shield-3e9a0e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6" name="Google Shape;9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288" y="0"/>
            <a:ext cx="716142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27" name="Google Shape;927;p21"/>
          <p:cNvSpPr txBox="1"/>
          <p:nvPr/>
        </p:nvSpPr>
        <p:spPr>
          <a:xfrm>
            <a:off x="0" y="0"/>
            <a:ext cx="99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Mockup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2" name="Google Shape;932;p22"/>
          <p:cNvCxnSpPr/>
          <p:nvPr/>
        </p:nvCxnSpPr>
        <p:spPr>
          <a:xfrm>
            <a:off x="7346248" y="3057551"/>
            <a:ext cx="0" cy="10350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3" name="Google Shape;933;p22"/>
          <p:cNvCxnSpPr/>
          <p:nvPr/>
        </p:nvCxnSpPr>
        <p:spPr>
          <a:xfrm>
            <a:off x="1797750" y="3057551"/>
            <a:ext cx="0" cy="11091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4" name="Google Shape;934;p22"/>
          <p:cNvCxnSpPr>
            <a:stCxn id="935" idx="3"/>
            <a:endCxn id="936" idx="1"/>
          </p:cNvCxnSpPr>
          <p:nvPr/>
        </p:nvCxnSpPr>
        <p:spPr>
          <a:xfrm>
            <a:off x="2768100" y="2183201"/>
            <a:ext cx="8334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7" name="Google Shape;937;p22"/>
          <p:cNvCxnSpPr>
            <a:stCxn id="936" idx="3"/>
            <a:endCxn id="938" idx="1"/>
          </p:cNvCxnSpPr>
          <p:nvPr/>
        </p:nvCxnSpPr>
        <p:spPr>
          <a:xfrm>
            <a:off x="5542349" y="2183201"/>
            <a:ext cx="8334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39" name="Google Shape;939;p22"/>
          <p:cNvGrpSpPr/>
          <p:nvPr/>
        </p:nvGrpSpPr>
        <p:grpSpPr>
          <a:xfrm>
            <a:off x="827400" y="1308851"/>
            <a:ext cx="1940700" cy="1748700"/>
            <a:chOff x="827400" y="1308851"/>
            <a:chExt cx="1940700" cy="1748700"/>
          </a:xfrm>
        </p:grpSpPr>
        <p:sp>
          <p:nvSpPr>
            <p:cNvPr id="935" name="Google Shape;935;p22"/>
            <p:cNvSpPr/>
            <p:nvPr/>
          </p:nvSpPr>
          <p:spPr>
            <a:xfrm>
              <a:off x="827400" y="1308851"/>
              <a:ext cx="1940700" cy="1748700"/>
            </a:xfrm>
            <a:prstGeom prst="roundRect">
              <a:avLst>
                <a:gd fmla="val 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2"/>
            <p:cNvSpPr txBox="1"/>
            <p:nvPr/>
          </p:nvSpPr>
          <p:spPr>
            <a:xfrm>
              <a:off x="951450" y="1390650"/>
              <a:ext cx="1692600" cy="6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IOTs all set up</a:t>
              </a:r>
              <a:endParaRPr b="1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41" name="Google Shape;941;p22"/>
            <p:cNvSpPr txBox="1"/>
            <p:nvPr/>
          </p:nvSpPr>
          <p:spPr>
            <a:xfrm>
              <a:off x="951450" y="2133600"/>
              <a:ext cx="1692600" cy="88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Each </a:t>
              </a:r>
              <a:r>
                <a:rPr lang="en" sz="10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resource</a:t>
              </a:r>
              <a:r>
                <a:rPr lang="en" sz="10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 eg. aircon must now be turned on using a staff pass.</a:t>
              </a:r>
              <a:endParaRPr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942" name="Google Shape;942;p22"/>
          <p:cNvGrpSpPr/>
          <p:nvPr/>
        </p:nvGrpSpPr>
        <p:grpSpPr>
          <a:xfrm>
            <a:off x="3564450" y="1308851"/>
            <a:ext cx="2015100" cy="1748700"/>
            <a:chOff x="3564451" y="1308851"/>
            <a:chExt cx="2015100" cy="1748700"/>
          </a:xfrm>
        </p:grpSpPr>
        <p:sp>
          <p:nvSpPr>
            <p:cNvPr id="936" name="Google Shape;936;p22"/>
            <p:cNvSpPr/>
            <p:nvPr/>
          </p:nvSpPr>
          <p:spPr>
            <a:xfrm>
              <a:off x="3601650" y="1308851"/>
              <a:ext cx="1940700" cy="1748700"/>
            </a:xfrm>
            <a:prstGeom prst="roundRect">
              <a:avLst>
                <a:gd fmla="val 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22"/>
            <p:cNvSpPr txBox="1"/>
            <p:nvPr/>
          </p:nvSpPr>
          <p:spPr>
            <a:xfrm>
              <a:off x="3564451" y="1389200"/>
              <a:ext cx="2015100" cy="6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Register to database</a:t>
              </a:r>
              <a:endParaRPr b="1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44" name="Google Shape;944;p22"/>
            <p:cNvSpPr txBox="1"/>
            <p:nvPr/>
          </p:nvSpPr>
          <p:spPr>
            <a:xfrm>
              <a:off x="3725700" y="2133600"/>
              <a:ext cx="1692600" cy="88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Arduino will now register the staff to it’s own database, and track the usage of resource (aircon etc) by the staff ID.</a:t>
              </a:r>
              <a:endParaRPr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945" name="Google Shape;945;p22"/>
          <p:cNvGrpSpPr/>
          <p:nvPr/>
        </p:nvGrpSpPr>
        <p:grpSpPr>
          <a:xfrm>
            <a:off x="6375898" y="1308851"/>
            <a:ext cx="1940700" cy="1748700"/>
            <a:chOff x="6375898" y="1308851"/>
            <a:chExt cx="1940700" cy="1748700"/>
          </a:xfrm>
        </p:grpSpPr>
        <p:sp>
          <p:nvSpPr>
            <p:cNvPr id="938" name="Google Shape;938;p22"/>
            <p:cNvSpPr/>
            <p:nvPr/>
          </p:nvSpPr>
          <p:spPr>
            <a:xfrm>
              <a:off x="6375898" y="1308851"/>
              <a:ext cx="1940700" cy="1748700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46" name="Google Shape;946;p22"/>
            <p:cNvSpPr txBox="1"/>
            <p:nvPr/>
          </p:nvSpPr>
          <p:spPr>
            <a:xfrm>
              <a:off x="6499948" y="1390650"/>
              <a:ext cx="1692600" cy="6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Real time push to portal</a:t>
              </a:r>
              <a:endParaRPr b="1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47" name="Google Shape;947;p22"/>
            <p:cNvSpPr txBox="1"/>
            <p:nvPr/>
          </p:nvSpPr>
          <p:spPr>
            <a:xfrm>
              <a:off x="6499948" y="2133600"/>
              <a:ext cx="1692600" cy="88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0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Every hour, Arduino will push the consumption data to the database, and warn staff is usage have exceeded</a:t>
              </a:r>
              <a:endPara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48" name="Google Shape;948;p22"/>
          <p:cNvSpPr txBox="1"/>
          <p:nvPr>
            <p:ph type="title"/>
          </p:nvPr>
        </p:nvSpPr>
        <p:spPr>
          <a:xfrm>
            <a:off x="412025" y="266325"/>
            <a:ext cx="8319900" cy="50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work?</a:t>
            </a:r>
            <a:endParaRPr/>
          </a:p>
        </p:txBody>
      </p:sp>
      <p:grpSp>
        <p:nvGrpSpPr>
          <p:cNvPr id="949" name="Google Shape;949;p22"/>
          <p:cNvGrpSpPr/>
          <p:nvPr/>
        </p:nvGrpSpPr>
        <p:grpSpPr>
          <a:xfrm>
            <a:off x="3704442" y="3449884"/>
            <a:ext cx="1735117" cy="1170411"/>
            <a:chOff x="-703250" y="-723325"/>
            <a:chExt cx="812625" cy="548125"/>
          </a:xfrm>
        </p:grpSpPr>
        <p:sp>
          <p:nvSpPr>
            <p:cNvPr id="950" name="Google Shape;950;p22"/>
            <p:cNvSpPr/>
            <p:nvPr/>
          </p:nvSpPr>
          <p:spPr>
            <a:xfrm>
              <a:off x="-703250" y="-534600"/>
              <a:ext cx="297425" cy="347950"/>
            </a:xfrm>
            <a:custGeom>
              <a:rect b="b" l="l" r="r" t="t"/>
              <a:pathLst>
                <a:path extrusionOk="0" h="13918" w="11897">
                  <a:moveTo>
                    <a:pt x="5952" y="0"/>
                  </a:moveTo>
                  <a:cubicBezTo>
                    <a:pt x="4829" y="0"/>
                    <a:pt x="3923" y="899"/>
                    <a:pt x="3923" y="2022"/>
                  </a:cubicBezTo>
                  <a:lnTo>
                    <a:pt x="0" y="2022"/>
                  </a:lnTo>
                  <a:lnTo>
                    <a:pt x="0" y="13918"/>
                  </a:lnTo>
                  <a:lnTo>
                    <a:pt x="11897" y="13918"/>
                  </a:lnTo>
                  <a:lnTo>
                    <a:pt x="11897" y="2022"/>
                  </a:lnTo>
                  <a:lnTo>
                    <a:pt x="7974" y="2022"/>
                  </a:lnTo>
                  <a:cubicBezTo>
                    <a:pt x="7974" y="899"/>
                    <a:pt x="7076" y="0"/>
                    <a:pt x="59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22"/>
            <p:cNvSpPr/>
            <p:nvPr/>
          </p:nvSpPr>
          <p:spPr>
            <a:xfrm>
              <a:off x="-229975" y="-723325"/>
              <a:ext cx="228250" cy="143225"/>
            </a:xfrm>
            <a:custGeom>
              <a:rect b="b" l="l" r="r" t="t"/>
              <a:pathLst>
                <a:path extrusionOk="0" h="5729" w="9130">
                  <a:moveTo>
                    <a:pt x="4493" y="1"/>
                  </a:moveTo>
                  <a:cubicBezTo>
                    <a:pt x="4108" y="1"/>
                    <a:pt x="3707" y="113"/>
                    <a:pt x="3418" y="338"/>
                  </a:cubicBezTo>
                  <a:cubicBezTo>
                    <a:pt x="3209" y="498"/>
                    <a:pt x="3065" y="779"/>
                    <a:pt x="3161" y="996"/>
                  </a:cubicBezTo>
                  <a:cubicBezTo>
                    <a:pt x="3062" y="989"/>
                    <a:pt x="2960" y="985"/>
                    <a:pt x="2857" y="985"/>
                  </a:cubicBezTo>
                  <a:cubicBezTo>
                    <a:pt x="2694" y="985"/>
                    <a:pt x="2529" y="995"/>
                    <a:pt x="2367" y="1020"/>
                  </a:cubicBezTo>
                  <a:cubicBezTo>
                    <a:pt x="2078" y="1060"/>
                    <a:pt x="1798" y="1164"/>
                    <a:pt x="1605" y="1348"/>
                  </a:cubicBezTo>
                  <a:cubicBezTo>
                    <a:pt x="1412" y="1525"/>
                    <a:pt x="1324" y="1758"/>
                    <a:pt x="1316" y="1990"/>
                  </a:cubicBezTo>
                  <a:cubicBezTo>
                    <a:pt x="1308" y="2343"/>
                    <a:pt x="1485" y="2744"/>
                    <a:pt x="1846" y="2953"/>
                  </a:cubicBezTo>
                  <a:cubicBezTo>
                    <a:pt x="1549" y="3025"/>
                    <a:pt x="1268" y="3113"/>
                    <a:pt x="995" y="3242"/>
                  </a:cubicBezTo>
                  <a:cubicBezTo>
                    <a:pt x="699" y="3394"/>
                    <a:pt x="386" y="3570"/>
                    <a:pt x="193" y="3827"/>
                  </a:cubicBezTo>
                  <a:cubicBezTo>
                    <a:pt x="9" y="4068"/>
                    <a:pt x="1" y="4349"/>
                    <a:pt x="145" y="4605"/>
                  </a:cubicBezTo>
                  <a:cubicBezTo>
                    <a:pt x="297" y="4878"/>
                    <a:pt x="578" y="5087"/>
                    <a:pt x="843" y="5271"/>
                  </a:cubicBezTo>
                  <a:cubicBezTo>
                    <a:pt x="1035" y="5399"/>
                    <a:pt x="1260" y="5520"/>
                    <a:pt x="1501" y="5584"/>
                  </a:cubicBezTo>
                  <a:cubicBezTo>
                    <a:pt x="1412" y="5632"/>
                    <a:pt x="1348" y="5680"/>
                    <a:pt x="1268" y="5728"/>
                  </a:cubicBezTo>
                  <a:lnTo>
                    <a:pt x="9129" y="5728"/>
                  </a:lnTo>
                  <a:cubicBezTo>
                    <a:pt x="8929" y="5624"/>
                    <a:pt x="8688" y="5552"/>
                    <a:pt x="8423" y="5536"/>
                  </a:cubicBezTo>
                  <a:cubicBezTo>
                    <a:pt x="8784" y="5175"/>
                    <a:pt x="9009" y="4685"/>
                    <a:pt x="8825" y="4236"/>
                  </a:cubicBezTo>
                  <a:cubicBezTo>
                    <a:pt x="8680" y="3827"/>
                    <a:pt x="8207" y="3506"/>
                    <a:pt x="7685" y="3474"/>
                  </a:cubicBezTo>
                  <a:cubicBezTo>
                    <a:pt x="8014" y="3073"/>
                    <a:pt x="8279" y="2584"/>
                    <a:pt x="7878" y="2151"/>
                  </a:cubicBezTo>
                  <a:cubicBezTo>
                    <a:pt x="7643" y="1903"/>
                    <a:pt x="7207" y="1695"/>
                    <a:pt x="6796" y="1695"/>
                  </a:cubicBezTo>
                  <a:cubicBezTo>
                    <a:pt x="6689" y="1695"/>
                    <a:pt x="6582" y="1710"/>
                    <a:pt x="6482" y="1742"/>
                  </a:cubicBezTo>
                  <a:cubicBezTo>
                    <a:pt x="6458" y="1365"/>
                    <a:pt x="6242" y="1028"/>
                    <a:pt x="5889" y="795"/>
                  </a:cubicBezTo>
                  <a:cubicBezTo>
                    <a:pt x="5808" y="643"/>
                    <a:pt x="5696" y="498"/>
                    <a:pt x="5560" y="378"/>
                  </a:cubicBezTo>
                  <a:cubicBezTo>
                    <a:pt x="5279" y="145"/>
                    <a:pt x="4894" y="17"/>
                    <a:pt x="4493" y="1"/>
                  </a:cubicBezTo>
                  <a:close/>
                </a:path>
              </a:pathLst>
            </a:custGeom>
            <a:solidFill>
              <a:srgbClr val="0E01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22"/>
            <p:cNvSpPr/>
            <p:nvPr/>
          </p:nvSpPr>
          <p:spPr>
            <a:xfrm>
              <a:off x="-131700" y="-629275"/>
              <a:ext cx="54775" cy="101925"/>
            </a:xfrm>
            <a:custGeom>
              <a:rect b="b" l="l" r="r" t="t"/>
              <a:pathLst>
                <a:path extrusionOk="0" h="4077" w="2191">
                  <a:moveTo>
                    <a:pt x="1039" y="0"/>
                  </a:moveTo>
                  <a:cubicBezTo>
                    <a:pt x="1024" y="0"/>
                    <a:pt x="1010" y="0"/>
                    <a:pt x="995" y="1"/>
                  </a:cubicBezTo>
                  <a:cubicBezTo>
                    <a:pt x="441" y="33"/>
                    <a:pt x="0" y="506"/>
                    <a:pt x="32" y="1068"/>
                  </a:cubicBezTo>
                  <a:lnTo>
                    <a:pt x="137" y="3113"/>
                  </a:lnTo>
                  <a:cubicBezTo>
                    <a:pt x="160" y="3657"/>
                    <a:pt x="617" y="4076"/>
                    <a:pt x="1165" y="4076"/>
                  </a:cubicBezTo>
                  <a:cubicBezTo>
                    <a:pt x="1175" y="4076"/>
                    <a:pt x="1185" y="4076"/>
                    <a:pt x="1196" y="4076"/>
                  </a:cubicBezTo>
                  <a:cubicBezTo>
                    <a:pt x="1749" y="4044"/>
                    <a:pt x="2190" y="3571"/>
                    <a:pt x="2158" y="3009"/>
                  </a:cubicBezTo>
                  <a:lnTo>
                    <a:pt x="2054" y="964"/>
                  </a:lnTo>
                  <a:cubicBezTo>
                    <a:pt x="2030" y="432"/>
                    <a:pt x="1581" y="0"/>
                    <a:pt x="1039" y="0"/>
                  </a:cubicBezTo>
                  <a:close/>
                </a:path>
              </a:pathLst>
            </a:custGeom>
            <a:solidFill>
              <a:srgbClr val="A69F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22"/>
            <p:cNvSpPr/>
            <p:nvPr/>
          </p:nvSpPr>
          <p:spPr>
            <a:xfrm>
              <a:off x="-131300" y="-629275"/>
              <a:ext cx="51750" cy="63025"/>
            </a:xfrm>
            <a:custGeom>
              <a:rect b="b" l="l" r="r" t="t"/>
              <a:pathLst>
                <a:path extrusionOk="0" h="2521" w="2070">
                  <a:moveTo>
                    <a:pt x="1098" y="1"/>
                  </a:moveTo>
                  <a:cubicBezTo>
                    <a:pt x="1088" y="1"/>
                    <a:pt x="1078" y="1"/>
                    <a:pt x="1067" y="1"/>
                  </a:cubicBezTo>
                  <a:lnTo>
                    <a:pt x="899" y="17"/>
                  </a:lnTo>
                  <a:cubicBezTo>
                    <a:pt x="385" y="33"/>
                    <a:pt x="0" y="474"/>
                    <a:pt x="16" y="980"/>
                  </a:cubicBezTo>
                  <a:lnTo>
                    <a:pt x="89" y="2520"/>
                  </a:lnTo>
                  <a:cubicBezTo>
                    <a:pt x="104" y="2521"/>
                    <a:pt x="119" y="2521"/>
                    <a:pt x="135" y="2521"/>
                  </a:cubicBezTo>
                  <a:cubicBezTo>
                    <a:pt x="632" y="2521"/>
                    <a:pt x="1479" y="2157"/>
                    <a:pt x="2070" y="1605"/>
                  </a:cubicBezTo>
                  <a:lnTo>
                    <a:pt x="2038" y="883"/>
                  </a:lnTo>
                  <a:cubicBezTo>
                    <a:pt x="2014" y="380"/>
                    <a:pt x="1598" y="1"/>
                    <a:pt x="1098" y="1"/>
                  </a:cubicBezTo>
                  <a:close/>
                </a:path>
              </a:pathLst>
            </a:custGeom>
            <a:solidFill>
              <a:srgbClr val="8B82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22"/>
            <p:cNvSpPr/>
            <p:nvPr/>
          </p:nvSpPr>
          <p:spPr>
            <a:xfrm>
              <a:off x="-177025" y="-710525"/>
              <a:ext cx="111725" cy="139825"/>
            </a:xfrm>
            <a:custGeom>
              <a:rect b="b" l="l" r="r" t="t"/>
              <a:pathLst>
                <a:path extrusionOk="0" h="5593" w="4469">
                  <a:moveTo>
                    <a:pt x="2246" y="0"/>
                  </a:moveTo>
                  <a:cubicBezTo>
                    <a:pt x="2214" y="0"/>
                    <a:pt x="2182" y="1"/>
                    <a:pt x="2150" y="2"/>
                  </a:cubicBezTo>
                  <a:cubicBezTo>
                    <a:pt x="1236" y="42"/>
                    <a:pt x="482" y="668"/>
                    <a:pt x="233" y="1502"/>
                  </a:cubicBezTo>
                  <a:lnTo>
                    <a:pt x="233" y="1518"/>
                  </a:lnTo>
                  <a:cubicBezTo>
                    <a:pt x="169" y="1743"/>
                    <a:pt x="145" y="1960"/>
                    <a:pt x="153" y="2200"/>
                  </a:cubicBezTo>
                  <a:cubicBezTo>
                    <a:pt x="65" y="3163"/>
                    <a:pt x="0" y="4526"/>
                    <a:pt x="578" y="5272"/>
                  </a:cubicBezTo>
                  <a:cubicBezTo>
                    <a:pt x="756" y="5501"/>
                    <a:pt x="1009" y="5592"/>
                    <a:pt x="1296" y="5592"/>
                  </a:cubicBezTo>
                  <a:cubicBezTo>
                    <a:pt x="2068" y="5592"/>
                    <a:pt x="3089" y="4931"/>
                    <a:pt x="3586" y="4486"/>
                  </a:cubicBezTo>
                  <a:cubicBezTo>
                    <a:pt x="3803" y="4310"/>
                    <a:pt x="3939" y="4077"/>
                    <a:pt x="4019" y="3813"/>
                  </a:cubicBezTo>
                  <a:cubicBezTo>
                    <a:pt x="4188" y="3243"/>
                    <a:pt x="4468" y="2200"/>
                    <a:pt x="4324" y="1759"/>
                  </a:cubicBezTo>
                  <a:cubicBezTo>
                    <a:pt x="4145" y="747"/>
                    <a:pt x="3272" y="0"/>
                    <a:pt x="2246" y="0"/>
                  </a:cubicBezTo>
                  <a:close/>
                </a:path>
              </a:pathLst>
            </a:custGeom>
            <a:solidFill>
              <a:srgbClr val="A69F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22"/>
            <p:cNvSpPr/>
            <p:nvPr/>
          </p:nvSpPr>
          <p:spPr>
            <a:xfrm>
              <a:off x="-92200" y="-647525"/>
              <a:ext cx="41550" cy="40750"/>
            </a:xfrm>
            <a:custGeom>
              <a:rect b="b" l="l" r="r" t="t"/>
              <a:pathLst>
                <a:path extrusionOk="0" h="1630" w="1662">
                  <a:moveTo>
                    <a:pt x="818" y="0"/>
                  </a:moveTo>
                  <a:cubicBezTo>
                    <a:pt x="808" y="0"/>
                    <a:pt x="797" y="1"/>
                    <a:pt x="787" y="1"/>
                  </a:cubicBezTo>
                  <a:cubicBezTo>
                    <a:pt x="337" y="25"/>
                    <a:pt x="1" y="402"/>
                    <a:pt x="17" y="851"/>
                  </a:cubicBezTo>
                  <a:cubicBezTo>
                    <a:pt x="40" y="1298"/>
                    <a:pt x="401" y="1630"/>
                    <a:pt x="836" y="1630"/>
                  </a:cubicBezTo>
                  <a:cubicBezTo>
                    <a:pt x="846" y="1630"/>
                    <a:pt x="857" y="1630"/>
                    <a:pt x="867" y="1629"/>
                  </a:cubicBezTo>
                  <a:cubicBezTo>
                    <a:pt x="1308" y="1605"/>
                    <a:pt x="1661" y="1228"/>
                    <a:pt x="1645" y="771"/>
                  </a:cubicBezTo>
                  <a:cubicBezTo>
                    <a:pt x="1622" y="332"/>
                    <a:pt x="1261" y="0"/>
                    <a:pt x="818" y="0"/>
                  </a:cubicBezTo>
                  <a:close/>
                </a:path>
              </a:pathLst>
            </a:custGeom>
            <a:solidFill>
              <a:srgbClr val="A69F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22"/>
            <p:cNvSpPr/>
            <p:nvPr/>
          </p:nvSpPr>
          <p:spPr>
            <a:xfrm>
              <a:off x="-173425" y="-710525"/>
              <a:ext cx="108400" cy="80700"/>
            </a:xfrm>
            <a:custGeom>
              <a:rect b="b" l="l" r="r" t="t"/>
              <a:pathLst>
                <a:path extrusionOk="0" h="3228" w="4336">
                  <a:moveTo>
                    <a:pt x="2102" y="0"/>
                  </a:moveTo>
                  <a:cubicBezTo>
                    <a:pt x="2070" y="0"/>
                    <a:pt x="2038" y="1"/>
                    <a:pt x="2006" y="2"/>
                  </a:cubicBezTo>
                  <a:cubicBezTo>
                    <a:pt x="1092" y="42"/>
                    <a:pt x="338" y="668"/>
                    <a:pt x="89" y="1502"/>
                  </a:cubicBezTo>
                  <a:lnTo>
                    <a:pt x="89" y="1518"/>
                  </a:lnTo>
                  <a:cubicBezTo>
                    <a:pt x="25" y="1743"/>
                    <a:pt x="1" y="1960"/>
                    <a:pt x="9" y="2200"/>
                  </a:cubicBezTo>
                  <a:cubicBezTo>
                    <a:pt x="9" y="2240"/>
                    <a:pt x="1" y="2272"/>
                    <a:pt x="1" y="2312"/>
                  </a:cubicBezTo>
                  <a:cubicBezTo>
                    <a:pt x="81" y="2216"/>
                    <a:pt x="129" y="2096"/>
                    <a:pt x="169" y="1984"/>
                  </a:cubicBezTo>
                  <a:cubicBezTo>
                    <a:pt x="185" y="1992"/>
                    <a:pt x="201" y="2000"/>
                    <a:pt x="209" y="2008"/>
                  </a:cubicBezTo>
                  <a:cubicBezTo>
                    <a:pt x="265" y="2056"/>
                    <a:pt x="328" y="2076"/>
                    <a:pt x="391" y="2076"/>
                  </a:cubicBezTo>
                  <a:cubicBezTo>
                    <a:pt x="454" y="2076"/>
                    <a:pt x="518" y="2056"/>
                    <a:pt x="578" y="2024"/>
                  </a:cubicBezTo>
                  <a:cubicBezTo>
                    <a:pt x="747" y="1911"/>
                    <a:pt x="811" y="1727"/>
                    <a:pt x="827" y="1526"/>
                  </a:cubicBezTo>
                  <a:cubicBezTo>
                    <a:pt x="827" y="1542"/>
                    <a:pt x="827" y="1542"/>
                    <a:pt x="843" y="1550"/>
                  </a:cubicBezTo>
                  <a:cubicBezTo>
                    <a:pt x="928" y="1656"/>
                    <a:pt x="1056" y="1731"/>
                    <a:pt x="1195" y="1731"/>
                  </a:cubicBezTo>
                  <a:cubicBezTo>
                    <a:pt x="1214" y="1731"/>
                    <a:pt x="1233" y="1730"/>
                    <a:pt x="1252" y="1727"/>
                  </a:cubicBezTo>
                  <a:cubicBezTo>
                    <a:pt x="1413" y="1703"/>
                    <a:pt x="1533" y="1582"/>
                    <a:pt x="1605" y="1438"/>
                  </a:cubicBezTo>
                  <a:cubicBezTo>
                    <a:pt x="1629" y="1366"/>
                    <a:pt x="1653" y="1302"/>
                    <a:pt x="1661" y="1230"/>
                  </a:cubicBezTo>
                  <a:cubicBezTo>
                    <a:pt x="1769" y="1352"/>
                    <a:pt x="1916" y="1442"/>
                    <a:pt x="2084" y="1442"/>
                  </a:cubicBezTo>
                  <a:cubicBezTo>
                    <a:pt x="2103" y="1442"/>
                    <a:pt x="2123" y="1441"/>
                    <a:pt x="2143" y="1438"/>
                  </a:cubicBezTo>
                  <a:cubicBezTo>
                    <a:pt x="2303" y="1422"/>
                    <a:pt x="2455" y="1326"/>
                    <a:pt x="2552" y="1205"/>
                  </a:cubicBezTo>
                  <a:cubicBezTo>
                    <a:pt x="2584" y="1181"/>
                    <a:pt x="2608" y="1149"/>
                    <a:pt x="2624" y="1109"/>
                  </a:cubicBezTo>
                  <a:cubicBezTo>
                    <a:pt x="2656" y="1302"/>
                    <a:pt x="2712" y="1478"/>
                    <a:pt x="2824" y="1639"/>
                  </a:cubicBezTo>
                  <a:cubicBezTo>
                    <a:pt x="2950" y="1824"/>
                    <a:pt x="3179" y="1995"/>
                    <a:pt x="3402" y="1995"/>
                  </a:cubicBezTo>
                  <a:cubicBezTo>
                    <a:pt x="3421" y="1995"/>
                    <a:pt x="3440" y="1994"/>
                    <a:pt x="3458" y="1992"/>
                  </a:cubicBezTo>
                  <a:lnTo>
                    <a:pt x="3458" y="1992"/>
                  </a:lnTo>
                  <a:cubicBezTo>
                    <a:pt x="3258" y="2393"/>
                    <a:pt x="3322" y="2882"/>
                    <a:pt x="3627" y="3211"/>
                  </a:cubicBezTo>
                  <a:cubicBezTo>
                    <a:pt x="3638" y="3223"/>
                    <a:pt x="3653" y="3228"/>
                    <a:pt x="3668" y="3228"/>
                  </a:cubicBezTo>
                  <a:cubicBezTo>
                    <a:pt x="3693" y="3228"/>
                    <a:pt x="3718" y="3212"/>
                    <a:pt x="3723" y="3187"/>
                  </a:cubicBezTo>
                  <a:cubicBezTo>
                    <a:pt x="3787" y="2954"/>
                    <a:pt x="4108" y="2665"/>
                    <a:pt x="4324" y="2553"/>
                  </a:cubicBezTo>
                  <a:cubicBezTo>
                    <a:pt x="4325" y="2554"/>
                    <a:pt x="4325" y="2554"/>
                    <a:pt x="4325" y="2554"/>
                  </a:cubicBezTo>
                  <a:cubicBezTo>
                    <a:pt x="4336" y="2554"/>
                    <a:pt x="4243" y="1955"/>
                    <a:pt x="4180" y="1759"/>
                  </a:cubicBezTo>
                  <a:cubicBezTo>
                    <a:pt x="4001" y="747"/>
                    <a:pt x="3128" y="0"/>
                    <a:pt x="210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22"/>
            <p:cNvSpPr/>
            <p:nvPr/>
          </p:nvSpPr>
          <p:spPr>
            <a:xfrm>
              <a:off x="-77750" y="-621450"/>
              <a:ext cx="23475" cy="23700"/>
            </a:xfrm>
            <a:custGeom>
              <a:rect b="b" l="l" r="r" t="t"/>
              <a:pathLst>
                <a:path extrusionOk="0" h="948" w="939">
                  <a:moveTo>
                    <a:pt x="473" y="1"/>
                  </a:moveTo>
                  <a:cubicBezTo>
                    <a:pt x="209" y="1"/>
                    <a:pt x="0" y="209"/>
                    <a:pt x="0" y="474"/>
                  </a:cubicBezTo>
                  <a:cubicBezTo>
                    <a:pt x="0" y="731"/>
                    <a:pt x="209" y="947"/>
                    <a:pt x="473" y="947"/>
                  </a:cubicBezTo>
                  <a:cubicBezTo>
                    <a:pt x="730" y="947"/>
                    <a:pt x="939" y="731"/>
                    <a:pt x="939" y="474"/>
                  </a:cubicBezTo>
                  <a:cubicBezTo>
                    <a:pt x="939" y="209"/>
                    <a:pt x="730" y="1"/>
                    <a:pt x="4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22"/>
            <p:cNvSpPr/>
            <p:nvPr/>
          </p:nvSpPr>
          <p:spPr>
            <a:xfrm>
              <a:off x="-447150" y="-422100"/>
              <a:ext cx="355175" cy="138150"/>
            </a:xfrm>
            <a:custGeom>
              <a:rect b="b" l="l" r="r" t="t"/>
              <a:pathLst>
                <a:path extrusionOk="0" h="5526" w="14207">
                  <a:moveTo>
                    <a:pt x="10974" y="0"/>
                  </a:moveTo>
                  <a:cubicBezTo>
                    <a:pt x="9468" y="2790"/>
                    <a:pt x="5960" y="3144"/>
                    <a:pt x="4311" y="3144"/>
                  </a:cubicBezTo>
                  <a:cubicBezTo>
                    <a:pt x="3930" y="3144"/>
                    <a:pt x="3649" y="3125"/>
                    <a:pt x="3514" y="3113"/>
                  </a:cubicBezTo>
                  <a:cubicBezTo>
                    <a:pt x="3013" y="2923"/>
                    <a:pt x="1870" y="2510"/>
                    <a:pt x="1588" y="2510"/>
                  </a:cubicBezTo>
                  <a:cubicBezTo>
                    <a:pt x="1549" y="2510"/>
                    <a:pt x="1526" y="2518"/>
                    <a:pt x="1524" y="2535"/>
                  </a:cubicBezTo>
                  <a:cubicBezTo>
                    <a:pt x="1492" y="2712"/>
                    <a:pt x="2206" y="3073"/>
                    <a:pt x="2206" y="3073"/>
                  </a:cubicBezTo>
                  <a:cubicBezTo>
                    <a:pt x="2206" y="3073"/>
                    <a:pt x="1139" y="3217"/>
                    <a:pt x="562" y="3249"/>
                  </a:cubicBezTo>
                  <a:cubicBezTo>
                    <a:pt x="337" y="3265"/>
                    <a:pt x="145" y="3434"/>
                    <a:pt x="104" y="3658"/>
                  </a:cubicBezTo>
                  <a:lnTo>
                    <a:pt x="0" y="4228"/>
                  </a:lnTo>
                  <a:cubicBezTo>
                    <a:pt x="0" y="4228"/>
                    <a:pt x="1067" y="4348"/>
                    <a:pt x="1653" y="4372"/>
                  </a:cubicBezTo>
                  <a:cubicBezTo>
                    <a:pt x="1749" y="4374"/>
                    <a:pt x="1877" y="4375"/>
                    <a:pt x="2023" y="4375"/>
                  </a:cubicBezTo>
                  <a:cubicBezTo>
                    <a:pt x="2422" y="4375"/>
                    <a:pt x="2958" y="4368"/>
                    <a:pt x="3369" y="4356"/>
                  </a:cubicBezTo>
                  <a:cubicBezTo>
                    <a:pt x="5735" y="5206"/>
                    <a:pt x="7593" y="5525"/>
                    <a:pt x="9051" y="5525"/>
                  </a:cubicBezTo>
                  <a:cubicBezTo>
                    <a:pt x="13484" y="5525"/>
                    <a:pt x="14207" y="2567"/>
                    <a:pt x="14207" y="2567"/>
                  </a:cubicBezTo>
                  <a:lnTo>
                    <a:pt x="10974" y="0"/>
                  </a:lnTo>
                  <a:close/>
                </a:path>
              </a:pathLst>
            </a:custGeom>
            <a:solidFill>
              <a:srgbClr val="A69F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22"/>
            <p:cNvSpPr/>
            <p:nvPr/>
          </p:nvSpPr>
          <p:spPr>
            <a:xfrm>
              <a:off x="-443950" y="-333450"/>
              <a:ext cx="33525" cy="1625"/>
            </a:xfrm>
            <a:custGeom>
              <a:rect b="b" l="l" r="r" t="t"/>
              <a:pathLst>
                <a:path extrusionOk="0" fill="none" h="65" w="1341">
                  <a:moveTo>
                    <a:pt x="0" y="64"/>
                  </a:moveTo>
                  <a:lnTo>
                    <a:pt x="1340" y="0"/>
                  </a:lnTo>
                </a:path>
              </a:pathLst>
            </a:custGeom>
            <a:noFill/>
            <a:ln cap="rnd" cmpd="sng" w="1200">
              <a:solidFill>
                <a:srgbClr val="4B46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22"/>
            <p:cNvSpPr/>
            <p:nvPr/>
          </p:nvSpPr>
          <p:spPr>
            <a:xfrm>
              <a:off x="-445750" y="-324025"/>
              <a:ext cx="33700" cy="1425"/>
            </a:xfrm>
            <a:custGeom>
              <a:rect b="b" l="l" r="r" t="t"/>
              <a:pathLst>
                <a:path extrusionOk="0" fill="none" h="57" w="1348">
                  <a:moveTo>
                    <a:pt x="0" y="56"/>
                  </a:moveTo>
                  <a:lnTo>
                    <a:pt x="1348" y="0"/>
                  </a:lnTo>
                </a:path>
              </a:pathLst>
            </a:custGeom>
            <a:noFill/>
            <a:ln cap="rnd" cmpd="sng" w="1200">
              <a:solidFill>
                <a:srgbClr val="4B46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22"/>
            <p:cNvSpPr/>
            <p:nvPr/>
          </p:nvSpPr>
          <p:spPr>
            <a:xfrm>
              <a:off x="-199100" y="-577525"/>
              <a:ext cx="308475" cy="402325"/>
            </a:xfrm>
            <a:custGeom>
              <a:rect b="b" l="l" r="r" t="t"/>
              <a:pathLst>
                <a:path extrusionOk="0" h="16093" w="12339">
                  <a:moveTo>
                    <a:pt x="4846" y="1"/>
                  </a:moveTo>
                  <a:cubicBezTo>
                    <a:pt x="4303" y="651"/>
                    <a:pt x="3504" y="747"/>
                    <a:pt x="3081" y="747"/>
                  </a:cubicBezTo>
                  <a:cubicBezTo>
                    <a:pt x="2904" y="747"/>
                    <a:pt x="2793" y="731"/>
                    <a:pt x="2793" y="731"/>
                  </a:cubicBezTo>
                  <a:lnTo>
                    <a:pt x="1" y="7180"/>
                  </a:lnTo>
                  <a:lnTo>
                    <a:pt x="2111" y="11616"/>
                  </a:lnTo>
                  <a:lnTo>
                    <a:pt x="2111" y="16092"/>
                  </a:lnTo>
                  <a:cubicBezTo>
                    <a:pt x="5929" y="15795"/>
                    <a:pt x="9595" y="14119"/>
                    <a:pt x="12338" y="11255"/>
                  </a:cubicBezTo>
                  <a:cubicBezTo>
                    <a:pt x="11480" y="7750"/>
                    <a:pt x="9258" y="779"/>
                    <a:pt x="4846" y="1"/>
                  </a:cubicBezTo>
                  <a:close/>
                </a:path>
              </a:pathLst>
            </a:custGeom>
            <a:solidFill>
              <a:srgbClr val="BEB8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22"/>
            <p:cNvSpPr/>
            <p:nvPr/>
          </p:nvSpPr>
          <p:spPr>
            <a:xfrm>
              <a:off x="-146150" y="-454200"/>
              <a:ext cx="92675" cy="166900"/>
            </a:xfrm>
            <a:custGeom>
              <a:rect b="b" l="l" r="r" t="t"/>
              <a:pathLst>
                <a:path extrusionOk="0" fill="none" h="6676" w="3707">
                  <a:moveTo>
                    <a:pt x="1" y="6675"/>
                  </a:moveTo>
                  <a:cubicBezTo>
                    <a:pt x="1" y="6675"/>
                    <a:pt x="3707" y="4662"/>
                    <a:pt x="3105" y="1"/>
                  </a:cubicBezTo>
                </a:path>
              </a:pathLst>
            </a:custGeom>
            <a:noFill/>
            <a:ln cap="rnd" cmpd="sng" w="12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3" name="Google Shape;963;p22"/>
          <p:cNvGrpSpPr/>
          <p:nvPr/>
        </p:nvGrpSpPr>
        <p:grpSpPr>
          <a:xfrm>
            <a:off x="930173" y="3449863"/>
            <a:ext cx="1735153" cy="1236438"/>
            <a:chOff x="-1335050" y="-630225"/>
            <a:chExt cx="884425" cy="630225"/>
          </a:xfrm>
        </p:grpSpPr>
        <p:sp>
          <p:nvSpPr>
            <p:cNvPr id="964" name="Google Shape;964;p22"/>
            <p:cNvSpPr/>
            <p:nvPr/>
          </p:nvSpPr>
          <p:spPr>
            <a:xfrm>
              <a:off x="-755475" y="-406950"/>
              <a:ext cx="304850" cy="352000"/>
            </a:xfrm>
            <a:custGeom>
              <a:rect b="b" l="l" r="r" t="t"/>
              <a:pathLst>
                <a:path extrusionOk="0" h="14080" w="12194">
                  <a:moveTo>
                    <a:pt x="6253" y="1"/>
                  </a:moveTo>
                  <a:cubicBezTo>
                    <a:pt x="5157" y="1"/>
                    <a:pt x="4251" y="875"/>
                    <a:pt x="4219" y="1983"/>
                  </a:cubicBezTo>
                  <a:lnTo>
                    <a:pt x="305" y="1878"/>
                  </a:lnTo>
                  <a:lnTo>
                    <a:pt x="0" y="13775"/>
                  </a:lnTo>
                  <a:lnTo>
                    <a:pt x="4260" y="13879"/>
                  </a:lnTo>
                  <a:cubicBezTo>
                    <a:pt x="4260" y="12732"/>
                    <a:pt x="5206" y="11793"/>
                    <a:pt x="6361" y="11793"/>
                  </a:cubicBezTo>
                  <a:cubicBezTo>
                    <a:pt x="7508" y="11793"/>
                    <a:pt x="8455" y="12740"/>
                    <a:pt x="8455" y="13895"/>
                  </a:cubicBezTo>
                  <a:cubicBezTo>
                    <a:pt x="8455" y="13919"/>
                    <a:pt x="8455" y="13959"/>
                    <a:pt x="8447" y="13991"/>
                  </a:cubicBezTo>
                  <a:lnTo>
                    <a:pt x="11896" y="14080"/>
                  </a:lnTo>
                  <a:lnTo>
                    <a:pt x="12193" y="2191"/>
                  </a:lnTo>
                  <a:lnTo>
                    <a:pt x="8270" y="2079"/>
                  </a:lnTo>
                  <a:cubicBezTo>
                    <a:pt x="8302" y="964"/>
                    <a:pt x="7420" y="33"/>
                    <a:pt x="6297" y="1"/>
                  </a:cubicBezTo>
                  <a:cubicBezTo>
                    <a:pt x="6282" y="1"/>
                    <a:pt x="6267" y="1"/>
                    <a:pt x="62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22"/>
            <p:cNvSpPr/>
            <p:nvPr/>
          </p:nvSpPr>
          <p:spPr>
            <a:xfrm>
              <a:off x="-1233775" y="-630225"/>
              <a:ext cx="254500" cy="168575"/>
            </a:xfrm>
            <a:custGeom>
              <a:rect b="b" l="l" r="r" t="t"/>
              <a:pathLst>
                <a:path extrusionOk="0" h="6743" w="10180">
                  <a:moveTo>
                    <a:pt x="7948" y="1"/>
                  </a:moveTo>
                  <a:cubicBezTo>
                    <a:pt x="7884" y="1"/>
                    <a:pt x="7821" y="4"/>
                    <a:pt x="7757" y="12"/>
                  </a:cubicBezTo>
                  <a:cubicBezTo>
                    <a:pt x="7629" y="28"/>
                    <a:pt x="7509" y="60"/>
                    <a:pt x="7396" y="109"/>
                  </a:cubicBezTo>
                  <a:cubicBezTo>
                    <a:pt x="6851" y="261"/>
                    <a:pt x="6394" y="686"/>
                    <a:pt x="6049" y="1135"/>
                  </a:cubicBezTo>
                  <a:cubicBezTo>
                    <a:pt x="5832" y="1416"/>
                    <a:pt x="5647" y="1705"/>
                    <a:pt x="5431" y="1994"/>
                  </a:cubicBezTo>
                  <a:cubicBezTo>
                    <a:pt x="5351" y="2114"/>
                    <a:pt x="5262" y="2250"/>
                    <a:pt x="5166" y="2355"/>
                  </a:cubicBezTo>
                  <a:cubicBezTo>
                    <a:pt x="5102" y="2387"/>
                    <a:pt x="5054" y="2427"/>
                    <a:pt x="4990" y="2459"/>
                  </a:cubicBezTo>
                  <a:cubicBezTo>
                    <a:pt x="4284" y="2836"/>
                    <a:pt x="3289" y="2780"/>
                    <a:pt x="2864" y="3590"/>
                  </a:cubicBezTo>
                  <a:cubicBezTo>
                    <a:pt x="2768" y="3790"/>
                    <a:pt x="2704" y="4015"/>
                    <a:pt x="2655" y="4232"/>
                  </a:cubicBezTo>
                  <a:cubicBezTo>
                    <a:pt x="2607" y="4464"/>
                    <a:pt x="2567" y="4713"/>
                    <a:pt x="2455" y="4922"/>
                  </a:cubicBezTo>
                  <a:cubicBezTo>
                    <a:pt x="2345" y="5134"/>
                    <a:pt x="2154" y="5179"/>
                    <a:pt x="1938" y="5179"/>
                  </a:cubicBezTo>
                  <a:cubicBezTo>
                    <a:pt x="1918" y="5179"/>
                    <a:pt x="1898" y="5179"/>
                    <a:pt x="1877" y="5178"/>
                  </a:cubicBezTo>
                  <a:cubicBezTo>
                    <a:pt x="1749" y="5166"/>
                    <a:pt x="1621" y="5156"/>
                    <a:pt x="1493" y="5156"/>
                  </a:cubicBezTo>
                  <a:cubicBezTo>
                    <a:pt x="1366" y="5156"/>
                    <a:pt x="1240" y="5166"/>
                    <a:pt x="1115" y="5194"/>
                  </a:cubicBezTo>
                  <a:cubicBezTo>
                    <a:pt x="642" y="5307"/>
                    <a:pt x="377" y="5724"/>
                    <a:pt x="201" y="6149"/>
                  </a:cubicBezTo>
                  <a:cubicBezTo>
                    <a:pt x="121" y="6341"/>
                    <a:pt x="48" y="6542"/>
                    <a:pt x="0" y="6742"/>
                  </a:cubicBezTo>
                  <a:lnTo>
                    <a:pt x="9578" y="6742"/>
                  </a:lnTo>
                  <a:cubicBezTo>
                    <a:pt x="9867" y="6462"/>
                    <a:pt x="9682" y="6237"/>
                    <a:pt x="9731" y="5988"/>
                  </a:cubicBezTo>
                  <a:cubicBezTo>
                    <a:pt x="9771" y="5740"/>
                    <a:pt x="9803" y="5499"/>
                    <a:pt x="9851" y="5242"/>
                  </a:cubicBezTo>
                  <a:cubicBezTo>
                    <a:pt x="9931" y="4769"/>
                    <a:pt x="10011" y="4296"/>
                    <a:pt x="10059" y="3823"/>
                  </a:cubicBezTo>
                  <a:cubicBezTo>
                    <a:pt x="10124" y="3349"/>
                    <a:pt x="10180" y="2868"/>
                    <a:pt x="10140" y="2387"/>
                  </a:cubicBezTo>
                  <a:cubicBezTo>
                    <a:pt x="10100" y="1970"/>
                    <a:pt x="9995" y="1552"/>
                    <a:pt x="9787" y="1183"/>
                  </a:cubicBezTo>
                  <a:cubicBezTo>
                    <a:pt x="9578" y="814"/>
                    <a:pt x="9257" y="502"/>
                    <a:pt x="8896" y="285"/>
                  </a:cubicBezTo>
                  <a:cubicBezTo>
                    <a:pt x="8607" y="103"/>
                    <a:pt x="8278" y="1"/>
                    <a:pt x="7948" y="1"/>
                  </a:cubicBezTo>
                  <a:close/>
                </a:path>
              </a:pathLst>
            </a:custGeom>
            <a:solidFill>
              <a:srgbClr val="0E01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22"/>
            <p:cNvSpPr/>
            <p:nvPr/>
          </p:nvSpPr>
          <p:spPr>
            <a:xfrm>
              <a:off x="-1080375" y="-545750"/>
              <a:ext cx="56175" cy="104800"/>
            </a:xfrm>
            <a:custGeom>
              <a:rect b="b" l="l" r="r" t="t"/>
              <a:pathLst>
                <a:path extrusionOk="0" h="4192" w="2247">
                  <a:moveTo>
                    <a:pt x="1170" y="1"/>
                  </a:moveTo>
                  <a:cubicBezTo>
                    <a:pt x="618" y="1"/>
                    <a:pt x="160" y="439"/>
                    <a:pt x="129" y="997"/>
                  </a:cubicBezTo>
                  <a:lnTo>
                    <a:pt x="33" y="3099"/>
                  </a:lnTo>
                  <a:cubicBezTo>
                    <a:pt x="1" y="3668"/>
                    <a:pt x="450" y="4166"/>
                    <a:pt x="1028" y="4190"/>
                  </a:cubicBezTo>
                  <a:cubicBezTo>
                    <a:pt x="1047" y="4191"/>
                    <a:pt x="1066" y="4191"/>
                    <a:pt x="1085" y="4191"/>
                  </a:cubicBezTo>
                  <a:cubicBezTo>
                    <a:pt x="1630" y="4191"/>
                    <a:pt x="2088" y="3753"/>
                    <a:pt x="2119" y="3203"/>
                  </a:cubicBezTo>
                  <a:lnTo>
                    <a:pt x="2215" y="1093"/>
                  </a:lnTo>
                  <a:cubicBezTo>
                    <a:pt x="2247" y="524"/>
                    <a:pt x="1798" y="34"/>
                    <a:pt x="1228" y="2"/>
                  </a:cubicBezTo>
                  <a:cubicBezTo>
                    <a:pt x="1209" y="1"/>
                    <a:pt x="1189" y="1"/>
                    <a:pt x="1170" y="1"/>
                  </a:cubicBezTo>
                  <a:close/>
                </a:path>
              </a:pathLst>
            </a:custGeom>
            <a:solidFill>
              <a:srgbClr val="A69F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22"/>
            <p:cNvSpPr/>
            <p:nvPr/>
          </p:nvSpPr>
          <p:spPr>
            <a:xfrm>
              <a:off x="-1078350" y="-546125"/>
              <a:ext cx="53950" cy="65425"/>
            </a:xfrm>
            <a:custGeom>
              <a:rect b="b" l="l" r="r" t="t"/>
              <a:pathLst>
                <a:path extrusionOk="0" h="2617" w="2158">
                  <a:moveTo>
                    <a:pt x="1013" y="1"/>
                  </a:moveTo>
                  <a:cubicBezTo>
                    <a:pt x="504" y="1"/>
                    <a:pt x="72" y="397"/>
                    <a:pt x="40" y="916"/>
                  </a:cubicBezTo>
                  <a:lnTo>
                    <a:pt x="0" y="1670"/>
                  </a:lnTo>
                  <a:cubicBezTo>
                    <a:pt x="620" y="2251"/>
                    <a:pt x="1510" y="2617"/>
                    <a:pt x="2014" y="2617"/>
                  </a:cubicBezTo>
                  <a:cubicBezTo>
                    <a:pt x="2025" y="2617"/>
                    <a:pt x="2035" y="2617"/>
                    <a:pt x="2046" y="2616"/>
                  </a:cubicBezTo>
                  <a:lnTo>
                    <a:pt x="2126" y="1020"/>
                  </a:lnTo>
                  <a:cubicBezTo>
                    <a:pt x="2158" y="491"/>
                    <a:pt x="1757" y="33"/>
                    <a:pt x="1227" y="17"/>
                  </a:cubicBezTo>
                  <a:lnTo>
                    <a:pt x="1043" y="1"/>
                  </a:lnTo>
                  <a:cubicBezTo>
                    <a:pt x="1033" y="1"/>
                    <a:pt x="1023" y="1"/>
                    <a:pt x="1013" y="1"/>
                  </a:cubicBezTo>
                  <a:close/>
                </a:path>
              </a:pathLst>
            </a:custGeom>
            <a:solidFill>
              <a:srgbClr val="8B82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22"/>
            <p:cNvSpPr/>
            <p:nvPr/>
          </p:nvSpPr>
          <p:spPr>
            <a:xfrm>
              <a:off x="-1092400" y="-629775"/>
              <a:ext cx="117269" cy="144150"/>
            </a:xfrm>
            <a:custGeom>
              <a:rect b="b" l="l" r="r" t="t"/>
              <a:pathLst>
                <a:path extrusionOk="0" h="5766" w="4597">
                  <a:moveTo>
                    <a:pt x="2303" y="0"/>
                  </a:moveTo>
                  <a:cubicBezTo>
                    <a:pt x="1230" y="0"/>
                    <a:pt x="324" y="779"/>
                    <a:pt x="153" y="1807"/>
                  </a:cubicBezTo>
                  <a:cubicBezTo>
                    <a:pt x="1" y="2256"/>
                    <a:pt x="281" y="3339"/>
                    <a:pt x="466" y="3933"/>
                  </a:cubicBezTo>
                  <a:cubicBezTo>
                    <a:pt x="538" y="4206"/>
                    <a:pt x="690" y="4438"/>
                    <a:pt x="907" y="4623"/>
                  </a:cubicBezTo>
                  <a:cubicBezTo>
                    <a:pt x="1422" y="5085"/>
                    <a:pt x="2480" y="5766"/>
                    <a:pt x="3276" y="5766"/>
                  </a:cubicBezTo>
                  <a:cubicBezTo>
                    <a:pt x="3571" y="5766"/>
                    <a:pt x="3829" y="5673"/>
                    <a:pt x="4011" y="5441"/>
                  </a:cubicBezTo>
                  <a:cubicBezTo>
                    <a:pt x="4597" y="4663"/>
                    <a:pt x="4533" y="3259"/>
                    <a:pt x="4453" y="2272"/>
                  </a:cubicBezTo>
                  <a:cubicBezTo>
                    <a:pt x="4461" y="2032"/>
                    <a:pt x="4437" y="1791"/>
                    <a:pt x="4372" y="1567"/>
                  </a:cubicBezTo>
                  <a:lnTo>
                    <a:pt x="4372" y="1550"/>
                  </a:lnTo>
                  <a:cubicBezTo>
                    <a:pt x="4116" y="692"/>
                    <a:pt x="3338" y="42"/>
                    <a:pt x="2399" y="2"/>
                  </a:cubicBezTo>
                  <a:cubicBezTo>
                    <a:pt x="2367" y="1"/>
                    <a:pt x="2335" y="0"/>
                    <a:pt x="23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22"/>
            <p:cNvSpPr/>
            <p:nvPr/>
          </p:nvSpPr>
          <p:spPr>
            <a:xfrm>
              <a:off x="-1107650" y="-564975"/>
              <a:ext cx="43150" cy="42175"/>
            </a:xfrm>
            <a:custGeom>
              <a:rect b="b" l="l" r="r" t="t"/>
              <a:pathLst>
                <a:path extrusionOk="0" h="1687" w="1726">
                  <a:moveTo>
                    <a:pt x="855" y="0"/>
                  </a:moveTo>
                  <a:cubicBezTo>
                    <a:pt x="410" y="0"/>
                    <a:pt x="40" y="353"/>
                    <a:pt x="17" y="803"/>
                  </a:cubicBezTo>
                  <a:cubicBezTo>
                    <a:pt x="1" y="1261"/>
                    <a:pt x="354" y="1662"/>
                    <a:pt x="819" y="1686"/>
                  </a:cubicBezTo>
                  <a:cubicBezTo>
                    <a:pt x="829" y="1686"/>
                    <a:pt x="839" y="1686"/>
                    <a:pt x="849" y="1686"/>
                  </a:cubicBezTo>
                  <a:cubicBezTo>
                    <a:pt x="1309" y="1686"/>
                    <a:pt x="1686" y="1331"/>
                    <a:pt x="1701" y="884"/>
                  </a:cubicBezTo>
                  <a:cubicBezTo>
                    <a:pt x="1726" y="410"/>
                    <a:pt x="1365" y="17"/>
                    <a:pt x="899" y="1"/>
                  </a:cubicBezTo>
                  <a:cubicBezTo>
                    <a:pt x="885" y="1"/>
                    <a:pt x="870" y="0"/>
                    <a:pt x="855" y="0"/>
                  </a:cubicBezTo>
                  <a:close/>
                </a:path>
              </a:pathLst>
            </a:custGeom>
            <a:solidFill>
              <a:srgbClr val="A69F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22"/>
            <p:cNvSpPr/>
            <p:nvPr/>
          </p:nvSpPr>
          <p:spPr>
            <a:xfrm>
              <a:off x="-1090400" y="-629775"/>
              <a:ext cx="115275" cy="65125"/>
            </a:xfrm>
            <a:custGeom>
              <a:rect b="b" l="l" r="r" t="t"/>
              <a:pathLst>
                <a:path extrusionOk="0" h="2605" w="4381">
                  <a:moveTo>
                    <a:pt x="2215" y="0"/>
                  </a:moveTo>
                  <a:cubicBezTo>
                    <a:pt x="1142" y="0"/>
                    <a:pt x="236" y="779"/>
                    <a:pt x="65" y="1815"/>
                  </a:cubicBezTo>
                  <a:cubicBezTo>
                    <a:pt x="1" y="1992"/>
                    <a:pt x="9" y="2240"/>
                    <a:pt x="49" y="2505"/>
                  </a:cubicBezTo>
                  <a:lnTo>
                    <a:pt x="25" y="2585"/>
                  </a:lnTo>
                  <a:cubicBezTo>
                    <a:pt x="182" y="2599"/>
                    <a:pt x="330" y="2605"/>
                    <a:pt x="470" y="2605"/>
                  </a:cubicBezTo>
                  <a:cubicBezTo>
                    <a:pt x="2789" y="2605"/>
                    <a:pt x="2889" y="893"/>
                    <a:pt x="2889" y="893"/>
                  </a:cubicBezTo>
                  <a:lnTo>
                    <a:pt x="2679" y="314"/>
                  </a:lnTo>
                  <a:lnTo>
                    <a:pt x="2679" y="314"/>
                  </a:lnTo>
                  <a:cubicBezTo>
                    <a:pt x="2759" y="532"/>
                    <a:pt x="2890" y="881"/>
                    <a:pt x="2929" y="925"/>
                  </a:cubicBezTo>
                  <a:cubicBezTo>
                    <a:pt x="3915" y="1847"/>
                    <a:pt x="4373" y="2080"/>
                    <a:pt x="4373" y="2080"/>
                  </a:cubicBezTo>
                  <a:cubicBezTo>
                    <a:pt x="4381" y="1839"/>
                    <a:pt x="4340" y="1783"/>
                    <a:pt x="4284" y="1567"/>
                  </a:cubicBezTo>
                  <a:lnTo>
                    <a:pt x="4284" y="1542"/>
                  </a:lnTo>
                  <a:cubicBezTo>
                    <a:pt x="4020" y="692"/>
                    <a:pt x="3250" y="42"/>
                    <a:pt x="2311" y="2"/>
                  </a:cubicBezTo>
                  <a:cubicBezTo>
                    <a:pt x="2279" y="1"/>
                    <a:pt x="2247" y="0"/>
                    <a:pt x="2215" y="0"/>
                  </a:cubicBezTo>
                  <a:close/>
                </a:path>
              </a:pathLst>
            </a:custGeom>
            <a:solidFill>
              <a:srgbClr val="0E01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22"/>
            <p:cNvSpPr/>
            <p:nvPr/>
          </p:nvSpPr>
          <p:spPr>
            <a:xfrm>
              <a:off x="-1117875" y="-543100"/>
              <a:ext cx="34125" cy="34325"/>
            </a:xfrm>
            <a:custGeom>
              <a:rect b="b" l="l" r="r" t="t"/>
              <a:pathLst>
                <a:path extrusionOk="0" fill="none" h="1373" w="1365">
                  <a:moveTo>
                    <a:pt x="1364" y="683"/>
                  </a:moveTo>
                  <a:cubicBezTo>
                    <a:pt x="1364" y="314"/>
                    <a:pt x="1060" y="1"/>
                    <a:pt x="683" y="1"/>
                  </a:cubicBezTo>
                  <a:cubicBezTo>
                    <a:pt x="306" y="1"/>
                    <a:pt x="1" y="305"/>
                    <a:pt x="1" y="683"/>
                  </a:cubicBezTo>
                  <a:cubicBezTo>
                    <a:pt x="1" y="1060"/>
                    <a:pt x="298" y="1372"/>
                    <a:pt x="683" y="1372"/>
                  </a:cubicBezTo>
                  <a:cubicBezTo>
                    <a:pt x="1052" y="1372"/>
                    <a:pt x="1364" y="1068"/>
                    <a:pt x="1364" y="683"/>
                  </a:cubicBezTo>
                  <a:close/>
                </a:path>
              </a:pathLst>
            </a:custGeom>
            <a:noFill/>
            <a:ln cap="rnd" cmpd="sng" w="1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22"/>
            <p:cNvSpPr/>
            <p:nvPr/>
          </p:nvSpPr>
          <p:spPr>
            <a:xfrm>
              <a:off x="-1335050" y="-72875"/>
              <a:ext cx="171675" cy="65650"/>
            </a:xfrm>
            <a:custGeom>
              <a:rect b="b" l="l" r="r" t="t"/>
              <a:pathLst>
                <a:path extrusionOk="0" h="2626" w="6867">
                  <a:moveTo>
                    <a:pt x="6028" y="1"/>
                  </a:moveTo>
                  <a:cubicBezTo>
                    <a:pt x="5609" y="1"/>
                    <a:pt x="5128" y="144"/>
                    <a:pt x="4821" y="692"/>
                  </a:cubicBezTo>
                  <a:cubicBezTo>
                    <a:pt x="4821" y="692"/>
                    <a:pt x="161" y="1743"/>
                    <a:pt x="80" y="2104"/>
                  </a:cubicBezTo>
                  <a:cubicBezTo>
                    <a:pt x="0" y="2465"/>
                    <a:pt x="249" y="2626"/>
                    <a:pt x="249" y="2626"/>
                  </a:cubicBezTo>
                  <a:lnTo>
                    <a:pt x="6771" y="2626"/>
                  </a:lnTo>
                  <a:lnTo>
                    <a:pt x="6867" y="171"/>
                  </a:lnTo>
                  <a:cubicBezTo>
                    <a:pt x="6867" y="171"/>
                    <a:pt x="6485" y="1"/>
                    <a:pt x="6028" y="1"/>
                  </a:cubicBezTo>
                  <a:close/>
                </a:path>
              </a:pathLst>
            </a:custGeom>
            <a:solidFill>
              <a:srgbClr val="A69F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22"/>
            <p:cNvSpPr/>
            <p:nvPr/>
          </p:nvSpPr>
          <p:spPr>
            <a:xfrm>
              <a:off x="-1265725" y="-199975"/>
              <a:ext cx="467750" cy="199975"/>
            </a:xfrm>
            <a:custGeom>
              <a:rect b="b" l="l" r="r" t="t"/>
              <a:pathLst>
                <a:path extrusionOk="0" h="7999" w="18710">
                  <a:moveTo>
                    <a:pt x="356" y="1"/>
                  </a:moveTo>
                  <a:cubicBezTo>
                    <a:pt x="0" y="3198"/>
                    <a:pt x="2761" y="3381"/>
                    <a:pt x="3396" y="3381"/>
                  </a:cubicBezTo>
                  <a:cubicBezTo>
                    <a:pt x="3478" y="3381"/>
                    <a:pt x="3524" y="3378"/>
                    <a:pt x="3524" y="3378"/>
                  </a:cubicBezTo>
                  <a:lnTo>
                    <a:pt x="3524" y="3378"/>
                  </a:lnTo>
                  <a:lnTo>
                    <a:pt x="3356" y="7830"/>
                  </a:lnTo>
                  <a:lnTo>
                    <a:pt x="14137" y="7998"/>
                  </a:lnTo>
                  <a:cubicBezTo>
                    <a:pt x="14137" y="7998"/>
                    <a:pt x="18709" y="7549"/>
                    <a:pt x="18709" y="4316"/>
                  </a:cubicBezTo>
                  <a:cubicBezTo>
                    <a:pt x="18709" y="1092"/>
                    <a:pt x="16231" y="731"/>
                    <a:pt x="16231" y="731"/>
                  </a:cubicBezTo>
                  <a:lnTo>
                    <a:pt x="356" y="1"/>
                  </a:lnTo>
                  <a:close/>
                </a:path>
              </a:pathLst>
            </a:custGeom>
            <a:solidFill>
              <a:srgbClr val="4B4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22"/>
            <p:cNvSpPr/>
            <p:nvPr/>
          </p:nvSpPr>
          <p:spPr>
            <a:xfrm>
              <a:off x="-1177625" y="-115550"/>
              <a:ext cx="296625" cy="15275"/>
            </a:xfrm>
            <a:custGeom>
              <a:rect b="b" l="l" r="r" t="t"/>
              <a:pathLst>
                <a:path extrusionOk="0" fill="none" h="611" w="11865">
                  <a:moveTo>
                    <a:pt x="0" y="1"/>
                  </a:moveTo>
                  <a:lnTo>
                    <a:pt x="11864" y="611"/>
                  </a:lnTo>
                </a:path>
              </a:pathLst>
            </a:custGeom>
            <a:noFill/>
            <a:ln cap="rnd" cmpd="sng" w="12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22"/>
            <p:cNvSpPr/>
            <p:nvPr/>
          </p:nvSpPr>
          <p:spPr>
            <a:xfrm>
              <a:off x="-808625" y="-280850"/>
              <a:ext cx="99900" cy="46900"/>
            </a:xfrm>
            <a:custGeom>
              <a:rect b="b" l="l" r="r" t="t"/>
              <a:pathLst>
                <a:path extrusionOk="0" h="1876" w="3996">
                  <a:moveTo>
                    <a:pt x="2403" y="1"/>
                  </a:moveTo>
                  <a:cubicBezTo>
                    <a:pt x="2028" y="1"/>
                    <a:pt x="233" y="693"/>
                    <a:pt x="233" y="693"/>
                  </a:cubicBezTo>
                  <a:lnTo>
                    <a:pt x="0" y="1848"/>
                  </a:lnTo>
                  <a:cubicBezTo>
                    <a:pt x="0" y="1848"/>
                    <a:pt x="1220" y="1876"/>
                    <a:pt x="1961" y="1876"/>
                  </a:cubicBezTo>
                  <a:cubicBezTo>
                    <a:pt x="2109" y="1876"/>
                    <a:pt x="2238" y="1875"/>
                    <a:pt x="2335" y="1872"/>
                  </a:cubicBezTo>
                  <a:cubicBezTo>
                    <a:pt x="2920" y="1848"/>
                    <a:pt x="3995" y="1728"/>
                    <a:pt x="3995" y="1728"/>
                  </a:cubicBezTo>
                  <a:lnTo>
                    <a:pt x="3883" y="1150"/>
                  </a:lnTo>
                  <a:cubicBezTo>
                    <a:pt x="3843" y="918"/>
                    <a:pt x="3650" y="749"/>
                    <a:pt x="3434" y="733"/>
                  </a:cubicBezTo>
                  <a:cubicBezTo>
                    <a:pt x="2840" y="693"/>
                    <a:pt x="1789" y="565"/>
                    <a:pt x="1789" y="565"/>
                  </a:cubicBezTo>
                  <a:cubicBezTo>
                    <a:pt x="1789" y="565"/>
                    <a:pt x="2495" y="204"/>
                    <a:pt x="2471" y="27"/>
                  </a:cubicBezTo>
                  <a:cubicBezTo>
                    <a:pt x="2468" y="9"/>
                    <a:pt x="2444" y="1"/>
                    <a:pt x="2403" y="1"/>
                  </a:cubicBezTo>
                  <a:close/>
                </a:path>
              </a:pathLst>
            </a:custGeom>
            <a:solidFill>
              <a:srgbClr val="A69F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22"/>
            <p:cNvSpPr/>
            <p:nvPr/>
          </p:nvSpPr>
          <p:spPr>
            <a:xfrm>
              <a:off x="-745650" y="-254925"/>
              <a:ext cx="33500" cy="1450"/>
            </a:xfrm>
            <a:custGeom>
              <a:rect b="b" l="l" r="r" t="t"/>
              <a:pathLst>
                <a:path extrusionOk="0" fill="none" h="58" w="1340">
                  <a:moveTo>
                    <a:pt x="1340" y="57"/>
                  </a:moveTo>
                  <a:lnTo>
                    <a:pt x="0" y="1"/>
                  </a:lnTo>
                </a:path>
              </a:pathLst>
            </a:custGeom>
            <a:noFill/>
            <a:ln cap="rnd" cmpd="sng" w="1200">
              <a:solidFill>
                <a:srgbClr val="4B46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22"/>
            <p:cNvSpPr/>
            <p:nvPr/>
          </p:nvSpPr>
          <p:spPr>
            <a:xfrm>
              <a:off x="-744250" y="-245700"/>
              <a:ext cx="33900" cy="1450"/>
            </a:xfrm>
            <a:custGeom>
              <a:rect b="b" l="l" r="r" t="t"/>
              <a:pathLst>
                <a:path extrusionOk="0" fill="none" h="58" w="1356">
                  <a:moveTo>
                    <a:pt x="1356" y="57"/>
                  </a:moveTo>
                  <a:lnTo>
                    <a:pt x="0" y="1"/>
                  </a:lnTo>
                </a:path>
              </a:pathLst>
            </a:custGeom>
            <a:noFill/>
            <a:ln cap="rnd" cmpd="sng" w="1200">
              <a:solidFill>
                <a:srgbClr val="4B46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22"/>
            <p:cNvSpPr/>
            <p:nvPr/>
          </p:nvSpPr>
          <p:spPr>
            <a:xfrm>
              <a:off x="-1256850" y="-512200"/>
              <a:ext cx="458875" cy="323700"/>
            </a:xfrm>
            <a:custGeom>
              <a:rect b="b" l="l" r="r" t="t"/>
              <a:pathLst>
                <a:path extrusionOk="0" h="12948" w="18355">
                  <a:moveTo>
                    <a:pt x="7084" y="0"/>
                  </a:moveTo>
                  <a:lnTo>
                    <a:pt x="7140" y="521"/>
                  </a:lnTo>
                  <a:cubicBezTo>
                    <a:pt x="1212" y="1564"/>
                    <a:pt x="1" y="12490"/>
                    <a:pt x="1" y="12490"/>
                  </a:cubicBezTo>
                  <a:lnTo>
                    <a:pt x="9972" y="12947"/>
                  </a:lnTo>
                  <a:lnTo>
                    <a:pt x="9875" y="12145"/>
                  </a:lnTo>
                  <a:lnTo>
                    <a:pt x="9875" y="12145"/>
                  </a:lnTo>
                  <a:cubicBezTo>
                    <a:pt x="10228" y="12301"/>
                    <a:pt x="10879" y="12360"/>
                    <a:pt x="11670" y="12360"/>
                  </a:cubicBezTo>
                  <a:cubicBezTo>
                    <a:pt x="14262" y="12360"/>
                    <a:pt x="18354" y="11720"/>
                    <a:pt x="18354" y="11720"/>
                  </a:cubicBezTo>
                  <a:lnTo>
                    <a:pt x="18354" y="9626"/>
                  </a:lnTo>
                  <a:lnTo>
                    <a:pt x="13317" y="8704"/>
                  </a:lnTo>
                  <a:cubicBezTo>
                    <a:pt x="12306" y="8519"/>
                    <a:pt x="11496" y="7757"/>
                    <a:pt x="11263" y="6754"/>
                  </a:cubicBezTo>
                  <a:lnTo>
                    <a:pt x="9194" y="1243"/>
                  </a:lnTo>
                  <a:lnTo>
                    <a:pt x="9354" y="1067"/>
                  </a:lnTo>
                  <a:lnTo>
                    <a:pt x="70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22"/>
            <p:cNvSpPr/>
            <p:nvPr/>
          </p:nvSpPr>
          <p:spPr>
            <a:xfrm>
              <a:off x="-1102625" y="-375850"/>
              <a:ext cx="92675" cy="167075"/>
            </a:xfrm>
            <a:custGeom>
              <a:rect b="b" l="l" r="r" t="t"/>
              <a:pathLst>
                <a:path extrusionOk="0" fill="none" h="6683" w="3707">
                  <a:moveTo>
                    <a:pt x="3706" y="6683"/>
                  </a:moveTo>
                  <a:cubicBezTo>
                    <a:pt x="3706" y="6683"/>
                    <a:pt x="0" y="4661"/>
                    <a:pt x="602" y="1"/>
                  </a:cubicBezTo>
                </a:path>
              </a:pathLst>
            </a:custGeom>
            <a:noFill/>
            <a:ln cap="rnd" cmpd="sng" w="12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22"/>
            <p:cNvSpPr/>
            <p:nvPr/>
          </p:nvSpPr>
          <p:spPr>
            <a:xfrm>
              <a:off x="-820050" y="-275775"/>
              <a:ext cx="22075" cy="59400"/>
            </a:xfrm>
            <a:custGeom>
              <a:rect b="b" l="l" r="r" t="t"/>
              <a:pathLst>
                <a:path extrusionOk="0" h="2376" w="883">
                  <a:moveTo>
                    <a:pt x="0" y="1"/>
                  </a:moveTo>
                  <a:lnTo>
                    <a:pt x="48" y="2375"/>
                  </a:lnTo>
                  <a:lnTo>
                    <a:pt x="882" y="2255"/>
                  </a:lnTo>
                  <a:lnTo>
                    <a:pt x="882" y="1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1" name="Google Shape;981;p22"/>
          <p:cNvGrpSpPr/>
          <p:nvPr/>
        </p:nvGrpSpPr>
        <p:grpSpPr>
          <a:xfrm>
            <a:off x="6097493" y="3482893"/>
            <a:ext cx="2497511" cy="1170401"/>
            <a:chOff x="-762425" y="-1426575"/>
            <a:chExt cx="1098000" cy="514575"/>
          </a:xfrm>
        </p:grpSpPr>
        <p:sp>
          <p:nvSpPr>
            <p:cNvPr id="982" name="Google Shape;982;p22"/>
            <p:cNvSpPr/>
            <p:nvPr/>
          </p:nvSpPr>
          <p:spPr>
            <a:xfrm>
              <a:off x="-438725" y="-1205425"/>
              <a:ext cx="99875" cy="46950"/>
            </a:xfrm>
            <a:custGeom>
              <a:rect b="b" l="l" r="r" t="t"/>
              <a:pathLst>
                <a:path extrusionOk="0" h="1878" w="3995">
                  <a:moveTo>
                    <a:pt x="1587" y="1"/>
                  </a:moveTo>
                  <a:cubicBezTo>
                    <a:pt x="1549" y="1"/>
                    <a:pt x="1527" y="8"/>
                    <a:pt x="1524" y="25"/>
                  </a:cubicBezTo>
                  <a:cubicBezTo>
                    <a:pt x="1492" y="209"/>
                    <a:pt x="2206" y="570"/>
                    <a:pt x="2206" y="570"/>
                  </a:cubicBezTo>
                  <a:cubicBezTo>
                    <a:pt x="2206" y="570"/>
                    <a:pt x="1155" y="699"/>
                    <a:pt x="562" y="739"/>
                  </a:cubicBezTo>
                  <a:cubicBezTo>
                    <a:pt x="345" y="747"/>
                    <a:pt x="152" y="923"/>
                    <a:pt x="112" y="1148"/>
                  </a:cubicBezTo>
                  <a:lnTo>
                    <a:pt x="0" y="1733"/>
                  </a:lnTo>
                  <a:cubicBezTo>
                    <a:pt x="0" y="1733"/>
                    <a:pt x="1075" y="1854"/>
                    <a:pt x="1653" y="1870"/>
                  </a:cubicBezTo>
                  <a:cubicBezTo>
                    <a:pt x="1788" y="1875"/>
                    <a:pt x="1985" y="1877"/>
                    <a:pt x="2209" y="1877"/>
                  </a:cubicBezTo>
                  <a:cubicBezTo>
                    <a:pt x="2955" y="1877"/>
                    <a:pt x="3995" y="1854"/>
                    <a:pt x="3995" y="1854"/>
                  </a:cubicBezTo>
                  <a:lnTo>
                    <a:pt x="3762" y="699"/>
                  </a:lnTo>
                  <a:cubicBezTo>
                    <a:pt x="3762" y="699"/>
                    <a:pt x="1952" y="1"/>
                    <a:pt x="1587" y="1"/>
                  </a:cubicBezTo>
                  <a:close/>
                </a:path>
              </a:pathLst>
            </a:custGeom>
            <a:solidFill>
              <a:srgbClr val="A69F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22"/>
            <p:cNvSpPr/>
            <p:nvPr/>
          </p:nvSpPr>
          <p:spPr>
            <a:xfrm>
              <a:off x="-435325" y="-1179350"/>
              <a:ext cx="33725" cy="1425"/>
            </a:xfrm>
            <a:custGeom>
              <a:rect b="b" l="l" r="r" t="t"/>
              <a:pathLst>
                <a:path extrusionOk="0" fill="none" h="57" w="1349">
                  <a:moveTo>
                    <a:pt x="0" y="57"/>
                  </a:moveTo>
                  <a:lnTo>
                    <a:pt x="1348" y="0"/>
                  </a:lnTo>
                </a:path>
              </a:pathLst>
            </a:custGeom>
            <a:noFill/>
            <a:ln cap="rnd" cmpd="sng" w="1200">
              <a:solidFill>
                <a:srgbClr val="4B46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22"/>
            <p:cNvSpPr/>
            <p:nvPr/>
          </p:nvSpPr>
          <p:spPr>
            <a:xfrm>
              <a:off x="-436925" y="-1170125"/>
              <a:ext cx="33500" cy="1425"/>
            </a:xfrm>
            <a:custGeom>
              <a:rect b="b" l="l" r="r" t="t"/>
              <a:pathLst>
                <a:path extrusionOk="0" fill="none" h="57" w="1340">
                  <a:moveTo>
                    <a:pt x="0" y="57"/>
                  </a:moveTo>
                  <a:lnTo>
                    <a:pt x="1340" y="0"/>
                  </a:lnTo>
                </a:path>
              </a:pathLst>
            </a:custGeom>
            <a:noFill/>
            <a:ln cap="rnd" cmpd="sng" w="1200">
              <a:solidFill>
                <a:srgbClr val="4B46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22"/>
            <p:cNvSpPr/>
            <p:nvPr/>
          </p:nvSpPr>
          <p:spPr>
            <a:xfrm>
              <a:off x="113950" y="-1008900"/>
              <a:ext cx="66225" cy="96900"/>
            </a:xfrm>
            <a:custGeom>
              <a:rect b="b" l="l" r="r" t="t"/>
              <a:pathLst>
                <a:path extrusionOk="0" h="3876" w="2649">
                  <a:moveTo>
                    <a:pt x="1485" y="1"/>
                  </a:moveTo>
                  <a:cubicBezTo>
                    <a:pt x="1485" y="1"/>
                    <a:pt x="1" y="1846"/>
                    <a:pt x="177" y="1926"/>
                  </a:cubicBezTo>
                  <a:cubicBezTo>
                    <a:pt x="188" y="1931"/>
                    <a:pt x="200" y="1934"/>
                    <a:pt x="213" y="1934"/>
                  </a:cubicBezTo>
                  <a:cubicBezTo>
                    <a:pt x="407" y="1934"/>
                    <a:pt x="891" y="1429"/>
                    <a:pt x="891" y="1429"/>
                  </a:cubicBezTo>
                  <a:lnTo>
                    <a:pt x="891" y="1429"/>
                  </a:lnTo>
                  <a:cubicBezTo>
                    <a:pt x="891" y="1429"/>
                    <a:pt x="707" y="2472"/>
                    <a:pt x="554" y="3049"/>
                  </a:cubicBezTo>
                  <a:cubicBezTo>
                    <a:pt x="506" y="3258"/>
                    <a:pt x="603" y="3498"/>
                    <a:pt x="803" y="3595"/>
                  </a:cubicBezTo>
                  <a:lnTo>
                    <a:pt x="1325" y="3875"/>
                  </a:lnTo>
                  <a:cubicBezTo>
                    <a:pt x="1325" y="3875"/>
                    <a:pt x="1766" y="2897"/>
                    <a:pt x="1958" y="2343"/>
                  </a:cubicBezTo>
                  <a:cubicBezTo>
                    <a:pt x="2159" y="1790"/>
                    <a:pt x="2648" y="105"/>
                    <a:pt x="2648" y="105"/>
                  </a:cubicBezTo>
                  <a:lnTo>
                    <a:pt x="1485" y="1"/>
                  </a:lnTo>
                  <a:close/>
                </a:path>
              </a:pathLst>
            </a:custGeom>
            <a:solidFill>
              <a:srgbClr val="A69F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22"/>
            <p:cNvSpPr/>
            <p:nvPr/>
          </p:nvSpPr>
          <p:spPr>
            <a:xfrm>
              <a:off x="133000" y="-952325"/>
              <a:ext cx="8850" cy="32500"/>
            </a:xfrm>
            <a:custGeom>
              <a:rect b="b" l="l" r="r" t="t"/>
              <a:pathLst>
                <a:path extrusionOk="0" fill="none" h="1300" w="354">
                  <a:moveTo>
                    <a:pt x="1" y="1300"/>
                  </a:moveTo>
                  <a:lnTo>
                    <a:pt x="354" y="0"/>
                  </a:lnTo>
                </a:path>
              </a:pathLst>
            </a:custGeom>
            <a:noFill/>
            <a:ln cap="rnd" cmpd="sng" w="1200">
              <a:solidFill>
                <a:srgbClr val="4B46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22"/>
            <p:cNvSpPr/>
            <p:nvPr/>
          </p:nvSpPr>
          <p:spPr>
            <a:xfrm>
              <a:off x="141225" y="-947725"/>
              <a:ext cx="8850" cy="32525"/>
            </a:xfrm>
            <a:custGeom>
              <a:rect b="b" l="l" r="r" t="t"/>
              <a:pathLst>
                <a:path extrusionOk="0" fill="none" h="1301" w="354">
                  <a:moveTo>
                    <a:pt x="1" y="1300"/>
                  </a:moveTo>
                  <a:lnTo>
                    <a:pt x="354" y="1"/>
                  </a:lnTo>
                </a:path>
              </a:pathLst>
            </a:custGeom>
            <a:noFill/>
            <a:ln cap="rnd" cmpd="sng" w="1200">
              <a:solidFill>
                <a:srgbClr val="4B46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2"/>
            <p:cNvSpPr/>
            <p:nvPr/>
          </p:nvSpPr>
          <p:spPr>
            <a:xfrm>
              <a:off x="-105825" y="-1369675"/>
              <a:ext cx="90050" cy="85975"/>
            </a:xfrm>
            <a:custGeom>
              <a:rect b="b" l="l" r="r" t="t"/>
              <a:pathLst>
                <a:path extrusionOk="0" h="3439" w="3602">
                  <a:moveTo>
                    <a:pt x="1100" y="1"/>
                  </a:moveTo>
                  <a:cubicBezTo>
                    <a:pt x="850" y="1"/>
                    <a:pt x="598" y="93"/>
                    <a:pt x="401" y="282"/>
                  </a:cubicBezTo>
                  <a:cubicBezTo>
                    <a:pt x="8" y="659"/>
                    <a:pt x="0" y="1292"/>
                    <a:pt x="385" y="1693"/>
                  </a:cubicBezTo>
                  <a:lnTo>
                    <a:pt x="1789" y="3137"/>
                  </a:lnTo>
                  <a:cubicBezTo>
                    <a:pt x="1981" y="3338"/>
                    <a:pt x="2243" y="3438"/>
                    <a:pt x="2505" y="3438"/>
                  </a:cubicBezTo>
                  <a:cubicBezTo>
                    <a:pt x="2756" y="3438"/>
                    <a:pt x="3008" y="3346"/>
                    <a:pt x="3201" y="3161"/>
                  </a:cubicBezTo>
                  <a:cubicBezTo>
                    <a:pt x="3594" y="2776"/>
                    <a:pt x="3602" y="2143"/>
                    <a:pt x="3217" y="1742"/>
                  </a:cubicBezTo>
                  <a:lnTo>
                    <a:pt x="1813" y="298"/>
                  </a:lnTo>
                  <a:cubicBezTo>
                    <a:pt x="1621" y="101"/>
                    <a:pt x="1361" y="1"/>
                    <a:pt x="1100" y="1"/>
                  </a:cubicBezTo>
                  <a:close/>
                </a:path>
              </a:pathLst>
            </a:custGeom>
            <a:solidFill>
              <a:srgbClr val="A69F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2"/>
            <p:cNvSpPr/>
            <p:nvPr/>
          </p:nvSpPr>
          <p:spPr>
            <a:xfrm>
              <a:off x="-106625" y="-1370575"/>
              <a:ext cx="57175" cy="68925"/>
            </a:xfrm>
            <a:custGeom>
              <a:rect b="b" l="l" r="r" t="t"/>
              <a:pathLst>
                <a:path extrusionOk="0" h="2757" w="2287">
                  <a:moveTo>
                    <a:pt x="1126" y="1"/>
                  </a:moveTo>
                  <a:cubicBezTo>
                    <a:pt x="896" y="1"/>
                    <a:pt x="666" y="85"/>
                    <a:pt x="489" y="253"/>
                  </a:cubicBezTo>
                  <a:lnTo>
                    <a:pt x="377" y="374"/>
                  </a:lnTo>
                  <a:cubicBezTo>
                    <a:pt x="16" y="727"/>
                    <a:pt x="0" y="1312"/>
                    <a:pt x="353" y="1657"/>
                  </a:cubicBezTo>
                  <a:lnTo>
                    <a:pt x="1420" y="2756"/>
                  </a:lnTo>
                  <a:cubicBezTo>
                    <a:pt x="1797" y="2451"/>
                    <a:pt x="2206" y="1609"/>
                    <a:pt x="2286" y="791"/>
                  </a:cubicBezTo>
                  <a:lnTo>
                    <a:pt x="1789" y="277"/>
                  </a:lnTo>
                  <a:cubicBezTo>
                    <a:pt x="1608" y="93"/>
                    <a:pt x="1367" y="1"/>
                    <a:pt x="1126" y="1"/>
                  </a:cubicBezTo>
                  <a:close/>
                </a:path>
              </a:pathLst>
            </a:custGeom>
            <a:solidFill>
              <a:srgbClr val="8B82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2"/>
            <p:cNvSpPr/>
            <p:nvPr/>
          </p:nvSpPr>
          <p:spPr>
            <a:xfrm>
              <a:off x="-181050" y="-1426575"/>
              <a:ext cx="120350" cy="137900"/>
            </a:xfrm>
            <a:custGeom>
              <a:rect b="b" l="l" r="r" t="t"/>
              <a:pathLst>
                <a:path extrusionOk="0" h="5516" w="4814">
                  <a:moveTo>
                    <a:pt x="2235" y="1"/>
                  </a:moveTo>
                  <a:cubicBezTo>
                    <a:pt x="1717" y="1"/>
                    <a:pt x="1198" y="198"/>
                    <a:pt x="795" y="592"/>
                  </a:cubicBezTo>
                  <a:cubicBezTo>
                    <a:pt x="153" y="1226"/>
                    <a:pt x="1" y="2173"/>
                    <a:pt x="362" y="2951"/>
                  </a:cubicBezTo>
                  <a:cubicBezTo>
                    <a:pt x="362" y="2959"/>
                    <a:pt x="370" y="2959"/>
                    <a:pt x="370" y="2967"/>
                  </a:cubicBezTo>
                  <a:cubicBezTo>
                    <a:pt x="458" y="3167"/>
                    <a:pt x="595" y="3352"/>
                    <a:pt x="755" y="3520"/>
                  </a:cubicBezTo>
                  <a:cubicBezTo>
                    <a:pt x="1317" y="4282"/>
                    <a:pt x="2167" y="5333"/>
                    <a:pt x="3081" y="5502"/>
                  </a:cubicBezTo>
                  <a:cubicBezTo>
                    <a:pt x="3131" y="5511"/>
                    <a:pt x="3180" y="5516"/>
                    <a:pt x="3228" y="5516"/>
                  </a:cubicBezTo>
                  <a:cubicBezTo>
                    <a:pt x="4155" y="5516"/>
                    <a:pt x="4675" y="3805"/>
                    <a:pt x="4782" y="2959"/>
                  </a:cubicBezTo>
                  <a:cubicBezTo>
                    <a:pt x="4814" y="2694"/>
                    <a:pt x="4774" y="2429"/>
                    <a:pt x="4662" y="2189"/>
                  </a:cubicBezTo>
                  <a:cubicBezTo>
                    <a:pt x="4413" y="1651"/>
                    <a:pt x="3932" y="705"/>
                    <a:pt x="3539" y="472"/>
                  </a:cubicBezTo>
                  <a:cubicBezTo>
                    <a:pt x="3160" y="158"/>
                    <a:pt x="2698" y="1"/>
                    <a:pt x="2235" y="1"/>
                  </a:cubicBezTo>
                  <a:close/>
                </a:path>
              </a:pathLst>
            </a:custGeom>
            <a:solidFill>
              <a:srgbClr val="A69F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2"/>
            <p:cNvSpPr/>
            <p:nvPr/>
          </p:nvSpPr>
          <p:spPr>
            <a:xfrm>
              <a:off x="-90600" y="-1404400"/>
              <a:ext cx="44150" cy="40050"/>
            </a:xfrm>
            <a:custGeom>
              <a:rect b="b" l="l" r="r" t="t"/>
              <a:pathLst>
                <a:path extrusionOk="0" h="1602" w="1766">
                  <a:moveTo>
                    <a:pt x="885" y="0"/>
                  </a:moveTo>
                  <a:cubicBezTo>
                    <a:pt x="683" y="0"/>
                    <a:pt x="480" y="76"/>
                    <a:pt x="322" y="227"/>
                  </a:cubicBezTo>
                  <a:cubicBezTo>
                    <a:pt x="1" y="540"/>
                    <a:pt x="1" y="1037"/>
                    <a:pt x="306" y="1358"/>
                  </a:cubicBezTo>
                  <a:cubicBezTo>
                    <a:pt x="461" y="1521"/>
                    <a:pt x="668" y="1601"/>
                    <a:pt x="877" y="1601"/>
                  </a:cubicBezTo>
                  <a:cubicBezTo>
                    <a:pt x="1078" y="1601"/>
                    <a:pt x="1279" y="1527"/>
                    <a:pt x="1437" y="1382"/>
                  </a:cubicBezTo>
                  <a:cubicBezTo>
                    <a:pt x="1758" y="1077"/>
                    <a:pt x="1766" y="564"/>
                    <a:pt x="1453" y="243"/>
                  </a:cubicBezTo>
                  <a:cubicBezTo>
                    <a:pt x="1298" y="80"/>
                    <a:pt x="1093" y="0"/>
                    <a:pt x="885" y="0"/>
                  </a:cubicBezTo>
                  <a:close/>
                </a:path>
              </a:pathLst>
            </a:custGeom>
            <a:solidFill>
              <a:srgbClr val="A69F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22"/>
            <p:cNvSpPr/>
            <p:nvPr/>
          </p:nvSpPr>
          <p:spPr>
            <a:xfrm>
              <a:off x="-140925" y="-13273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4B4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22"/>
            <p:cNvSpPr/>
            <p:nvPr/>
          </p:nvSpPr>
          <p:spPr>
            <a:xfrm>
              <a:off x="-355300" y="-1301475"/>
              <a:ext cx="337325" cy="179075"/>
            </a:xfrm>
            <a:custGeom>
              <a:rect b="b" l="l" r="r" t="t"/>
              <a:pathLst>
                <a:path extrusionOk="0" h="7163" w="13493">
                  <a:moveTo>
                    <a:pt x="11367" y="0"/>
                  </a:moveTo>
                  <a:lnTo>
                    <a:pt x="6361" y="3859"/>
                  </a:lnTo>
                  <a:cubicBezTo>
                    <a:pt x="6361" y="3859"/>
                    <a:pt x="4416" y="4362"/>
                    <a:pt x="1669" y="4362"/>
                  </a:cubicBezTo>
                  <a:cubicBezTo>
                    <a:pt x="1255" y="4362"/>
                    <a:pt x="823" y="4350"/>
                    <a:pt x="377" y="4324"/>
                  </a:cubicBezTo>
                  <a:lnTo>
                    <a:pt x="0" y="6129"/>
                  </a:lnTo>
                  <a:cubicBezTo>
                    <a:pt x="0" y="6129"/>
                    <a:pt x="1961" y="7163"/>
                    <a:pt x="4461" y="7163"/>
                  </a:cubicBezTo>
                  <a:cubicBezTo>
                    <a:pt x="5463" y="7163"/>
                    <a:pt x="6553" y="6996"/>
                    <a:pt x="7637" y="6530"/>
                  </a:cubicBezTo>
                  <a:cubicBezTo>
                    <a:pt x="11415" y="4893"/>
                    <a:pt x="13493" y="2214"/>
                    <a:pt x="13493" y="2214"/>
                  </a:cubicBezTo>
                  <a:lnTo>
                    <a:pt x="113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22"/>
            <p:cNvSpPr/>
            <p:nvPr/>
          </p:nvSpPr>
          <p:spPr>
            <a:xfrm>
              <a:off x="-42475" y="-1334375"/>
              <a:ext cx="262325" cy="335125"/>
            </a:xfrm>
            <a:custGeom>
              <a:rect b="b" l="l" r="r" t="t"/>
              <a:pathLst>
                <a:path extrusionOk="0" h="13405" w="10493">
                  <a:moveTo>
                    <a:pt x="2239" y="1"/>
                  </a:moveTo>
                  <a:cubicBezTo>
                    <a:pt x="1004" y="1"/>
                    <a:pt x="1" y="1003"/>
                    <a:pt x="1" y="2239"/>
                  </a:cubicBezTo>
                  <a:cubicBezTo>
                    <a:pt x="1" y="3249"/>
                    <a:pt x="5584" y="7605"/>
                    <a:pt x="5584" y="7605"/>
                  </a:cubicBezTo>
                  <a:cubicBezTo>
                    <a:pt x="5584" y="7605"/>
                    <a:pt x="6900" y="9875"/>
                    <a:pt x="7172" y="13285"/>
                  </a:cubicBezTo>
                  <a:lnTo>
                    <a:pt x="9017" y="13405"/>
                  </a:lnTo>
                  <a:lnTo>
                    <a:pt x="9017" y="13405"/>
                  </a:lnTo>
                  <a:cubicBezTo>
                    <a:pt x="9021" y="13389"/>
                    <a:pt x="10493" y="9316"/>
                    <a:pt x="8352" y="5808"/>
                  </a:cubicBezTo>
                  <a:cubicBezTo>
                    <a:pt x="6980" y="3562"/>
                    <a:pt x="3121" y="1"/>
                    <a:pt x="2239" y="1"/>
                  </a:cubicBezTo>
                  <a:close/>
                  <a:moveTo>
                    <a:pt x="9017" y="13405"/>
                  </a:moveTo>
                  <a:cubicBezTo>
                    <a:pt x="9017" y="13405"/>
                    <a:pt x="9017" y="13405"/>
                    <a:pt x="9017" y="13405"/>
                  </a:cubicBezTo>
                  <a:cubicBezTo>
                    <a:pt x="9017" y="13405"/>
                    <a:pt x="9017" y="13405"/>
                    <a:pt x="9017" y="13405"/>
                  </a:cubicBezTo>
                  <a:lnTo>
                    <a:pt x="9017" y="1340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22"/>
            <p:cNvSpPr/>
            <p:nvPr/>
          </p:nvSpPr>
          <p:spPr>
            <a:xfrm>
              <a:off x="-69950" y="-1414175"/>
              <a:ext cx="405525" cy="227225"/>
            </a:xfrm>
            <a:custGeom>
              <a:rect b="b" l="l" r="r" t="t"/>
              <a:pathLst>
                <a:path extrusionOk="0" h="9089" w="16221">
                  <a:moveTo>
                    <a:pt x="14962" y="0"/>
                  </a:moveTo>
                  <a:cubicBezTo>
                    <a:pt x="13133" y="72"/>
                    <a:pt x="4630" y="417"/>
                    <a:pt x="3202" y="521"/>
                  </a:cubicBezTo>
                  <a:cubicBezTo>
                    <a:pt x="1597" y="658"/>
                    <a:pt x="731" y="2439"/>
                    <a:pt x="731" y="2439"/>
                  </a:cubicBezTo>
                  <a:cubicBezTo>
                    <a:pt x="1140" y="3987"/>
                    <a:pt x="1" y="4548"/>
                    <a:pt x="1" y="4548"/>
                  </a:cubicBezTo>
                  <a:cubicBezTo>
                    <a:pt x="996" y="6786"/>
                    <a:pt x="8223" y="9089"/>
                    <a:pt x="8223" y="9089"/>
                  </a:cubicBezTo>
                  <a:lnTo>
                    <a:pt x="15940" y="6891"/>
                  </a:lnTo>
                  <a:cubicBezTo>
                    <a:pt x="16125" y="6169"/>
                    <a:pt x="16221" y="5423"/>
                    <a:pt x="16221" y="4637"/>
                  </a:cubicBezTo>
                  <a:cubicBezTo>
                    <a:pt x="16221" y="2944"/>
                    <a:pt x="15764" y="1356"/>
                    <a:pt x="149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22"/>
            <p:cNvSpPr/>
            <p:nvPr/>
          </p:nvSpPr>
          <p:spPr>
            <a:xfrm>
              <a:off x="-70150" y="-1300475"/>
              <a:ext cx="52775" cy="55375"/>
            </a:xfrm>
            <a:custGeom>
              <a:rect b="b" l="l" r="r" t="t"/>
              <a:pathLst>
                <a:path extrusionOk="0" fill="none" h="2215" w="2111">
                  <a:moveTo>
                    <a:pt x="1" y="0"/>
                  </a:moveTo>
                  <a:lnTo>
                    <a:pt x="2111" y="2214"/>
                  </a:lnTo>
                </a:path>
              </a:pathLst>
            </a:custGeom>
            <a:noFill/>
            <a:ln cap="rnd" cmpd="sng" w="12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22"/>
            <p:cNvSpPr/>
            <p:nvPr/>
          </p:nvSpPr>
          <p:spPr>
            <a:xfrm>
              <a:off x="-43675" y="-1339575"/>
              <a:ext cx="206800" cy="144800"/>
            </a:xfrm>
            <a:custGeom>
              <a:rect b="b" l="l" r="r" t="t"/>
              <a:pathLst>
                <a:path extrusionOk="0" fill="none" h="5792" w="8272">
                  <a:moveTo>
                    <a:pt x="8271" y="5792"/>
                  </a:moveTo>
                  <a:cubicBezTo>
                    <a:pt x="8271" y="5792"/>
                    <a:pt x="3964" y="120"/>
                    <a:pt x="2480" y="56"/>
                  </a:cubicBezTo>
                  <a:cubicBezTo>
                    <a:pt x="996" y="0"/>
                    <a:pt x="1" y="1235"/>
                    <a:pt x="161" y="2848"/>
                  </a:cubicBezTo>
                </a:path>
              </a:pathLst>
            </a:custGeom>
            <a:noFill/>
            <a:ln cap="rnd" cmpd="sng" w="12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2"/>
            <p:cNvSpPr/>
            <p:nvPr/>
          </p:nvSpPr>
          <p:spPr>
            <a:xfrm>
              <a:off x="100125" y="-1249350"/>
              <a:ext cx="76225" cy="86275"/>
            </a:xfrm>
            <a:custGeom>
              <a:rect b="b" l="l" r="r" t="t"/>
              <a:pathLst>
                <a:path extrusionOk="0" h="3451" w="3049">
                  <a:moveTo>
                    <a:pt x="754" y="1"/>
                  </a:moveTo>
                  <a:cubicBezTo>
                    <a:pt x="297" y="354"/>
                    <a:pt x="0" y="899"/>
                    <a:pt x="0" y="1525"/>
                  </a:cubicBezTo>
                  <a:cubicBezTo>
                    <a:pt x="0" y="2584"/>
                    <a:pt x="867" y="3450"/>
                    <a:pt x="1926" y="3450"/>
                  </a:cubicBezTo>
                  <a:cubicBezTo>
                    <a:pt x="1938" y="3450"/>
                    <a:pt x="1951" y="3451"/>
                    <a:pt x="1963" y="3451"/>
                  </a:cubicBezTo>
                  <a:cubicBezTo>
                    <a:pt x="2373" y="3451"/>
                    <a:pt x="2745" y="3323"/>
                    <a:pt x="3049" y="3097"/>
                  </a:cubicBezTo>
                  <a:cubicBezTo>
                    <a:pt x="2952" y="2881"/>
                    <a:pt x="2832" y="2664"/>
                    <a:pt x="2704" y="2447"/>
                  </a:cubicBezTo>
                  <a:cubicBezTo>
                    <a:pt x="2263" y="1718"/>
                    <a:pt x="1549" y="843"/>
                    <a:pt x="754" y="1"/>
                  </a:cubicBezTo>
                  <a:close/>
                </a:path>
              </a:pathLst>
            </a:custGeom>
            <a:solidFill>
              <a:srgbClr val="4B4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2"/>
            <p:cNvSpPr/>
            <p:nvPr/>
          </p:nvSpPr>
          <p:spPr>
            <a:xfrm>
              <a:off x="-220550" y="-1181950"/>
              <a:ext cx="90875" cy="57975"/>
            </a:xfrm>
            <a:custGeom>
              <a:rect b="b" l="l" r="r" t="t"/>
              <a:pathLst>
                <a:path extrusionOk="0" h="2319" w="3635">
                  <a:moveTo>
                    <a:pt x="1926" y="0"/>
                  </a:moveTo>
                  <a:cubicBezTo>
                    <a:pt x="859" y="0"/>
                    <a:pt x="1" y="858"/>
                    <a:pt x="1" y="1925"/>
                  </a:cubicBezTo>
                  <a:cubicBezTo>
                    <a:pt x="1" y="2054"/>
                    <a:pt x="9" y="2198"/>
                    <a:pt x="41" y="2318"/>
                  </a:cubicBezTo>
                  <a:cubicBezTo>
                    <a:pt x="747" y="2238"/>
                    <a:pt x="1493" y="2054"/>
                    <a:pt x="2231" y="1733"/>
                  </a:cubicBezTo>
                  <a:cubicBezTo>
                    <a:pt x="2736" y="1524"/>
                    <a:pt x="3193" y="1292"/>
                    <a:pt x="3635" y="1043"/>
                  </a:cubicBezTo>
                  <a:cubicBezTo>
                    <a:pt x="3314" y="425"/>
                    <a:pt x="2672" y="0"/>
                    <a:pt x="1926" y="0"/>
                  </a:cubicBezTo>
                  <a:close/>
                </a:path>
              </a:pathLst>
            </a:custGeom>
            <a:solidFill>
              <a:srgbClr val="4B4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2"/>
            <p:cNvSpPr/>
            <p:nvPr/>
          </p:nvSpPr>
          <p:spPr>
            <a:xfrm>
              <a:off x="-180650" y="-1426275"/>
              <a:ext cx="100900" cy="87725"/>
            </a:xfrm>
            <a:custGeom>
              <a:rect b="b" l="l" r="r" t="t"/>
              <a:pathLst>
                <a:path extrusionOk="0" h="3509" w="4036">
                  <a:moveTo>
                    <a:pt x="2242" y="1"/>
                  </a:moveTo>
                  <a:cubicBezTo>
                    <a:pt x="1721" y="1"/>
                    <a:pt x="1198" y="194"/>
                    <a:pt x="795" y="580"/>
                  </a:cubicBezTo>
                  <a:cubicBezTo>
                    <a:pt x="145" y="1214"/>
                    <a:pt x="1" y="2153"/>
                    <a:pt x="362" y="2939"/>
                  </a:cubicBezTo>
                  <a:cubicBezTo>
                    <a:pt x="362" y="2939"/>
                    <a:pt x="362" y="2947"/>
                    <a:pt x="378" y="2955"/>
                  </a:cubicBezTo>
                  <a:cubicBezTo>
                    <a:pt x="466" y="3155"/>
                    <a:pt x="595" y="3348"/>
                    <a:pt x="755" y="3508"/>
                  </a:cubicBezTo>
                  <a:lnTo>
                    <a:pt x="755" y="3508"/>
                  </a:lnTo>
                  <a:cubicBezTo>
                    <a:pt x="759" y="3497"/>
                    <a:pt x="2428" y="2549"/>
                    <a:pt x="1798" y="532"/>
                  </a:cubicBezTo>
                  <a:lnTo>
                    <a:pt x="1798" y="532"/>
                  </a:lnTo>
                  <a:cubicBezTo>
                    <a:pt x="1798" y="532"/>
                    <a:pt x="2828" y="1647"/>
                    <a:pt x="3637" y="1647"/>
                  </a:cubicBezTo>
                  <a:cubicBezTo>
                    <a:pt x="3691" y="1647"/>
                    <a:pt x="3744" y="1642"/>
                    <a:pt x="3795" y="1631"/>
                  </a:cubicBezTo>
                  <a:cubicBezTo>
                    <a:pt x="3795" y="1631"/>
                    <a:pt x="3787" y="1254"/>
                    <a:pt x="4036" y="1013"/>
                  </a:cubicBezTo>
                  <a:cubicBezTo>
                    <a:pt x="3875" y="757"/>
                    <a:pt x="3707" y="556"/>
                    <a:pt x="3547" y="460"/>
                  </a:cubicBezTo>
                  <a:cubicBezTo>
                    <a:pt x="3169" y="154"/>
                    <a:pt x="2706" y="1"/>
                    <a:pt x="2242" y="1"/>
                  </a:cubicBezTo>
                  <a:close/>
                  <a:moveTo>
                    <a:pt x="755" y="3508"/>
                  </a:moveTo>
                  <a:cubicBezTo>
                    <a:pt x="755" y="3508"/>
                    <a:pt x="755" y="3508"/>
                    <a:pt x="755" y="3508"/>
                  </a:cubicBezTo>
                  <a:cubicBezTo>
                    <a:pt x="755" y="3508"/>
                    <a:pt x="755" y="3508"/>
                    <a:pt x="755" y="3508"/>
                  </a:cubicBezTo>
                  <a:close/>
                </a:path>
              </a:pathLst>
            </a:custGeom>
            <a:solidFill>
              <a:srgbClr val="4B4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2"/>
            <p:cNvSpPr/>
            <p:nvPr/>
          </p:nvSpPr>
          <p:spPr>
            <a:xfrm>
              <a:off x="-762425" y="-1315725"/>
              <a:ext cx="373050" cy="343150"/>
            </a:xfrm>
            <a:custGeom>
              <a:rect b="b" l="l" r="r" t="t"/>
              <a:pathLst>
                <a:path extrusionOk="0" h="13726" w="14922">
                  <a:moveTo>
                    <a:pt x="3202" y="1"/>
                  </a:moveTo>
                  <a:lnTo>
                    <a:pt x="2528" y="3859"/>
                  </a:lnTo>
                  <a:cubicBezTo>
                    <a:pt x="2411" y="3839"/>
                    <a:pt x="2295" y="3829"/>
                    <a:pt x="2181" y="3829"/>
                  </a:cubicBezTo>
                  <a:cubicBezTo>
                    <a:pt x="1217" y="3829"/>
                    <a:pt x="366" y="4529"/>
                    <a:pt x="193" y="5512"/>
                  </a:cubicBezTo>
                  <a:cubicBezTo>
                    <a:pt x="1" y="6611"/>
                    <a:pt x="747" y="7653"/>
                    <a:pt x="1846" y="7846"/>
                  </a:cubicBezTo>
                  <a:lnTo>
                    <a:pt x="1188" y="11720"/>
                  </a:lnTo>
                  <a:lnTo>
                    <a:pt x="5055" y="12378"/>
                  </a:lnTo>
                  <a:cubicBezTo>
                    <a:pt x="5227" y="11396"/>
                    <a:pt x="6078" y="10695"/>
                    <a:pt x="7048" y="10695"/>
                  </a:cubicBezTo>
                  <a:cubicBezTo>
                    <a:pt x="7163" y="10695"/>
                    <a:pt x="7280" y="10705"/>
                    <a:pt x="7397" y="10726"/>
                  </a:cubicBezTo>
                  <a:cubicBezTo>
                    <a:pt x="8496" y="10918"/>
                    <a:pt x="9242" y="11961"/>
                    <a:pt x="9049" y="13060"/>
                  </a:cubicBezTo>
                  <a:lnTo>
                    <a:pt x="12916" y="13726"/>
                  </a:lnTo>
                  <a:lnTo>
                    <a:pt x="14921" y="2006"/>
                  </a:lnTo>
                  <a:lnTo>
                    <a:pt x="32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02" name="Google Shape;1002;p22"/>
          <p:cNvCxnSpPr/>
          <p:nvPr/>
        </p:nvCxnSpPr>
        <p:spPr>
          <a:xfrm>
            <a:off x="4572000" y="3057551"/>
            <a:ext cx="0" cy="12348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7" name="Google Shape;100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6763" y="0"/>
            <a:ext cx="71904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8" name="Google Shape;1008;p23"/>
          <p:cNvSpPr txBox="1"/>
          <p:nvPr/>
        </p:nvSpPr>
        <p:spPr>
          <a:xfrm>
            <a:off x="0" y="0"/>
            <a:ext cx="99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Mockup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3" name="Google Shape;1013;p24"/>
          <p:cNvGrpSpPr/>
          <p:nvPr/>
        </p:nvGrpSpPr>
        <p:grpSpPr>
          <a:xfrm flipH="1">
            <a:off x="4873197" y="1216036"/>
            <a:ext cx="3805311" cy="3359116"/>
            <a:chOff x="-2355850" y="2541175"/>
            <a:chExt cx="1270300" cy="1121350"/>
          </a:xfrm>
        </p:grpSpPr>
        <p:sp>
          <p:nvSpPr>
            <p:cNvPr id="1014" name="Google Shape;1014;p24"/>
            <p:cNvSpPr/>
            <p:nvPr/>
          </p:nvSpPr>
          <p:spPr>
            <a:xfrm>
              <a:off x="-1273300" y="3428350"/>
              <a:ext cx="88875" cy="51175"/>
            </a:xfrm>
            <a:custGeom>
              <a:rect b="b" l="l" r="r" t="t"/>
              <a:pathLst>
                <a:path extrusionOk="0" h="2047" w="3555">
                  <a:moveTo>
                    <a:pt x="1775" y="1"/>
                  </a:moveTo>
                  <a:cubicBezTo>
                    <a:pt x="1320" y="1"/>
                    <a:pt x="867" y="101"/>
                    <a:pt x="522" y="301"/>
                  </a:cubicBezTo>
                  <a:cubicBezTo>
                    <a:pt x="346" y="406"/>
                    <a:pt x="209" y="534"/>
                    <a:pt x="121" y="662"/>
                  </a:cubicBezTo>
                  <a:lnTo>
                    <a:pt x="9" y="662"/>
                  </a:lnTo>
                  <a:lnTo>
                    <a:pt x="9" y="1023"/>
                  </a:lnTo>
                  <a:cubicBezTo>
                    <a:pt x="1" y="1288"/>
                    <a:pt x="185" y="1545"/>
                    <a:pt x="522" y="1745"/>
                  </a:cubicBezTo>
                  <a:cubicBezTo>
                    <a:pt x="867" y="1946"/>
                    <a:pt x="1320" y="2046"/>
                    <a:pt x="1775" y="2046"/>
                  </a:cubicBezTo>
                  <a:cubicBezTo>
                    <a:pt x="2229" y="2046"/>
                    <a:pt x="2684" y="1946"/>
                    <a:pt x="3033" y="1745"/>
                  </a:cubicBezTo>
                  <a:cubicBezTo>
                    <a:pt x="3370" y="1545"/>
                    <a:pt x="3554" y="1280"/>
                    <a:pt x="3554" y="1023"/>
                  </a:cubicBezTo>
                  <a:lnTo>
                    <a:pt x="3554" y="662"/>
                  </a:lnTo>
                  <a:lnTo>
                    <a:pt x="3434" y="662"/>
                  </a:lnTo>
                  <a:cubicBezTo>
                    <a:pt x="3338" y="534"/>
                    <a:pt x="3210" y="414"/>
                    <a:pt x="3033" y="301"/>
                  </a:cubicBezTo>
                  <a:cubicBezTo>
                    <a:pt x="2684" y="101"/>
                    <a:pt x="2229" y="1"/>
                    <a:pt x="1775" y="1"/>
                  </a:cubicBezTo>
                  <a:close/>
                </a:path>
              </a:pathLst>
            </a:custGeom>
            <a:solidFill>
              <a:srgbClr val="4B4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4"/>
            <p:cNvSpPr/>
            <p:nvPr/>
          </p:nvSpPr>
          <p:spPr>
            <a:xfrm>
              <a:off x="-1273500" y="3419125"/>
              <a:ext cx="93275" cy="51375"/>
            </a:xfrm>
            <a:custGeom>
              <a:rect b="b" l="l" r="r" t="t"/>
              <a:pathLst>
                <a:path extrusionOk="0" h="2055" w="3731">
                  <a:moveTo>
                    <a:pt x="1783" y="1"/>
                  </a:moveTo>
                  <a:cubicBezTo>
                    <a:pt x="1328" y="1"/>
                    <a:pt x="875" y="101"/>
                    <a:pt x="530" y="301"/>
                  </a:cubicBezTo>
                  <a:cubicBezTo>
                    <a:pt x="177" y="502"/>
                    <a:pt x="9" y="767"/>
                    <a:pt x="9" y="1031"/>
                  </a:cubicBezTo>
                  <a:cubicBezTo>
                    <a:pt x="1" y="1296"/>
                    <a:pt x="177" y="1553"/>
                    <a:pt x="522" y="1753"/>
                  </a:cubicBezTo>
                  <a:cubicBezTo>
                    <a:pt x="867" y="1954"/>
                    <a:pt x="1320" y="2054"/>
                    <a:pt x="1774" y="2054"/>
                  </a:cubicBezTo>
                  <a:cubicBezTo>
                    <a:pt x="2227" y="2054"/>
                    <a:pt x="2680" y="1954"/>
                    <a:pt x="3025" y="1753"/>
                  </a:cubicBezTo>
                  <a:cubicBezTo>
                    <a:pt x="3723" y="1352"/>
                    <a:pt x="3731" y="703"/>
                    <a:pt x="3041" y="301"/>
                  </a:cubicBezTo>
                  <a:cubicBezTo>
                    <a:pt x="2692" y="101"/>
                    <a:pt x="2237" y="1"/>
                    <a:pt x="1783" y="1"/>
                  </a:cubicBezTo>
                  <a:close/>
                </a:path>
              </a:pathLst>
            </a:custGeom>
            <a:solidFill>
              <a:srgbClr val="CDCB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4"/>
            <p:cNvSpPr/>
            <p:nvPr/>
          </p:nvSpPr>
          <p:spPr>
            <a:xfrm>
              <a:off x="-1266275" y="3419325"/>
              <a:ext cx="85850" cy="48850"/>
            </a:xfrm>
            <a:custGeom>
              <a:rect b="b" l="l" r="r" t="t"/>
              <a:pathLst>
                <a:path extrusionOk="0" h="1954" w="3434">
                  <a:moveTo>
                    <a:pt x="1485" y="1"/>
                  </a:moveTo>
                  <a:cubicBezTo>
                    <a:pt x="1031" y="1"/>
                    <a:pt x="578" y="101"/>
                    <a:pt x="233" y="301"/>
                  </a:cubicBezTo>
                  <a:cubicBezTo>
                    <a:pt x="145" y="350"/>
                    <a:pt x="73" y="406"/>
                    <a:pt x="1" y="462"/>
                  </a:cubicBezTo>
                  <a:cubicBezTo>
                    <a:pt x="243" y="398"/>
                    <a:pt x="505" y="365"/>
                    <a:pt x="766" y="365"/>
                  </a:cubicBezTo>
                  <a:cubicBezTo>
                    <a:pt x="1221" y="365"/>
                    <a:pt x="1672" y="464"/>
                    <a:pt x="2014" y="662"/>
                  </a:cubicBezTo>
                  <a:cubicBezTo>
                    <a:pt x="2616" y="1007"/>
                    <a:pt x="2696" y="1545"/>
                    <a:pt x="2239" y="1954"/>
                  </a:cubicBezTo>
                  <a:cubicBezTo>
                    <a:pt x="2407" y="1906"/>
                    <a:pt x="2576" y="1850"/>
                    <a:pt x="2728" y="1753"/>
                  </a:cubicBezTo>
                  <a:cubicBezTo>
                    <a:pt x="3418" y="1352"/>
                    <a:pt x="3434" y="703"/>
                    <a:pt x="2736" y="301"/>
                  </a:cubicBezTo>
                  <a:cubicBezTo>
                    <a:pt x="2391" y="101"/>
                    <a:pt x="1938" y="1"/>
                    <a:pt x="1485" y="1"/>
                  </a:cubicBezTo>
                  <a:close/>
                </a:path>
              </a:pathLst>
            </a:custGeom>
            <a:solidFill>
              <a:srgbClr val="B2AF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4"/>
            <p:cNvSpPr/>
            <p:nvPr/>
          </p:nvSpPr>
          <p:spPr>
            <a:xfrm>
              <a:off x="-1237600" y="3190800"/>
              <a:ext cx="17475" cy="259950"/>
            </a:xfrm>
            <a:custGeom>
              <a:rect b="b" l="l" r="r" t="t"/>
              <a:pathLst>
                <a:path extrusionOk="0" h="10398" w="699">
                  <a:moveTo>
                    <a:pt x="346" y="1"/>
                  </a:moveTo>
                  <a:cubicBezTo>
                    <a:pt x="161" y="1"/>
                    <a:pt x="1" y="153"/>
                    <a:pt x="1" y="346"/>
                  </a:cubicBezTo>
                  <a:lnTo>
                    <a:pt x="1" y="10044"/>
                  </a:lnTo>
                  <a:cubicBezTo>
                    <a:pt x="1" y="10245"/>
                    <a:pt x="145" y="10397"/>
                    <a:pt x="346" y="10397"/>
                  </a:cubicBezTo>
                  <a:cubicBezTo>
                    <a:pt x="538" y="10397"/>
                    <a:pt x="699" y="10237"/>
                    <a:pt x="699" y="10044"/>
                  </a:cubicBezTo>
                  <a:lnTo>
                    <a:pt x="699" y="346"/>
                  </a:lnTo>
                  <a:cubicBezTo>
                    <a:pt x="699" y="153"/>
                    <a:pt x="538" y="1"/>
                    <a:pt x="346" y="1"/>
                  </a:cubicBezTo>
                  <a:close/>
                </a:path>
              </a:pathLst>
            </a:custGeom>
            <a:solidFill>
              <a:srgbClr val="CDCB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4"/>
            <p:cNvSpPr/>
            <p:nvPr/>
          </p:nvSpPr>
          <p:spPr>
            <a:xfrm>
              <a:off x="-1352300" y="2933775"/>
              <a:ext cx="266750" cy="289475"/>
            </a:xfrm>
            <a:custGeom>
              <a:rect b="b" l="l" r="r" t="t"/>
              <a:pathLst>
                <a:path extrusionOk="0" h="11579" w="10670">
                  <a:moveTo>
                    <a:pt x="4872" y="1"/>
                  </a:moveTo>
                  <a:cubicBezTo>
                    <a:pt x="4807" y="1"/>
                    <a:pt x="4742" y="19"/>
                    <a:pt x="4685" y="54"/>
                  </a:cubicBezTo>
                  <a:lnTo>
                    <a:pt x="4364" y="255"/>
                  </a:lnTo>
                  <a:lnTo>
                    <a:pt x="4637" y="2709"/>
                  </a:lnTo>
                  <a:cubicBezTo>
                    <a:pt x="4677" y="4370"/>
                    <a:pt x="3803" y="5934"/>
                    <a:pt x="2359" y="6776"/>
                  </a:cubicBezTo>
                  <a:lnTo>
                    <a:pt x="0" y="7924"/>
                  </a:lnTo>
                  <a:lnTo>
                    <a:pt x="0" y="8341"/>
                  </a:lnTo>
                  <a:cubicBezTo>
                    <a:pt x="0" y="8525"/>
                    <a:pt x="97" y="8686"/>
                    <a:pt x="241" y="8766"/>
                  </a:cubicBezTo>
                  <a:lnTo>
                    <a:pt x="4998" y="11437"/>
                  </a:lnTo>
                  <a:cubicBezTo>
                    <a:pt x="5164" y="11530"/>
                    <a:pt x="5349" y="11578"/>
                    <a:pt x="5533" y="11578"/>
                  </a:cubicBezTo>
                  <a:cubicBezTo>
                    <a:pt x="5714" y="11578"/>
                    <a:pt x="5894" y="11532"/>
                    <a:pt x="6057" y="11437"/>
                  </a:cubicBezTo>
                  <a:lnTo>
                    <a:pt x="8359" y="10154"/>
                  </a:lnTo>
                  <a:cubicBezTo>
                    <a:pt x="9795" y="9327"/>
                    <a:pt x="10669" y="7763"/>
                    <a:pt x="10629" y="6087"/>
                  </a:cubicBezTo>
                  <a:lnTo>
                    <a:pt x="10573" y="3728"/>
                  </a:lnTo>
                  <a:cubicBezTo>
                    <a:pt x="10565" y="3351"/>
                    <a:pt x="10348" y="2998"/>
                    <a:pt x="10011" y="2806"/>
                  </a:cubicBezTo>
                  <a:lnTo>
                    <a:pt x="5030" y="38"/>
                  </a:lnTo>
                  <a:cubicBezTo>
                    <a:pt x="4979" y="13"/>
                    <a:pt x="4926" y="1"/>
                    <a:pt x="4872" y="1"/>
                  </a:cubicBezTo>
                  <a:close/>
                </a:path>
              </a:pathLst>
            </a:custGeom>
            <a:solidFill>
              <a:srgbClr val="C3CC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4"/>
            <p:cNvSpPr/>
            <p:nvPr/>
          </p:nvSpPr>
          <p:spPr>
            <a:xfrm>
              <a:off x="-1353700" y="2939850"/>
              <a:ext cx="253900" cy="271550"/>
            </a:xfrm>
            <a:custGeom>
              <a:rect b="b" l="l" r="r" t="t"/>
              <a:pathLst>
                <a:path extrusionOk="0" h="10862" w="10156">
                  <a:moveTo>
                    <a:pt x="4493" y="0"/>
                  </a:moveTo>
                  <a:cubicBezTo>
                    <a:pt x="4390" y="0"/>
                    <a:pt x="4292" y="90"/>
                    <a:pt x="4292" y="212"/>
                  </a:cubicBezTo>
                  <a:lnTo>
                    <a:pt x="4364" y="2948"/>
                  </a:lnTo>
                  <a:cubicBezTo>
                    <a:pt x="4404" y="4247"/>
                    <a:pt x="3722" y="5467"/>
                    <a:pt x="2575" y="6124"/>
                  </a:cubicBezTo>
                  <a:lnTo>
                    <a:pt x="137" y="7560"/>
                  </a:lnTo>
                  <a:cubicBezTo>
                    <a:pt x="0" y="7640"/>
                    <a:pt x="0" y="7833"/>
                    <a:pt x="137" y="7905"/>
                  </a:cubicBezTo>
                  <a:lnTo>
                    <a:pt x="5190" y="10761"/>
                  </a:lnTo>
                  <a:cubicBezTo>
                    <a:pt x="5315" y="10827"/>
                    <a:pt x="5451" y="10861"/>
                    <a:pt x="5588" y="10861"/>
                  </a:cubicBezTo>
                  <a:cubicBezTo>
                    <a:pt x="5732" y="10861"/>
                    <a:pt x="5876" y="10823"/>
                    <a:pt x="6008" y="10745"/>
                  </a:cubicBezTo>
                  <a:lnTo>
                    <a:pt x="8351" y="9373"/>
                  </a:lnTo>
                  <a:cubicBezTo>
                    <a:pt x="9474" y="8723"/>
                    <a:pt x="10156" y="7512"/>
                    <a:pt x="10124" y="6205"/>
                  </a:cubicBezTo>
                  <a:lnTo>
                    <a:pt x="10059" y="3557"/>
                  </a:lnTo>
                  <a:cubicBezTo>
                    <a:pt x="10043" y="3277"/>
                    <a:pt x="9899" y="3020"/>
                    <a:pt x="9642" y="2876"/>
                  </a:cubicBezTo>
                  <a:lnTo>
                    <a:pt x="4589" y="28"/>
                  </a:lnTo>
                  <a:cubicBezTo>
                    <a:pt x="4558" y="9"/>
                    <a:pt x="4525" y="0"/>
                    <a:pt x="4493" y="0"/>
                  </a:cubicBezTo>
                  <a:close/>
                </a:path>
              </a:pathLst>
            </a:custGeom>
            <a:solidFill>
              <a:srgbClr val="95A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24"/>
            <p:cNvSpPr/>
            <p:nvPr/>
          </p:nvSpPr>
          <p:spPr>
            <a:xfrm>
              <a:off x="-1268275" y="3048425"/>
              <a:ext cx="161250" cy="110725"/>
            </a:xfrm>
            <a:custGeom>
              <a:rect b="b" l="l" r="r" t="t"/>
              <a:pathLst>
                <a:path extrusionOk="0" h="4429" w="6450">
                  <a:moveTo>
                    <a:pt x="714" y="1"/>
                  </a:moveTo>
                  <a:cubicBezTo>
                    <a:pt x="546" y="418"/>
                    <a:pt x="305" y="787"/>
                    <a:pt x="0" y="1124"/>
                  </a:cubicBezTo>
                  <a:lnTo>
                    <a:pt x="5720" y="4429"/>
                  </a:lnTo>
                  <a:cubicBezTo>
                    <a:pt x="6025" y="4108"/>
                    <a:pt x="6265" y="3731"/>
                    <a:pt x="6450" y="3330"/>
                  </a:cubicBezTo>
                  <a:lnTo>
                    <a:pt x="714" y="1"/>
                  </a:lnTo>
                  <a:close/>
                </a:path>
              </a:pathLst>
            </a:custGeom>
            <a:solidFill>
              <a:srgbClr val="8294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24"/>
            <p:cNvSpPr/>
            <p:nvPr/>
          </p:nvSpPr>
          <p:spPr>
            <a:xfrm>
              <a:off x="-1281125" y="3080100"/>
              <a:ext cx="151250" cy="89875"/>
            </a:xfrm>
            <a:custGeom>
              <a:rect b="b" l="l" r="r" t="t"/>
              <a:pathLst>
                <a:path extrusionOk="0" h="3595" w="6050">
                  <a:moveTo>
                    <a:pt x="346" y="1"/>
                  </a:moveTo>
                  <a:cubicBezTo>
                    <a:pt x="234" y="113"/>
                    <a:pt x="121" y="201"/>
                    <a:pt x="1" y="290"/>
                  </a:cubicBezTo>
                  <a:lnTo>
                    <a:pt x="5696" y="3595"/>
                  </a:lnTo>
                  <a:cubicBezTo>
                    <a:pt x="5817" y="3498"/>
                    <a:pt x="5937" y="3410"/>
                    <a:pt x="6049" y="3314"/>
                  </a:cubicBezTo>
                  <a:lnTo>
                    <a:pt x="346" y="1"/>
                  </a:lnTo>
                  <a:close/>
                </a:path>
              </a:pathLst>
            </a:custGeom>
            <a:solidFill>
              <a:srgbClr val="8294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4"/>
            <p:cNvSpPr/>
            <p:nvPr/>
          </p:nvSpPr>
          <p:spPr>
            <a:xfrm>
              <a:off x="-1551450" y="2971825"/>
              <a:ext cx="103700" cy="131775"/>
            </a:xfrm>
            <a:custGeom>
              <a:rect b="b" l="l" r="r" t="t"/>
              <a:pathLst>
                <a:path extrusionOk="0" h="5271" w="4148">
                  <a:moveTo>
                    <a:pt x="2744" y="0"/>
                  </a:moveTo>
                  <a:lnTo>
                    <a:pt x="1" y="1163"/>
                  </a:lnTo>
                  <a:lnTo>
                    <a:pt x="947" y="5270"/>
                  </a:lnTo>
                  <a:lnTo>
                    <a:pt x="4148" y="4115"/>
                  </a:lnTo>
                  <a:lnTo>
                    <a:pt x="2744" y="0"/>
                  </a:lnTo>
                  <a:close/>
                </a:path>
              </a:pathLst>
            </a:custGeom>
            <a:solidFill>
              <a:srgbClr val="CDCB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4"/>
            <p:cNvSpPr/>
            <p:nvPr/>
          </p:nvSpPr>
          <p:spPr>
            <a:xfrm>
              <a:off x="-1548225" y="2967400"/>
              <a:ext cx="110300" cy="133600"/>
            </a:xfrm>
            <a:custGeom>
              <a:rect b="b" l="l" r="r" t="t"/>
              <a:pathLst>
                <a:path extrusionOk="0" h="5344" w="4412">
                  <a:moveTo>
                    <a:pt x="2599" y="1"/>
                  </a:moveTo>
                  <a:lnTo>
                    <a:pt x="0" y="1180"/>
                  </a:lnTo>
                  <a:lnTo>
                    <a:pt x="1452" y="5343"/>
                  </a:lnTo>
                  <a:lnTo>
                    <a:pt x="4412" y="3771"/>
                  </a:lnTo>
                  <a:lnTo>
                    <a:pt x="25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24"/>
            <p:cNvSpPr/>
            <p:nvPr/>
          </p:nvSpPr>
          <p:spPr>
            <a:xfrm>
              <a:off x="-1499700" y="2959375"/>
              <a:ext cx="20475" cy="18475"/>
            </a:xfrm>
            <a:custGeom>
              <a:rect b="b" l="l" r="r" t="t"/>
              <a:pathLst>
                <a:path extrusionOk="0" fill="none" h="739" w="819">
                  <a:moveTo>
                    <a:pt x="474" y="739"/>
                  </a:moveTo>
                  <a:cubicBezTo>
                    <a:pt x="474" y="739"/>
                    <a:pt x="819" y="643"/>
                    <a:pt x="658" y="322"/>
                  </a:cubicBezTo>
                  <a:cubicBezTo>
                    <a:pt x="498" y="1"/>
                    <a:pt x="0" y="137"/>
                    <a:pt x="193" y="578"/>
                  </a:cubicBezTo>
                </a:path>
              </a:pathLst>
            </a:custGeom>
            <a:noFill/>
            <a:ln cap="flat" cmpd="sng" w="600">
              <a:solidFill>
                <a:srgbClr val="182746"/>
              </a:solidFill>
              <a:prstDash val="solid"/>
              <a:miter lim="80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24"/>
            <p:cNvSpPr/>
            <p:nvPr/>
          </p:nvSpPr>
          <p:spPr>
            <a:xfrm>
              <a:off x="-1515350" y="2966400"/>
              <a:ext cx="20275" cy="18475"/>
            </a:xfrm>
            <a:custGeom>
              <a:rect b="b" l="l" r="r" t="t"/>
              <a:pathLst>
                <a:path extrusionOk="0" fill="none" h="739" w="811">
                  <a:moveTo>
                    <a:pt x="466" y="739"/>
                  </a:moveTo>
                  <a:cubicBezTo>
                    <a:pt x="466" y="739"/>
                    <a:pt x="811" y="642"/>
                    <a:pt x="650" y="322"/>
                  </a:cubicBezTo>
                  <a:cubicBezTo>
                    <a:pt x="490" y="1"/>
                    <a:pt x="1" y="137"/>
                    <a:pt x="185" y="578"/>
                  </a:cubicBezTo>
                </a:path>
              </a:pathLst>
            </a:custGeom>
            <a:noFill/>
            <a:ln cap="flat" cmpd="sng" w="600">
              <a:solidFill>
                <a:srgbClr val="182746"/>
              </a:solidFill>
              <a:prstDash val="solid"/>
              <a:miter lim="80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24"/>
            <p:cNvSpPr/>
            <p:nvPr/>
          </p:nvSpPr>
          <p:spPr>
            <a:xfrm>
              <a:off x="-1531400" y="2973425"/>
              <a:ext cx="20300" cy="18475"/>
            </a:xfrm>
            <a:custGeom>
              <a:rect b="b" l="l" r="r" t="t"/>
              <a:pathLst>
                <a:path extrusionOk="0" fill="none" h="739" w="812">
                  <a:moveTo>
                    <a:pt x="466" y="738"/>
                  </a:moveTo>
                  <a:cubicBezTo>
                    <a:pt x="466" y="738"/>
                    <a:pt x="811" y="642"/>
                    <a:pt x="651" y="321"/>
                  </a:cubicBezTo>
                  <a:cubicBezTo>
                    <a:pt x="490" y="0"/>
                    <a:pt x="1" y="137"/>
                    <a:pt x="185" y="578"/>
                  </a:cubicBezTo>
                </a:path>
              </a:pathLst>
            </a:custGeom>
            <a:noFill/>
            <a:ln cap="flat" cmpd="sng" w="600">
              <a:solidFill>
                <a:srgbClr val="182746"/>
              </a:solidFill>
              <a:prstDash val="solid"/>
              <a:miter lim="80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24"/>
            <p:cNvSpPr/>
            <p:nvPr/>
          </p:nvSpPr>
          <p:spPr>
            <a:xfrm>
              <a:off x="-1547225" y="2980450"/>
              <a:ext cx="20275" cy="18475"/>
            </a:xfrm>
            <a:custGeom>
              <a:rect b="b" l="l" r="r" t="t"/>
              <a:pathLst>
                <a:path extrusionOk="0" fill="none" h="739" w="811">
                  <a:moveTo>
                    <a:pt x="473" y="738"/>
                  </a:moveTo>
                  <a:cubicBezTo>
                    <a:pt x="473" y="738"/>
                    <a:pt x="810" y="642"/>
                    <a:pt x="650" y="321"/>
                  </a:cubicBezTo>
                  <a:cubicBezTo>
                    <a:pt x="489" y="0"/>
                    <a:pt x="0" y="137"/>
                    <a:pt x="193" y="578"/>
                  </a:cubicBezTo>
                </a:path>
              </a:pathLst>
            </a:custGeom>
            <a:noFill/>
            <a:ln cap="flat" cmpd="sng" w="600">
              <a:solidFill>
                <a:srgbClr val="182746"/>
              </a:solidFill>
              <a:prstDash val="solid"/>
              <a:miter lim="80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24"/>
            <p:cNvSpPr/>
            <p:nvPr/>
          </p:nvSpPr>
          <p:spPr>
            <a:xfrm>
              <a:off x="-1483250" y="2969200"/>
              <a:ext cx="204775" cy="417175"/>
            </a:xfrm>
            <a:custGeom>
              <a:rect b="b" l="l" r="r" t="t"/>
              <a:pathLst>
                <a:path extrusionOk="0" h="16687" w="8191">
                  <a:moveTo>
                    <a:pt x="6458" y="1"/>
                  </a:moveTo>
                  <a:lnTo>
                    <a:pt x="866" y="4148"/>
                  </a:lnTo>
                  <a:cubicBezTo>
                    <a:pt x="209" y="4637"/>
                    <a:pt x="0" y="5544"/>
                    <a:pt x="377" y="6274"/>
                  </a:cubicBezTo>
                  <a:lnTo>
                    <a:pt x="5760" y="16686"/>
                  </a:lnTo>
                  <a:lnTo>
                    <a:pt x="6458" y="16526"/>
                  </a:lnTo>
                  <a:lnTo>
                    <a:pt x="3409" y="6394"/>
                  </a:lnTo>
                  <a:lnTo>
                    <a:pt x="8190" y="3210"/>
                  </a:lnTo>
                  <a:close/>
                </a:path>
              </a:pathLst>
            </a:custGeom>
            <a:solidFill>
              <a:srgbClr val="6F7E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4"/>
            <p:cNvSpPr/>
            <p:nvPr/>
          </p:nvSpPr>
          <p:spPr>
            <a:xfrm>
              <a:off x="-1424700" y="2969400"/>
              <a:ext cx="146225" cy="148450"/>
            </a:xfrm>
            <a:custGeom>
              <a:rect b="b" l="l" r="r" t="t"/>
              <a:pathLst>
                <a:path extrusionOk="0" h="5938" w="5849">
                  <a:moveTo>
                    <a:pt x="0" y="3049"/>
                  </a:moveTo>
                  <a:lnTo>
                    <a:pt x="4100" y="1"/>
                  </a:lnTo>
                  <a:lnTo>
                    <a:pt x="5848" y="3202"/>
                  </a:lnTo>
                  <a:lnTo>
                    <a:pt x="1749" y="5937"/>
                  </a:lnTo>
                  <a:cubicBezTo>
                    <a:pt x="1252" y="4862"/>
                    <a:pt x="722" y="3651"/>
                    <a:pt x="0" y="3049"/>
                  </a:cubicBezTo>
                  <a:close/>
                </a:path>
              </a:pathLst>
            </a:custGeom>
            <a:solidFill>
              <a:srgbClr val="6F7E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4"/>
            <p:cNvSpPr/>
            <p:nvPr/>
          </p:nvSpPr>
          <p:spPr>
            <a:xfrm>
              <a:off x="-1356525" y="3376925"/>
              <a:ext cx="49175" cy="104300"/>
            </a:xfrm>
            <a:custGeom>
              <a:rect b="b" l="l" r="r" t="t"/>
              <a:pathLst>
                <a:path extrusionOk="0" h="4172" w="1967">
                  <a:moveTo>
                    <a:pt x="1316" y="0"/>
                  </a:moveTo>
                  <a:lnTo>
                    <a:pt x="691" y="377"/>
                  </a:lnTo>
                  <a:lnTo>
                    <a:pt x="402" y="3024"/>
                  </a:lnTo>
                  <a:lnTo>
                    <a:pt x="1" y="4171"/>
                  </a:lnTo>
                  <a:lnTo>
                    <a:pt x="1" y="4171"/>
                  </a:lnTo>
                  <a:lnTo>
                    <a:pt x="530" y="3915"/>
                  </a:lnTo>
                  <a:cubicBezTo>
                    <a:pt x="683" y="3842"/>
                    <a:pt x="803" y="3714"/>
                    <a:pt x="867" y="3562"/>
                  </a:cubicBezTo>
                  <a:lnTo>
                    <a:pt x="1854" y="1243"/>
                  </a:lnTo>
                  <a:cubicBezTo>
                    <a:pt x="1966" y="995"/>
                    <a:pt x="1918" y="714"/>
                    <a:pt x="1750" y="505"/>
                  </a:cubicBezTo>
                  <a:lnTo>
                    <a:pt x="1316" y="0"/>
                  </a:lnTo>
                  <a:close/>
                </a:path>
              </a:pathLst>
            </a:custGeom>
            <a:solidFill>
              <a:srgbClr val="BEB8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4"/>
            <p:cNvSpPr/>
            <p:nvPr/>
          </p:nvSpPr>
          <p:spPr>
            <a:xfrm>
              <a:off x="-1346500" y="3377325"/>
              <a:ext cx="29325" cy="75225"/>
            </a:xfrm>
            <a:custGeom>
              <a:rect b="b" l="l" r="r" t="t"/>
              <a:pathLst>
                <a:path extrusionOk="0" h="3009" w="1173">
                  <a:moveTo>
                    <a:pt x="1" y="3008"/>
                  </a:moveTo>
                  <a:lnTo>
                    <a:pt x="1172" y="297"/>
                  </a:lnTo>
                  <a:lnTo>
                    <a:pt x="915" y="0"/>
                  </a:lnTo>
                  <a:lnTo>
                    <a:pt x="290" y="361"/>
                  </a:lnTo>
                  <a:close/>
                </a:path>
              </a:pathLst>
            </a:custGeom>
            <a:solidFill>
              <a:srgbClr val="6F7E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4"/>
            <p:cNvSpPr/>
            <p:nvPr/>
          </p:nvSpPr>
          <p:spPr>
            <a:xfrm>
              <a:off x="-1490475" y="2973225"/>
              <a:ext cx="204775" cy="338950"/>
            </a:xfrm>
            <a:custGeom>
              <a:rect b="b" l="l" r="r" t="t"/>
              <a:pathLst>
                <a:path extrusionOk="0" h="13558" w="8191">
                  <a:moveTo>
                    <a:pt x="5952" y="0"/>
                  </a:moveTo>
                  <a:lnTo>
                    <a:pt x="843" y="3939"/>
                  </a:lnTo>
                  <a:cubicBezTo>
                    <a:pt x="217" y="4420"/>
                    <a:pt x="0" y="5271"/>
                    <a:pt x="329" y="6001"/>
                  </a:cubicBezTo>
                  <a:lnTo>
                    <a:pt x="3722" y="13557"/>
                  </a:lnTo>
                  <a:lnTo>
                    <a:pt x="6586" y="12354"/>
                  </a:lnTo>
                  <a:lnTo>
                    <a:pt x="4324" y="7059"/>
                  </a:lnTo>
                  <a:lnTo>
                    <a:pt x="8190" y="1950"/>
                  </a:lnTo>
                  <a:lnTo>
                    <a:pt x="5952" y="0"/>
                  </a:lnTo>
                  <a:close/>
                </a:path>
              </a:pathLst>
            </a:custGeom>
            <a:solidFill>
              <a:srgbClr val="C3CC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4"/>
            <p:cNvSpPr/>
            <p:nvPr/>
          </p:nvSpPr>
          <p:spPr>
            <a:xfrm>
              <a:off x="-1477050" y="2972825"/>
              <a:ext cx="236675" cy="495150"/>
            </a:xfrm>
            <a:custGeom>
              <a:rect b="b" l="l" r="r" t="t"/>
              <a:pathLst>
                <a:path extrusionOk="0" h="19806" w="9467">
                  <a:moveTo>
                    <a:pt x="9466" y="4204"/>
                  </a:moveTo>
                  <a:lnTo>
                    <a:pt x="5295" y="10132"/>
                  </a:lnTo>
                  <a:lnTo>
                    <a:pt x="699" y="19806"/>
                  </a:lnTo>
                  <a:lnTo>
                    <a:pt x="1" y="19806"/>
                  </a:lnTo>
                  <a:lnTo>
                    <a:pt x="2897" y="7934"/>
                  </a:lnTo>
                  <a:lnTo>
                    <a:pt x="7020" y="0"/>
                  </a:lnTo>
                  <a:close/>
                </a:path>
              </a:pathLst>
            </a:custGeom>
            <a:solidFill>
              <a:srgbClr val="6F7E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24"/>
            <p:cNvSpPr/>
            <p:nvPr/>
          </p:nvSpPr>
          <p:spPr>
            <a:xfrm>
              <a:off x="-1520350" y="3467950"/>
              <a:ext cx="64800" cy="90275"/>
            </a:xfrm>
            <a:custGeom>
              <a:rect b="b" l="l" r="r" t="t"/>
              <a:pathLst>
                <a:path extrusionOk="0" h="3611" w="2592">
                  <a:moveTo>
                    <a:pt x="1733" y="1"/>
                  </a:moveTo>
                  <a:lnTo>
                    <a:pt x="706" y="2616"/>
                  </a:lnTo>
                  <a:lnTo>
                    <a:pt x="0" y="3611"/>
                  </a:lnTo>
                  <a:lnTo>
                    <a:pt x="642" y="3498"/>
                  </a:lnTo>
                  <a:cubicBezTo>
                    <a:pt x="762" y="3482"/>
                    <a:pt x="882" y="3410"/>
                    <a:pt x="963" y="3322"/>
                  </a:cubicBezTo>
                  <a:lnTo>
                    <a:pt x="2455" y="1533"/>
                  </a:lnTo>
                  <a:cubicBezTo>
                    <a:pt x="2543" y="1429"/>
                    <a:pt x="2591" y="1284"/>
                    <a:pt x="2575" y="1132"/>
                  </a:cubicBezTo>
                  <a:lnTo>
                    <a:pt x="2439" y="1"/>
                  </a:lnTo>
                  <a:close/>
                </a:path>
              </a:pathLst>
            </a:custGeom>
            <a:solidFill>
              <a:srgbClr val="BEB8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24"/>
            <p:cNvSpPr/>
            <p:nvPr/>
          </p:nvSpPr>
          <p:spPr>
            <a:xfrm>
              <a:off x="-1502725" y="3467950"/>
              <a:ext cx="44750" cy="65825"/>
            </a:xfrm>
            <a:custGeom>
              <a:rect b="b" l="l" r="r" t="t"/>
              <a:pathLst>
                <a:path extrusionOk="0" h="2633" w="1790">
                  <a:moveTo>
                    <a:pt x="1" y="2632"/>
                  </a:moveTo>
                  <a:lnTo>
                    <a:pt x="1790" y="530"/>
                  </a:lnTo>
                  <a:lnTo>
                    <a:pt x="1726" y="1"/>
                  </a:lnTo>
                  <a:lnTo>
                    <a:pt x="1028" y="1"/>
                  </a:lnTo>
                  <a:close/>
                </a:path>
              </a:pathLst>
            </a:custGeom>
            <a:solidFill>
              <a:srgbClr val="6F7E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4"/>
            <p:cNvSpPr/>
            <p:nvPr/>
          </p:nvSpPr>
          <p:spPr>
            <a:xfrm>
              <a:off x="-1428925" y="3046425"/>
              <a:ext cx="83250" cy="279975"/>
            </a:xfrm>
            <a:custGeom>
              <a:rect b="b" l="l" r="r" t="t"/>
              <a:pathLst>
                <a:path extrusionOk="0" h="11199" w="3330">
                  <a:moveTo>
                    <a:pt x="2022" y="0"/>
                  </a:moveTo>
                  <a:lnTo>
                    <a:pt x="2448" y="835"/>
                  </a:lnTo>
                  <a:lnTo>
                    <a:pt x="274" y="4613"/>
                  </a:lnTo>
                  <a:lnTo>
                    <a:pt x="1" y="7725"/>
                  </a:lnTo>
                  <a:lnTo>
                    <a:pt x="1541" y="11199"/>
                  </a:lnTo>
                  <a:lnTo>
                    <a:pt x="2022" y="10998"/>
                  </a:lnTo>
                  <a:lnTo>
                    <a:pt x="3330" y="7444"/>
                  </a:lnTo>
                  <a:lnTo>
                    <a:pt x="2159" y="4693"/>
                  </a:lnTo>
                  <a:lnTo>
                    <a:pt x="2897" y="722"/>
                  </a:lnTo>
                  <a:lnTo>
                    <a:pt x="3322" y="0"/>
                  </a:lnTo>
                  <a:lnTo>
                    <a:pt x="2680" y="618"/>
                  </a:lnTo>
                  <a:lnTo>
                    <a:pt x="2022" y="0"/>
                  </a:lnTo>
                  <a:close/>
                </a:path>
              </a:pathLst>
            </a:custGeom>
            <a:solidFill>
              <a:srgbClr val="95A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4"/>
            <p:cNvSpPr/>
            <p:nvPr/>
          </p:nvSpPr>
          <p:spPr>
            <a:xfrm>
              <a:off x="-1446750" y="2965400"/>
              <a:ext cx="221625" cy="390475"/>
            </a:xfrm>
            <a:custGeom>
              <a:rect b="b" l="l" r="r" t="t"/>
              <a:pathLst>
                <a:path extrusionOk="0" h="15619" w="8865">
                  <a:moveTo>
                    <a:pt x="5896" y="1"/>
                  </a:moveTo>
                  <a:lnTo>
                    <a:pt x="1259" y="7998"/>
                  </a:lnTo>
                  <a:lnTo>
                    <a:pt x="0" y="14680"/>
                  </a:lnTo>
                  <a:lnTo>
                    <a:pt x="2567" y="15619"/>
                  </a:lnTo>
                  <a:lnTo>
                    <a:pt x="4404" y="10629"/>
                  </a:lnTo>
                  <a:lnTo>
                    <a:pt x="8006" y="5407"/>
                  </a:lnTo>
                  <a:cubicBezTo>
                    <a:pt x="8864" y="4148"/>
                    <a:pt x="8664" y="2463"/>
                    <a:pt x="7532" y="1452"/>
                  </a:cubicBezTo>
                  <a:lnTo>
                    <a:pt x="5896" y="1"/>
                  </a:lnTo>
                  <a:close/>
                </a:path>
              </a:pathLst>
            </a:custGeom>
            <a:solidFill>
              <a:srgbClr val="C3CC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4"/>
            <p:cNvSpPr/>
            <p:nvPr/>
          </p:nvSpPr>
          <p:spPr>
            <a:xfrm>
              <a:off x="-1632475" y="2608425"/>
              <a:ext cx="197975" cy="267750"/>
            </a:xfrm>
            <a:custGeom>
              <a:rect b="b" l="l" r="r" t="t"/>
              <a:pathLst>
                <a:path extrusionOk="0" h="10710" w="7919">
                  <a:moveTo>
                    <a:pt x="7702" y="10710"/>
                  </a:moveTo>
                  <a:cubicBezTo>
                    <a:pt x="7702" y="10710"/>
                    <a:pt x="5343" y="9467"/>
                    <a:pt x="3611" y="7894"/>
                  </a:cubicBezTo>
                  <a:cubicBezTo>
                    <a:pt x="1661" y="6129"/>
                    <a:pt x="1325" y="2327"/>
                    <a:pt x="1" y="811"/>
                  </a:cubicBezTo>
                  <a:lnTo>
                    <a:pt x="635" y="1"/>
                  </a:lnTo>
                  <a:cubicBezTo>
                    <a:pt x="635" y="1"/>
                    <a:pt x="1942" y="1124"/>
                    <a:pt x="2736" y="3137"/>
                  </a:cubicBezTo>
                  <a:cubicBezTo>
                    <a:pt x="3178" y="4252"/>
                    <a:pt x="4060" y="6234"/>
                    <a:pt x="7918" y="810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24"/>
            <p:cNvSpPr/>
            <p:nvPr/>
          </p:nvSpPr>
          <p:spPr>
            <a:xfrm>
              <a:off x="-1480650" y="2810375"/>
              <a:ext cx="211600" cy="222600"/>
            </a:xfrm>
            <a:custGeom>
              <a:rect b="b" l="l" r="r" t="t"/>
              <a:pathLst>
                <a:path extrusionOk="0" h="8904" w="8464">
                  <a:moveTo>
                    <a:pt x="1837" y="1"/>
                  </a:moveTo>
                  <a:cubicBezTo>
                    <a:pt x="1837" y="1"/>
                    <a:pt x="0" y="3562"/>
                    <a:pt x="1364" y="4453"/>
                  </a:cubicBezTo>
                  <a:cubicBezTo>
                    <a:pt x="3634" y="5953"/>
                    <a:pt x="3370" y="8416"/>
                    <a:pt x="3370" y="8416"/>
                  </a:cubicBezTo>
                  <a:cubicBezTo>
                    <a:pt x="4139" y="8764"/>
                    <a:pt x="4805" y="8903"/>
                    <a:pt x="5379" y="8903"/>
                  </a:cubicBezTo>
                  <a:cubicBezTo>
                    <a:pt x="7641" y="8903"/>
                    <a:pt x="8463" y="6739"/>
                    <a:pt x="8463" y="6739"/>
                  </a:cubicBezTo>
                  <a:cubicBezTo>
                    <a:pt x="5126" y="4196"/>
                    <a:pt x="4805" y="955"/>
                    <a:pt x="4805" y="955"/>
                  </a:cubicBezTo>
                  <a:lnTo>
                    <a:pt x="3161" y="17"/>
                  </a:lnTo>
                  <a:lnTo>
                    <a:pt x="3161" y="1"/>
                  </a:lnTo>
                  <a:close/>
                </a:path>
              </a:pathLst>
            </a:custGeom>
            <a:solidFill>
              <a:srgbClr val="E0DE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24"/>
            <p:cNvSpPr/>
            <p:nvPr/>
          </p:nvSpPr>
          <p:spPr>
            <a:xfrm>
              <a:off x="-1436725" y="2541175"/>
              <a:ext cx="154625" cy="154725"/>
            </a:xfrm>
            <a:custGeom>
              <a:rect b="b" l="l" r="r" t="t"/>
              <a:pathLst>
                <a:path extrusionOk="0" h="6189" w="6185">
                  <a:moveTo>
                    <a:pt x="3091" y="0"/>
                  </a:moveTo>
                  <a:cubicBezTo>
                    <a:pt x="2310" y="0"/>
                    <a:pt x="1559" y="234"/>
                    <a:pt x="1083" y="774"/>
                  </a:cubicBezTo>
                  <a:cubicBezTo>
                    <a:pt x="241" y="1720"/>
                    <a:pt x="0" y="3670"/>
                    <a:pt x="1757" y="4624"/>
                  </a:cubicBezTo>
                  <a:cubicBezTo>
                    <a:pt x="3137" y="5378"/>
                    <a:pt x="2720" y="5940"/>
                    <a:pt x="1813" y="6188"/>
                  </a:cubicBezTo>
                  <a:cubicBezTo>
                    <a:pt x="5904" y="5154"/>
                    <a:pt x="6185" y="3806"/>
                    <a:pt x="6161" y="2009"/>
                  </a:cubicBezTo>
                  <a:cubicBezTo>
                    <a:pt x="6135" y="830"/>
                    <a:pt x="4561" y="0"/>
                    <a:pt x="3091" y="0"/>
                  </a:cubicBezTo>
                  <a:close/>
                </a:path>
              </a:pathLst>
            </a:custGeom>
            <a:solidFill>
              <a:srgbClr val="1827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4"/>
            <p:cNvSpPr/>
            <p:nvPr/>
          </p:nvSpPr>
          <p:spPr>
            <a:xfrm>
              <a:off x="-1409250" y="2549675"/>
              <a:ext cx="149225" cy="199025"/>
            </a:xfrm>
            <a:custGeom>
              <a:rect b="b" l="l" r="r" t="t"/>
              <a:pathLst>
                <a:path extrusionOk="0" h="7961" w="5969">
                  <a:moveTo>
                    <a:pt x="3642" y="1"/>
                  </a:moveTo>
                  <a:cubicBezTo>
                    <a:pt x="5882" y="1186"/>
                    <a:pt x="4842" y="4409"/>
                    <a:pt x="2765" y="4409"/>
                  </a:cubicBezTo>
                  <a:cubicBezTo>
                    <a:pt x="2692" y="4409"/>
                    <a:pt x="2618" y="4405"/>
                    <a:pt x="2543" y="4396"/>
                  </a:cubicBezTo>
                  <a:cubicBezTo>
                    <a:pt x="2400" y="4381"/>
                    <a:pt x="2265" y="4374"/>
                    <a:pt x="2137" y="4374"/>
                  </a:cubicBezTo>
                  <a:cubicBezTo>
                    <a:pt x="219" y="4374"/>
                    <a:pt x="0" y="6017"/>
                    <a:pt x="0" y="6017"/>
                  </a:cubicBezTo>
                  <a:cubicBezTo>
                    <a:pt x="177" y="7355"/>
                    <a:pt x="1067" y="7961"/>
                    <a:pt x="2099" y="7961"/>
                  </a:cubicBezTo>
                  <a:cubicBezTo>
                    <a:pt x="3833" y="7961"/>
                    <a:pt x="5969" y="6255"/>
                    <a:pt x="5808" y="3450"/>
                  </a:cubicBezTo>
                  <a:cubicBezTo>
                    <a:pt x="5647" y="699"/>
                    <a:pt x="3642" y="1"/>
                    <a:pt x="36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4"/>
            <p:cNvSpPr/>
            <p:nvPr/>
          </p:nvSpPr>
          <p:spPr>
            <a:xfrm>
              <a:off x="-1414875" y="2686800"/>
              <a:ext cx="40125" cy="42375"/>
            </a:xfrm>
            <a:custGeom>
              <a:rect b="b" l="l" r="r" t="t"/>
              <a:pathLst>
                <a:path extrusionOk="0" h="1695" w="1605">
                  <a:moveTo>
                    <a:pt x="476" y="0"/>
                  </a:moveTo>
                  <a:cubicBezTo>
                    <a:pt x="213" y="0"/>
                    <a:pt x="1" y="107"/>
                    <a:pt x="1" y="107"/>
                  </a:cubicBezTo>
                  <a:lnTo>
                    <a:pt x="1116" y="1695"/>
                  </a:lnTo>
                  <a:cubicBezTo>
                    <a:pt x="1116" y="1695"/>
                    <a:pt x="1605" y="1206"/>
                    <a:pt x="1244" y="508"/>
                  </a:cubicBezTo>
                  <a:cubicBezTo>
                    <a:pt x="1041" y="103"/>
                    <a:pt x="735" y="0"/>
                    <a:pt x="476" y="0"/>
                  </a:cubicBezTo>
                  <a:close/>
                </a:path>
              </a:pathLst>
            </a:custGeom>
            <a:solidFill>
              <a:srgbClr val="E0DE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4"/>
            <p:cNvSpPr/>
            <p:nvPr/>
          </p:nvSpPr>
          <p:spPr>
            <a:xfrm>
              <a:off x="-1430725" y="2682425"/>
              <a:ext cx="45350" cy="100525"/>
            </a:xfrm>
            <a:custGeom>
              <a:rect b="b" l="l" r="r" t="t"/>
              <a:pathLst>
                <a:path extrusionOk="0" h="4021" w="1814">
                  <a:moveTo>
                    <a:pt x="1" y="1"/>
                  </a:moveTo>
                  <a:lnTo>
                    <a:pt x="562" y="3996"/>
                  </a:lnTo>
                  <a:cubicBezTo>
                    <a:pt x="637" y="4013"/>
                    <a:pt x="710" y="4021"/>
                    <a:pt x="783" y="4021"/>
                  </a:cubicBezTo>
                  <a:cubicBezTo>
                    <a:pt x="1288" y="4021"/>
                    <a:pt x="1719" y="3624"/>
                    <a:pt x="1733" y="3097"/>
                  </a:cubicBezTo>
                  <a:lnTo>
                    <a:pt x="1798" y="1509"/>
                  </a:lnTo>
                  <a:cubicBezTo>
                    <a:pt x="1814" y="883"/>
                    <a:pt x="1397" y="330"/>
                    <a:pt x="771" y="17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24"/>
            <p:cNvSpPr/>
            <p:nvPr/>
          </p:nvSpPr>
          <p:spPr>
            <a:xfrm>
              <a:off x="-1463600" y="2739000"/>
              <a:ext cx="67200" cy="133375"/>
            </a:xfrm>
            <a:custGeom>
              <a:rect b="b" l="l" r="r" t="t"/>
              <a:pathLst>
                <a:path extrusionOk="0" h="5335" w="2688">
                  <a:moveTo>
                    <a:pt x="1556" y="5334"/>
                  </a:moveTo>
                  <a:lnTo>
                    <a:pt x="2688" y="3538"/>
                  </a:lnTo>
                  <a:lnTo>
                    <a:pt x="1564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24"/>
            <p:cNvSpPr/>
            <p:nvPr/>
          </p:nvSpPr>
          <p:spPr>
            <a:xfrm>
              <a:off x="-1437125" y="2822825"/>
              <a:ext cx="40725" cy="59375"/>
            </a:xfrm>
            <a:custGeom>
              <a:rect b="b" l="l" r="r" t="t"/>
              <a:pathLst>
                <a:path extrusionOk="0" h="2375" w="1629">
                  <a:moveTo>
                    <a:pt x="1629" y="185"/>
                  </a:moveTo>
                  <a:cubicBezTo>
                    <a:pt x="1629" y="185"/>
                    <a:pt x="401" y="2375"/>
                    <a:pt x="201" y="2246"/>
                  </a:cubicBezTo>
                  <a:cubicBezTo>
                    <a:pt x="0" y="2102"/>
                    <a:pt x="449" y="0"/>
                    <a:pt x="4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24"/>
            <p:cNvSpPr/>
            <p:nvPr/>
          </p:nvSpPr>
          <p:spPr>
            <a:xfrm>
              <a:off x="-1490675" y="2687250"/>
              <a:ext cx="88650" cy="105900"/>
            </a:xfrm>
            <a:custGeom>
              <a:rect b="b" l="l" r="r" t="t"/>
              <a:pathLst>
                <a:path extrusionOk="0" h="4236" w="3546">
                  <a:moveTo>
                    <a:pt x="1324" y="4075"/>
                  </a:moveTo>
                  <a:lnTo>
                    <a:pt x="2286" y="4236"/>
                  </a:lnTo>
                  <a:lnTo>
                    <a:pt x="3353" y="1998"/>
                  </a:lnTo>
                  <a:cubicBezTo>
                    <a:pt x="3546" y="1188"/>
                    <a:pt x="3033" y="377"/>
                    <a:pt x="2214" y="193"/>
                  </a:cubicBezTo>
                  <a:lnTo>
                    <a:pt x="2214" y="193"/>
                  </a:lnTo>
                  <a:cubicBezTo>
                    <a:pt x="1404" y="0"/>
                    <a:pt x="594" y="514"/>
                    <a:pt x="409" y="1324"/>
                  </a:cubicBezTo>
                  <a:lnTo>
                    <a:pt x="193" y="2271"/>
                  </a:lnTo>
                  <a:cubicBezTo>
                    <a:pt x="0" y="3081"/>
                    <a:pt x="514" y="3899"/>
                    <a:pt x="1324" y="407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24"/>
            <p:cNvSpPr/>
            <p:nvPr/>
          </p:nvSpPr>
          <p:spPr>
            <a:xfrm>
              <a:off x="-1494350" y="2680925"/>
              <a:ext cx="101550" cy="74725"/>
            </a:xfrm>
            <a:custGeom>
              <a:rect b="b" l="l" r="r" t="t"/>
              <a:pathLst>
                <a:path extrusionOk="0" h="2989" w="4062">
                  <a:moveTo>
                    <a:pt x="1735" y="0"/>
                  </a:moveTo>
                  <a:cubicBezTo>
                    <a:pt x="1" y="0"/>
                    <a:pt x="588" y="1441"/>
                    <a:pt x="588" y="1441"/>
                  </a:cubicBezTo>
                  <a:cubicBezTo>
                    <a:pt x="588" y="1441"/>
                    <a:pt x="966" y="542"/>
                    <a:pt x="1832" y="462"/>
                  </a:cubicBezTo>
                  <a:cubicBezTo>
                    <a:pt x="2233" y="1585"/>
                    <a:pt x="2995" y="1914"/>
                    <a:pt x="2995" y="1914"/>
                  </a:cubicBezTo>
                  <a:lnTo>
                    <a:pt x="3035" y="2989"/>
                  </a:lnTo>
                  <a:lnTo>
                    <a:pt x="3685" y="2804"/>
                  </a:lnTo>
                  <a:cubicBezTo>
                    <a:pt x="4062" y="1192"/>
                    <a:pt x="3773" y="358"/>
                    <a:pt x="2915" y="157"/>
                  </a:cubicBezTo>
                  <a:cubicBezTo>
                    <a:pt x="2435" y="47"/>
                    <a:pt x="2048" y="0"/>
                    <a:pt x="17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24"/>
            <p:cNvSpPr/>
            <p:nvPr/>
          </p:nvSpPr>
          <p:spPr>
            <a:xfrm>
              <a:off x="-1427300" y="2741800"/>
              <a:ext cx="33700" cy="33500"/>
            </a:xfrm>
            <a:custGeom>
              <a:rect b="b" l="l" r="r" t="t"/>
              <a:pathLst>
                <a:path extrusionOk="0" h="1340" w="1348">
                  <a:moveTo>
                    <a:pt x="1348" y="674"/>
                  </a:moveTo>
                  <a:cubicBezTo>
                    <a:pt x="1348" y="1043"/>
                    <a:pt x="1051" y="1340"/>
                    <a:pt x="674" y="1340"/>
                  </a:cubicBezTo>
                  <a:cubicBezTo>
                    <a:pt x="305" y="1340"/>
                    <a:pt x="0" y="1043"/>
                    <a:pt x="0" y="674"/>
                  </a:cubicBezTo>
                  <a:cubicBezTo>
                    <a:pt x="0" y="297"/>
                    <a:pt x="305" y="0"/>
                    <a:pt x="674" y="0"/>
                  </a:cubicBezTo>
                  <a:cubicBezTo>
                    <a:pt x="1051" y="0"/>
                    <a:pt x="1348" y="297"/>
                    <a:pt x="1348" y="6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24"/>
            <p:cNvSpPr/>
            <p:nvPr/>
          </p:nvSpPr>
          <p:spPr>
            <a:xfrm>
              <a:off x="-1547225" y="2832050"/>
              <a:ext cx="227625" cy="252700"/>
            </a:xfrm>
            <a:custGeom>
              <a:rect b="b" l="l" r="r" t="t"/>
              <a:pathLst>
                <a:path extrusionOk="0" h="10108" w="9105">
                  <a:moveTo>
                    <a:pt x="7468" y="96"/>
                  </a:moveTo>
                  <a:cubicBezTo>
                    <a:pt x="7468" y="96"/>
                    <a:pt x="9105" y="3842"/>
                    <a:pt x="6907" y="7180"/>
                  </a:cubicBezTo>
                  <a:cubicBezTo>
                    <a:pt x="6369" y="7998"/>
                    <a:pt x="4861" y="8054"/>
                    <a:pt x="610" y="10107"/>
                  </a:cubicBezTo>
                  <a:lnTo>
                    <a:pt x="0" y="9514"/>
                  </a:lnTo>
                  <a:cubicBezTo>
                    <a:pt x="0" y="9514"/>
                    <a:pt x="770" y="8206"/>
                    <a:pt x="3040" y="7180"/>
                  </a:cubicBezTo>
                  <a:cubicBezTo>
                    <a:pt x="5311" y="6145"/>
                    <a:pt x="6057" y="5543"/>
                    <a:pt x="5968" y="3610"/>
                  </a:cubicBezTo>
                  <a:cubicBezTo>
                    <a:pt x="5872" y="1653"/>
                    <a:pt x="6177" y="0"/>
                    <a:pt x="7468" y="9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24"/>
            <p:cNvSpPr/>
            <p:nvPr/>
          </p:nvSpPr>
          <p:spPr>
            <a:xfrm>
              <a:off x="-1448975" y="2790725"/>
              <a:ext cx="21900" cy="12650"/>
            </a:xfrm>
            <a:custGeom>
              <a:rect b="b" l="l" r="r" t="t"/>
              <a:pathLst>
                <a:path extrusionOk="0" h="506" w="876">
                  <a:moveTo>
                    <a:pt x="161" y="506"/>
                  </a:moveTo>
                  <a:lnTo>
                    <a:pt x="875" y="1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24"/>
            <p:cNvSpPr/>
            <p:nvPr/>
          </p:nvSpPr>
          <p:spPr>
            <a:xfrm>
              <a:off x="-1632075" y="2598550"/>
              <a:ext cx="54975" cy="43800"/>
            </a:xfrm>
            <a:custGeom>
              <a:rect b="b" l="l" r="r" t="t"/>
              <a:pathLst>
                <a:path extrusionOk="0" h="1752" w="2199">
                  <a:moveTo>
                    <a:pt x="2018" y="0"/>
                  </a:moveTo>
                  <a:cubicBezTo>
                    <a:pt x="2001" y="0"/>
                    <a:pt x="1986" y="4"/>
                    <a:pt x="1974" y="11"/>
                  </a:cubicBezTo>
                  <a:lnTo>
                    <a:pt x="113" y="1479"/>
                  </a:lnTo>
                  <a:lnTo>
                    <a:pt x="1" y="1752"/>
                  </a:lnTo>
                  <a:lnTo>
                    <a:pt x="282" y="1711"/>
                  </a:lnTo>
                  <a:lnTo>
                    <a:pt x="2159" y="243"/>
                  </a:lnTo>
                  <a:cubicBezTo>
                    <a:pt x="2199" y="203"/>
                    <a:pt x="2199" y="123"/>
                    <a:pt x="2151" y="67"/>
                  </a:cubicBezTo>
                  <a:cubicBezTo>
                    <a:pt x="2111" y="22"/>
                    <a:pt x="2059" y="0"/>
                    <a:pt x="2018" y="0"/>
                  </a:cubicBezTo>
                  <a:close/>
                </a:path>
              </a:pathLst>
            </a:custGeom>
            <a:solidFill>
              <a:srgbClr val="CDCB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52" name="Google Shape;1052;p24"/>
            <p:cNvGrpSpPr/>
            <p:nvPr/>
          </p:nvGrpSpPr>
          <p:grpSpPr>
            <a:xfrm>
              <a:off x="-2355850" y="2693875"/>
              <a:ext cx="728600" cy="968650"/>
              <a:chOff x="-2584450" y="2770075"/>
              <a:chExt cx="728600" cy="968650"/>
            </a:xfrm>
          </p:grpSpPr>
          <p:sp>
            <p:nvSpPr>
              <p:cNvPr id="1053" name="Google Shape;1053;p24"/>
              <p:cNvSpPr/>
              <p:nvPr/>
            </p:nvSpPr>
            <p:spPr>
              <a:xfrm>
                <a:off x="-2258550" y="3171350"/>
                <a:ext cx="65000" cy="90275"/>
              </a:xfrm>
              <a:custGeom>
                <a:rect b="b" l="l" r="r" t="t"/>
                <a:pathLst>
                  <a:path extrusionOk="0" h="3611" w="2600">
                    <a:moveTo>
                      <a:pt x="152" y="1"/>
                    </a:moveTo>
                    <a:lnTo>
                      <a:pt x="24" y="1140"/>
                    </a:lnTo>
                    <a:cubicBezTo>
                      <a:pt x="0" y="1284"/>
                      <a:pt x="56" y="1429"/>
                      <a:pt x="144" y="1541"/>
                    </a:cubicBezTo>
                    <a:lnTo>
                      <a:pt x="1637" y="3322"/>
                    </a:lnTo>
                    <a:cubicBezTo>
                      <a:pt x="1717" y="3410"/>
                      <a:pt x="1837" y="3482"/>
                      <a:pt x="1957" y="3506"/>
                    </a:cubicBezTo>
                    <a:lnTo>
                      <a:pt x="2599" y="3611"/>
                    </a:lnTo>
                    <a:lnTo>
                      <a:pt x="1885" y="2616"/>
                    </a:lnTo>
                    <a:lnTo>
                      <a:pt x="866" y="1"/>
                    </a:lnTo>
                    <a:close/>
                  </a:path>
                </a:pathLst>
              </a:custGeom>
              <a:solidFill>
                <a:srgbClr val="95A4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24"/>
              <p:cNvSpPr/>
              <p:nvPr/>
            </p:nvSpPr>
            <p:spPr>
              <a:xfrm>
                <a:off x="-2255950" y="3171350"/>
                <a:ext cx="44550" cy="65800"/>
              </a:xfrm>
              <a:custGeom>
                <a:rect b="b" l="l" r="r" t="t"/>
                <a:pathLst>
                  <a:path extrusionOk="0" h="2632" w="1782">
                    <a:moveTo>
                      <a:pt x="1781" y="2632"/>
                    </a:moveTo>
                    <a:lnTo>
                      <a:pt x="0" y="546"/>
                    </a:lnTo>
                    <a:lnTo>
                      <a:pt x="65" y="1"/>
                    </a:lnTo>
                    <a:lnTo>
                      <a:pt x="762" y="1"/>
                    </a:lnTo>
                    <a:close/>
                  </a:path>
                </a:pathLst>
              </a:custGeom>
              <a:solidFill>
                <a:srgbClr val="6F7E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24"/>
              <p:cNvSpPr/>
              <p:nvPr/>
            </p:nvSpPr>
            <p:spPr>
              <a:xfrm>
                <a:off x="-2584450" y="3641900"/>
                <a:ext cx="80650" cy="96825"/>
              </a:xfrm>
              <a:custGeom>
                <a:rect b="b" l="l" r="r" t="t"/>
                <a:pathLst>
                  <a:path extrusionOk="0" h="3873" w="3226">
                    <a:moveTo>
                      <a:pt x="2112" y="1"/>
                    </a:moveTo>
                    <a:cubicBezTo>
                      <a:pt x="1990" y="1"/>
                      <a:pt x="1910" y="22"/>
                      <a:pt x="1910" y="22"/>
                    </a:cubicBezTo>
                    <a:cubicBezTo>
                      <a:pt x="1709" y="1073"/>
                      <a:pt x="434" y="1891"/>
                      <a:pt x="434" y="1891"/>
                    </a:cubicBezTo>
                    <a:lnTo>
                      <a:pt x="1" y="3872"/>
                    </a:lnTo>
                    <a:cubicBezTo>
                      <a:pt x="867" y="3664"/>
                      <a:pt x="987" y="2813"/>
                      <a:pt x="987" y="2813"/>
                    </a:cubicBezTo>
                    <a:lnTo>
                      <a:pt x="3226" y="984"/>
                    </a:lnTo>
                    <a:lnTo>
                      <a:pt x="2905" y="383"/>
                    </a:lnTo>
                    <a:cubicBezTo>
                      <a:pt x="2643" y="61"/>
                      <a:pt x="2318" y="1"/>
                      <a:pt x="2112" y="1"/>
                    </a:cubicBezTo>
                    <a:close/>
                  </a:path>
                </a:pathLst>
              </a:custGeom>
              <a:solidFill>
                <a:srgbClr val="2A38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24"/>
              <p:cNvSpPr/>
              <p:nvPr/>
            </p:nvSpPr>
            <p:spPr>
              <a:xfrm>
                <a:off x="-2511850" y="3186200"/>
                <a:ext cx="406325" cy="480325"/>
              </a:xfrm>
              <a:custGeom>
                <a:rect b="b" l="l" r="r" t="t"/>
                <a:pathLst>
                  <a:path extrusionOk="0" h="19213" w="16253">
                    <a:moveTo>
                      <a:pt x="10565" y="0"/>
                    </a:moveTo>
                    <a:lnTo>
                      <a:pt x="6450" y="10028"/>
                    </a:lnTo>
                    <a:lnTo>
                      <a:pt x="1" y="18595"/>
                    </a:lnTo>
                    <a:lnTo>
                      <a:pt x="322" y="19212"/>
                    </a:lnTo>
                    <a:lnTo>
                      <a:pt x="9506" y="11143"/>
                    </a:lnTo>
                    <a:lnTo>
                      <a:pt x="16253" y="1653"/>
                    </a:lnTo>
                    <a:lnTo>
                      <a:pt x="1056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24"/>
              <p:cNvSpPr/>
              <p:nvPr/>
            </p:nvSpPr>
            <p:spPr>
              <a:xfrm>
                <a:off x="-2296875" y="3593575"/>
                <a:ext cx="98300" cy="96825"/>
              </a:xfrm>
              <a:custGeom>
                <a:rect b="b" l="l" r="r" t="t"/>
                <a:pathLst>
                  <a:path extrusionOk="0" h="3873" w="3932">
                    <a:moveTo>
                      <a:pt x="2112" y="0"/>
                    </a:moveTo>
                    <a:cubicBezTo>
                      <a:pt x="1990" y="0"/>
                      <a:pt x="1910" y="22"/>
                      <a:pt x="1910" y="22"/>
                    </a:cubicBezTo>
                    <a:cubicBezTo>
                      <a:pt x="1710" y="1072"/>
                      <a:pt x="434" y="1883"/>
                      <a:pt x="434" y="1883"/>
                    </a:cubicBezTo>
                    <a:lnTo>
                      <a:pt x="1" y="3872"/>
                    </a:lnTo>
                    <a:cubicBezTo>
                      <a:pt x="867" y="3663"/>
                      <a:pt x="988" y="2805"/>
                      <a:pt x="988" y="2805"/>
                    </a:cubicBezTo>
                    <a:lnTo>
                      <a:pt x="3932" y="383"/>
                    </a:lnTo>
                    <a:lnTo>
                      <a:pt x="2905" y="383"/>
                    </a:lnTo>
                    <a:cubicBezTo>
                      <a:pt x="2643" y="60"/>
                      <a:pt x="2318" y="0"/>
                      <a:pt x="2112" y="0"/>
                    </a:cubicBezTo>
                    <a:close/>
                  </a:path>
                </a:pathLst>
              </a:custGeom>
              <a:solidFill>
                <a:srgbClr val="2A38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24"/>
              <p:cNvSpPr/>
              <p:nvPr/>
            </p:nvSpPr>
            <p:spPr>
              <a:xfrm>
                <a:off x="-2249325" y="3207450"/>
                <a:ext cx="293000" cy="412750"/>
              </a:xfrm>
              <a:custGeom>
                <a:rect b="b" l="l" r="r" t="t"/>
                <a:pathLst>
                  <a:path extrusionOk="0" h="16510" w="11720">
                    <a:moveTo>
                      <a:pt x="0" y="1"/>
                    </a:moveTo>
                    <a:lnTo>
                      <a:pt x="890" y="4413"/>
                    </a:lnTo>
                    <a:lnTo>
                      <a:pt x="7147" y="7830"/>
                    </a:lnTo>
                    <a:lnTo>
                      <a:pt x="987" y="15828"/>
                    </a:lnTo>
                    <a:lnTo>
                      <a:pt x="1308" y="16509"/>
                    </a:lnTo>
                    <a:lnTo>
                      <a:pt x="10845" y="8167"/>
                    </a:lnTo>
                    <a:cubicBezTo>
                      <a:pt x="11720" y="7405"/>
                      <a:pt x="11632" y="6017"/>
                      <a:pt x="10661" y="5367"/>
                    </a:cubicBezTo>
                    <a:lnTo>
                      <a:pt x="6105" y="23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24"/>
              <p:cNvSpPr/>
              <p:nvPr/>
            </p:nvSpPr>
            <p:spPr>
              <a:xfrm>
                <a:off x="-2220250" y="2916075"/>
                <a:ext cx="311250" cy="196750"/>
              </a:xfrm>
              <a:custGeom>
                <a:rect b="b" l="l" r="r" t="t"/>
                <a:pathLst>
                  <a:path extrusionOk="0" h="7870" w="12450">
                    <a:moveTo>
                      <a:pt x="1404" y="971"/>
                    </a:moveTo>
                    <a:cubicBezTo>
                      <a:pt x="1404" y="971"/>
                      <a:pt x="0" y="2728"/>
                      <a:pt x="1003" y="4147"/>
                    </a:cubicBezTo>
                    <a:cubicBezTo>
                      <a:pt x="2054" y="5656"/>
                      <a:pt x="5728" y="7869"/>
                      <a:pt x="8070" y="5656"/>
                    </a:cubicBezTo>
                    <a:cubicBezTo>
                      <a:pt x="9715" y="4091"/>
                      <a:pt x="10092" y="2126"/>
                      <a:pt x="12450" y="778"/>
                    </a:cubicBezTo>
                    <a:lnTo>
                      <a:pt x="11768" y="0"/>
                    </a:lnTo>
                    <a:cubicBezTo>
                      <a:pt x="11768" y="0"/>
                      <a:pt x="9690" y="1147"/>
                      <a:pt x="8030" y="3193"/>
                    </a:cubicBezTo>
                    <a:cubicBezTo>
                      <a:pt x="6361" y="5222"/>
                      <a:pt x="4508" y="5431"/>
                      <a:pt x="1404" y="971"/>
                    </a:cubicBezTo>
                    <a:close/>
                  </a:path>
                </a:pathLst>
              </a:custGeom>
              <a:solidFill>
                <a:srgbClr val="6F7E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24"/>
              <p:cNvSpPr/>
              <p:nvPr/>
            </p:nvSpPr>
            <p:spPr>
              <a:xfrm>
                <a:off x="-1985225" y="2896825"/>
                <a:ext cx="111325" cy="136175"/>
              </a:xfrm>
              <a:custGeom>
                <a:rect b="b" l="l" r="r" t="t"/>
                <a:pathLst>
                  <a:path extrusionOk="0" h="5447" w="4453">
                    <a:moveTo>
                      <a:pt x="1854" y="0"/>
                    </a:moveTo>
                    <a:lnTo>
                      <a:pt x="1" y="3939"/>
                    </a:lnTo>
                    <a:lnTo>
                      <a:pt x="3049" y="5447"/>
                    </a:lnTo>
                    <a:lnTo>
                      <a:pt x="4453" y="1468"/>
                    </a:lnTo>
                    <a:lnTo>
                      <a:pt x="1854" y="0"/>
                    </a:lnTo>
                    <a:close/>
                  </a:path>
                </a:pathLst>
              </a:custGeom>
              <a:solidFill>
                <a:srgbClr val="CDCB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24"/>
              <p:cNvSpPr/>
              <p:nvPr/>
            </p:nvSpPr>
            <p:spPr>
              <a:xfrm>
                <a:off x="-1993450" y="2892600"/>
                <a:ext cx="116750" cy="136000"/>
              </a:xfrm>
              <a:custGeom>
                <a:rect b="b" l="l" r="r" t="t"/>
                <a:pathLst>
                  <a:path extrusionOk="0" h="5440" w="4670">
                    <a:moveTo>
                      <a:pt x="2223" y="1"/>
                    </a:moveTo>
                    <a:lnTo>
                      <a:pt x="1" y="3546"/>
                    </a:lnTo>
                    <a:lnTo>
                      <a:pt x="2760" y="5439"/>
                    </a:lnTo>
                    <a:lnTo>
                      <a:pt x="4669" y="1469"/>
                    </a:lnTo>
                    <a:lnTo>
                      <a:pt x="222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24"/>
              <p:cNvSpPr/>
              <p:nvPr/>
            </p:nvSpPr>
            <p:spPr>
              <a:xfrm>
                <a:off x="-1942900" y="2885175"/>
                <a:ext cx="21875" cy="18475"/>
              </a:xfrm>
              <a:custGeom>
                <a:rect b="b" l="l" r="r" t="t"/>
                <a:pathLst>
                  <a:path extrusionOk="0" fill="none" h="739" w="875">
                    <a:moveTo>
                      <a:pt x="337" y="739"/>
                    </a:moveTo>
                    <a:cubicBezTo>
                      <a:pt x="337" y="739"/>
                      <a:pt x="0" y="602"/>
                      <a:pt x="201" y="298"/>
                    </a:cubicBezTo>
                    <a:cubicBezTo>
                      <a:pt x="401" y="1"/>
                      <a:pt x="875" y="193"/>
                      <a:pt x="626" y="610"/>
                    </a:cubicBezTo>
                  </a:path>
                </a:pathLst>
              </a:custGeom>
              <a:noFill/>
              <a:ln cap="flat" cmpd="sng" w="600">
                <a:solidFill>
                  <a:srgbClr val="182746"/>
                </a:solidFill>
                <a:prstDash val="solid"/>
                <a:miter lim="802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24"/>
              <p:cNvSpPr/>
              <p:nvPr/>
            </p:nvSpPr>
            <p:spPr>
              <a:xfrm>
                <a:off x="-1927875" y="2893600"/>
                <a:ext cx="21900" cy="18675"/>
              </a:xfrm>
              <a:custGeom>
                <a:rect b="b" l="l" r="r" t="t"/>
                <a:pathLst>
                  <a:path extrusionOk="0" fill="none" h="747" w="876">
                    <a:moveTo>
                      <a:pt x="338" y="747"/>
                    </a:moveTo>
                    <a:cubicBezTo>
                      <a:pt x="338" y="747"/>
                      <a:pt x="1" y="602"/>
                      <a:pt x="201" y="306"/>
                    </a:cubicBezTo>
                    <a:cubicBezTo>
                      <a:pt x="402" y="1"/>
                      <a:pt x="875" y="193"/>
                      <a:pt x="627" y="610"/>
                    </a:cubicBezTo>
                  </a:path>
                </a:pathLst>
              </a:custGeom>
              <a:noFill/>
              <a:ln cap="flat" cmpd="sng" w="600">
                <a:solidFill>
                  <a:srgbClr val="182746"/>
                </a:solidFill>
                <a:prstDash val="solid"/>
                <a:miter lim="802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24"/>
              <p:cNvSpPr/>
              <p:nvPr/>
            </p:nvSpPr>
            <p:spPr>
              <a:xfrm>
                <a:off x="-1912825" y="2902425"/>
                <a:ext cx="21875" cy="18675"/>
              </a:xfrm>
              <a:custGeom>
                <a:rect b="b" l="l" r="r" t="t"/>
                <a:pathLst>
                  <a:path extrusionOk="0" fill="none" h="747" w="875">
                    <a:moveTo>
                      <a:pt x="337" y="747"/>
                    </a:moveTo>
                    <a:cubicBezTo>
                      <a:pt x="337" y="747"/>
                      <a:pt x="1" y="602"/>
                      <a:pt x="201" y="306"/>
                    </a:cubicBezTo>
                    <a:cubicBezTo>
                      <a:pt x="402" y="1"/>
                      <a:pt x="875" y="193"/>
                      <a:pt x="626" y="610"/>
                    </a:cubicBezTo>
                  </a:path>
                </a:pathLst>
              </a:custGeom>
              <a:noFill/>
              <a:ln cap="flat" cmpd="sng" w="600">
                <a:solidFill>
                  <a:srgbClr val="182746"/>
                </a:solidFill>
                <a:prstDash val="solid"/>
                <a:miter lim="802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24"/>
              <p:cNvSpPr/>
              <p:nvPr/>
            </p:nvSpPr>
            <p:spPr>
              <a:xfrm>
                <a:off x="-1897775" y="2911250"/>
                <a:ext cx="21875" cy="18475"/>
              </a:xfrm>
              <a:custGeom>
                <a:rect b="b" l="l" r="r" t="t"/>
                <a:pathLst>
                  <a:path extrusionOk="0" fill="none" h="739" w="875">
                    <a:moveTo>
                      <a:pt x="337" y="739"/>
                    </a:moveTo>
                    <a:cubicBezTo>
                      <a:pt x="337" y="739"/>
                      <a:pt x="0" y="602"/>
                      <a:pt x="201" y="297"/>
                    </a:cubicBezTo>
                    <a:cubicBezTo>
                      <a:pt x="401" y="1"/>
                      <a:pt x="875" y="193"/>
                      <a:pt x="626" y="610"/>
                    </a:cubicBezTo>
                  </a:path>
                </a:pathLst>
              </a:custGeom>
              <a:noFill/>
              <a:ln cap="flat" cmpd="sng" w="600">
                <a:solidFill>
                  <a:srgbClr val="182746"/>
                </a:solidFill>
                <a:prstDash val="solid"/>
                <a:miter lim="802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24"/>
              <p:cNvSpPr/>
              <p:nvPr/>
            </p:nvSpPr>
            <p:spPr>
              <a:xfrm>
                <a:off x="-2145650" y="2867925"/>
                <a:ext cx="64200" cy="86875"/>
              </a:xfrm>
              <a:custGeom>
                <a:rect b="b" l="l" r="r" t="t"/>
                <a:pathLst>
                  <a:path extrusionOk="0" h="3475" w="2568">
                    <a:moveTo>
                      <a:pt x="1677" y="3474"/>
                    </a:moveTo>
                    <a:lnTo>
                      <a:pt x="0" y="3362"/>
                    </a:lnTo>
                    <a:lnTo>
                      <a:pt x="843" y="81"/>
                    </a:lnTo>
                    <a:lnTo>
                      <a:pt x="2567" y="1"/>
                    </a:lnTo>
                    <a:close/>
                  </a:path>
                </a:pathLst>
              </a:custGeom>
              <a:solidFill>
                <a:srgbClr val="6F7E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24"/>
              <p:cNvSpPr/>
              <p:nvPr/>
            </p:nvSpPr>
            <p:spPr>
              <a:xfrm>
                <a:off x="-2123400" y="2930700"/>
                <a:ext cx="25700" cy="14075"/>
              </a:xfrm>
              <a:custGeom>
                <a:rect b="b" l="l" r="r" t="t"/>
                <a:pathLst>
                  <a:path extrusionOk="0" h="563" w="1028">
                    <a:moveTo>
                      <a:pt x="1028" y="1"/>
                    </a:moveTo>
                    <a:lnTo>
                      <a:pt x="1" y="25"/>
                    </a:lnTo>
                    <a:lnTo>
                      <a:pt x="883" y="562"/>
                    </a:lnTo>
                    <a:close/>
                  </a:path>
                </a:pathLst>
              </a:custGeom>
              <a:solidFill>
                <a:srgbClr val="6F7E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24"/>
              <p:cNvSpPr/>
              <p:nvPr/>
            </p:nvSpPr>
            <p:spPr>
              <a:xfrm>
                <a:off x="-2124800" y="2822025"/>
                <a:ext cx="83250" cy="109300"/>
              </a:xfrm>
              <a:custGeom>
                <a:rect b="b" l="l" r="r" t="t"/>
                <a:pathLst>
                  <a:path extrusionOk="0" h="4372" w="3330">
                    <a:moveTo>
                      <a:pt x="2888" y="4372"/>
                    </a:moveTo>
                    <a:lnTo>
                      <a:pt x="1" y="4372"/>
                    </a:lnTo>
                    <a:lnTo>
                      <a:pt x="1" y="433"/>
                    </a:lnTo>
                    <a:cubicBezTo>
                      <a:pt x="1" y="185"/>
                      <a:pt x="193" y="0"/>
                      <a:pt x="434" y="0"/>
                    </a:cubicBezTo>
                    <a:lnTo>
                      <a:pt x="3057" y="0"/>
                    </a:lnTo>
                    <a:cubicBezTo>
                      <a:pt x="3201" y="0"/>
                      <a:pt x="3306" y="112"/>
                      <a:pt x="3306" y="249"/>
                    </a:cubicBezTo>
                    <a:lnTo>
                      <a:pt x="3306" y="3939"/>
                    </a:lnTo>
                    <a:cubicBezTo>
                      <a:pt x="3330" y="4179"/>
                      <a:pt x="3129" y="4372"/>
                      <a:pt x="2888" y="4372"/>
                    </a:cubicBezTo>
                    <a:close/>
                  </a:path>
                </a:pathLst>
              </a:custGeom>
              <a:solidFill>
                <a:srgbClr val="6F7E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24"/>
              <p:cNvSpPr/>
              <p:nvPr/>
            </p:nvSpPr>
            <p:spPr>
              <a:xfrm>
                <a:off x="-2096525" y="2890600"/>
                <a:ext cx="20875" cy="17875"/>
              </a:xfrm>
              <a:custGeom>
                <a:rect b="b" l="l" r="r" t="t"/>
                <a:pathLst>
                  <a:path extrusionOk="0" h="715" w="835">
                    <a:moveTo>
                      <a:pt x="1" y="594"/>
                    </a:moveTo>
                    <a:lnTo>
                      <a:pt x="466" y="0"/>
                    </a:lnTo>
                    <a:lnTo>
                      <a:pt x="835" y="714"/>
                    </a:lnTo>
                    <a:close/>
                  </a:path>
                </a:pathLst>
              </a:custGeom>
              <a:solidFill>
                <a:srgbClr val="6F7E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-2141450" y="2800950"/>
                <a:ext cx="99900" cy="109725"/>
              </a:xfrm>
              <a:custGeom>
                <a:rect b="b" l="l" r="r" t="t"/>
                <a:pathLst>
                  <a:path extrusionOk="0" h="4389" w="3996">
                    <a:moveTo>
                      <a:pt x="1413" y="1"/>
                    </a:moveTo>
                    <a:cubicBezTo>
                      <a:pt x="667" y="1"/>
                      <a:pt x="1" y="610"/>
                      <a:pt x="57" y="1364"/>
                    </a:cubicBezTo>
                    <a:cubicBezTo>
                      <a:pt x="97" y="1910"/>
                      <a:pt x="338" y="4156"/>
                      <a:pt x="338" y="4156"/>
                    </a:cubicBezTo>
                    <a:lnTo>
                      <a:pt x="466" y="4236"/>
                    </a:lnTo>
                    <a:cubicBezTo>
                      <a:pt x="661" y="4338"/>
                      <a:pt x="873" y="4388"/>
                      <a:pt x="1085" y="4388"/>
                    </a:cubicBezTo>
                    <a:cubicBezTo>
                      <a:pt x="1405" y="4388"/>
                      <a:pt x="1723" y="4274"/>
                      <a:pt x="1974" y="4052"/>
                    </a:cubicBezTo>
                    <a:lnTo>
                      <a:pt x="3033" y="3129"/>
                    </a:lnTo>
                    <a:cubicBezTo>
                      <a:pt x="3033" y="3129"/>
                      <a:pt x="3883" y="2616"/>
                      <a:pt x="3883" y="923"/>
                    </a:cubicBezTo>
                    <a:cubicBezTo>
                      <a:pt x="3883" y="923"/>
                      <a:pt x="3996" y="1"/>
                      <a:pt x="2873" y="1"/>
                    </a:cubicBezTo>
                    <a:close/>
                  </a:path>
                </a:pathLst>
              </a:custGeom>
              <a:solidFill>
                <a:srgbClr val="1827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-2089500" y="2872150"/>
                <a:ext cx="37125" cy="37125"/>
              </a:xfrm>
              <a:custGeom>
                <a:rect b="b" l="l" r="r" t="t"/>
                <a:pathLst>
                  <a:path extrusionOk="0" h="1485" w="1485">
                    <a:moveTo>
                      <a:pt x="1484" y="738"/>
                    </a:moveTo>
                    <a:cubicBezTo>
                      <a:pt x="1484" y="1148"/>
                      <a:pt x="1156" y="1484"/>
                      <a:pt x="738" y="1484"/>
                    </a:cubicBezTo>
                    <a:cubicBezTo>
                      <a:pt x="674" y="1484"/>
                      <a:pt x="602" y="1476"/>
                      <a:pt x="538" y="1452"/>
                    </a:cubicBezTo>
                    <a:cubicBezTo>
                      <a:pt x="233" y="1364"/>
                      <a:pt x="0" y="1083"/>
                      <a:pt x="0" y="738"/>
                    </a:cubicBezTo>
                    <a:cubicBezTo>
                      <a:pt x="0" y="329"/>
                      <a:pt x="329" y="0"/>
                      <a:pt x="738" y="0"/>
                    </a:cubicBezTo>
                    <a:cubicBezTo>
                      <a:pt x="1156" y="0"/>
                      <a:pt x="1484" y="329"/>
                      <a:pt x="1484" y="738"/>
                    </a:cubicBezTo>
                    <a:close/>
                  </a:path>
                </a:pathLst>
              </a:custGeom>
              <a:solidFill>
                <a:srgbClr val="6F7E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>
                <a:off x="-2072250" y="2788325"/>
                <a:ext cx="63800" cy="63800"/>
              </a:xfrm>
              <a:custGeom>
                <a:rect b="b" l="l" r="r" t="t"/>
                <a:pathLst>
                  <a:path extrusionOk="0" h="2552" w="2552">
                    <a:moveTo>
                      <a:pt x="1276" y="0"/>
                    </a:moveTo>
                    <a:cubicBezTo>
                      <a:pt x="570" y="0"/>
                      <a:pt x="0" y="570"/>
                      <a:pt x="0" y="1276"/>
                    </a:cubicBezTo>
                    <a:cubicBezTo>
                      <a:pt x="0" y="1982"/>
                      <a:pt x="570" y="2551"/>
                      <a:pt x="1276" y="2551"/>
                    </a:cubicBezTo>
                    <a:cubicBezTo>
                      <a:pt x="1982" y="2551"/>
                      <a:pt x="2551" y="1982"/>
                      <a:pt x="2551" y="1276"/>
                    </a:cubicBezTo>
                    <a:cubicBezTo>
                      <a:pt x="2551" y="570"/>
                      <a:pt x="1982" y="0"/>
                      <a:pt x="1276" y="0"/>
                    </a:cubicBezTo>
                    <a:close/>
                  </a:path>
                </a:pathLst>
              </a:custGeom>
              <a:solidFill>
                <a:srgbClr val="1827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-2155075" y="2801950"/>
                <a:ext cx="63600" cy="63600"/>
              </a:xfrm>
              <a:custGeom>
                <a:rect b="b" l="l" r="r" t="t"/>
                <a:pathLst>
                  <a:path extrusionOk="0" h="2544" w="2544">
                    <a:moveTo>
                      <a:pt x="1268" y="1"/>
                    </a:moveTo>
                    <a:cubicBezTo>
                      <a:pt x="570" y="1"/>
                      <a:pt x="0" y="570"/>
                      <a:pt x="0" y="1276"/>
                    </a:cubicBezTo>
                    <a:cubicBezTo>
                      <a:pt x="0" y="1974"/>
                      <a:pt x="570" y="2544"/>
                      <a:pt x="1268" y="2544"/>
                    </a:cubicBezTo>
                    <a:cubicBezTo>
                      <a:pt x="1974" y="2544"/>
                      <a:pt x="2543" y="1974"/>
                      <a:pt x="2543" y="1276"/>
                    </a:cubicBezTo>
                    <a:cubicBezTo>
                      <a:pt x="2543" y="570"/>
                      <a:pt x="1974" y="1"/>
                      <a:pt x="1268" y="1"/>
                    </a:cubicBezTo>
                    <a:close/>
                  </a:path>
                </a:pathLst>
              </a:custGeom>
              <a:solidFill>
                <a:srgbClr val="1827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-2090300" y="2770075"/>
                <a:ext cx="46150" cy="46150"/>
              </a:xfrm>
              <a:custGeom>
                <a:rect b="b" l="l" r="r" t="t"/>
                <a:pathLst>
                  <a:path extrusionOk="0" h="1846" w="1846">
                    <a:moveTo>
                      <a:pt x="923" y="0"/>
                    </a:moveTo>
                    <a:cubicBezTo>
                      <a:pt x="417" y="0"/>
                      <a:pt x="0" y="409"/>
                      <a:pt x="0" y="923"/>
                    </a:cubicBezTo>
                    <a:cubicBezTo>
                      <a:pt x="0" y="1436"/>
                      <a:pt x="417" y="1845"/>
                      <a:pt x="923" y="1845"/>
                    </a:cubicBezTo>
                    <a:cubicBezTo>
                      <a:pt x="1436" y="1845"/>
                      <a:pt x="1845" y="1436"/>
                      <a:pt x="1845" y="923"/>
                    </a:cubicBezTo>
                    <a:cubicBezTo>
                      <a:pt x="1845" y="409"/>
                      <a:pt x="1436" y="0"/>
                      <a:pt x="923" y="0"/>
                    </a:cubicBezTo>
                    <a:close/>
                  </a:path>
                </a:pathLst>
              </a:custGeom>
              <a:solidFill>
                <a:srgbClr val="1827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-2139650" y="2775900"/>
                <a:ext cx="60600" cy="60575"/>
              </a:xfrm>
              <a:custGeom>
                <a:rect b="b" l="l" r="r" t="t"/>
                <a:pathLst>
                  <a:path extrusionOk="0" h="2423" w="2424">
                    <a:moveTo>
                      <a:pt x="1212" y="0"/>
                    </a:moveTo>
                    <a:cubicBezTo>
                      <a:pt x="546" y="0"/>
                      <a:pt x="1" y="537"/>
                      <a:pt x="1" y="1211"/>
                    </a:cubicBezTo>
                    <a:cubicBezTo>
                      <a:pt x="1" y="1885"/>
                      <a:pt x="546" y="2423"/>
                      <a:pt x="1212" y="2423"/>
                    </a:cubicBezTo>
                    <a:cubicBezTo>
                      <a:pt x="1886" y="2423"/>
                      <a:pt x="2424" y="1885"/>
                      <a:pt x="2424" y="1211"/>
                    </a:cubicBezTo>
                    <a:cubicBezTo>
                      <a:pt x="2424" y="537"/>
                      <a:pt x="1886" y="0"/>
                      <a:pt x="1212" y="0"/>
                    </a:cubicBezTo>
                    <a:close/>
                  </a:path>
                </a:pathLst>
              </a:custGeom>
              <a:solidFill>
                <a:srgbClr val="1827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24"/>
              <p:cNvSpPr/>
              <p:nvPr/>
            </p:nvSpPr>
            <p:spPr>
              <a:xfrm>
                <a:off x="-2277675" y="2939400"/>
                <a:ext cx="246547" cy="326050"/>
              </a:xfrm>
              <a:custGeom>
                <a:rect b="b" l="l" r="r" t="t"/>
                <a:pathLst>
                  <a:path extrusionOk="0" h="13042" w="9627">
                    <a:moveTo>
                      <a:pt x="3836" y="1"/>
                    </a:moveTo>
                    <a:cubicBezTo>
                      <a:pt x="3255" y="1"/>
                      <a:pt x="2743" y="426"/>
                      <a:pt x="2648" y="1016"/>
                    </a:cubicBezTo>
                    <a:lnTo>
                      <a:pt x="1926" y="5677"/>
                    </a:lnTo>
                    <a:lnTo>
                      <a:pt x="1" y="11838"/>
                    </a:lnTo>
                    <a:lnTo>
                      <a:pt x="7012" y="13041"/>
                    </a:lnTo>
                    <a:lnTo>
                      <a:pt x="9627" y="856"/>
                    </a:lnTo>
                    <a:lnTo>
                      <a:pt x="4012" y="14"/>
                    </a:lnTo>
                    <a:cubicBezTo>
                      <a:pt x="3952" y="5"/>
                      <a:pt x="3894" y="1"/>
                      <a:pt x="3836" y="1"/>
                    </a:cubicBezTo>
                    <a:close/>
                  </a:path>
                </a:pathLst>
              </a:custGeom>
              <a:solidFill>
                <a:srgbClr val="1827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24"/>
              <p:cNvSpPr/>
              <p:nvPr/>
            </p:nvSpPr>
            <p:spPr>
              <a:xfrm>
                <a:off x="-1921650" y="2929700"/>
                <a:ext cx="54975" cy="43750"/>
              </a:xfrm>
              <a:custGeom>
                <a:rect b="b" l="l" r="r" t="t"/>
                <a:pathLst>
                  <a:path extrusionOk="0" h="1750" w="2199">
                    <a:moveTo>
                      <a:pt x="2033" y="1"/>
                    </a:moveTo>
                    <a:cubicBezTo>
                      <a:pt x="2013" y="1"/>
                      <a:pt x="1995" y="6"/>
                      <a:pt x="1982" y="17"/>
                    </a:cubicBezTo>
                    <a:lnTo>
                      <a:pt x="113" y="1477"/>
                    </a:lnTo>
                    <a:lnTo>
                      <a:pt x="1" y="1749"/>
                    </a:lnTo>
                    <a:lnTo>
                      <a:pt x="289" y="1709"/>
                    </a:lnTo>
                    <a:lnTo>
                      <a:pt x="2158" y="241"/>
                    </a:lnTo>
                    <a:cubicBezTo>
                      <a:pt x="2199" y="201"/>
                      <a:pt x="2199" y="121"/>
                      <a:pt x="2150" y="65"/>
                    </a:cubicBezTo>
                    <a:cubicBezTo>
                      <a:pt x="2118" y="22"/>
                      <a:pt x="2072" y="1"/>
                      <a:pt x="2033" y="1"/>
                    </a:cubicBezTo>
                    <a:close/>
                  </a:path>
                </a:pathLst>
              </a:custGeom>
              <a:solidFill>
                <a:srgbClr val="1827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-2119975" y="2940325"/>
                <a:ext cx="264125" cy="233075"/>
              </a:xfrm>
              <a:custGeom>
                <a:rect b="b" l="l" r="r" t="t"/>
                <a:pathLst>
                  <a:path extrusionOk="0" h="9323" w="10565">
                    <a:moveTo>
                      <a:pt x="3554" y="819"/>
                    </a:moveTo>
                    <a:cubicBezTo>
                      <a:pt x="3554" y="819"/>
                      <a:pt x="7316" y="6282"/>
                      <a:pt x="7661" y="6282"/>
                    </a:cubicBezTo>
                    <a:cubicBezTo>
                      <a:pt x="7958" y="6282"/>
                      <a:pt x="7885" y="2070"/>
                      <a:pt x="8607" y="410"/>
                    </a:cubicBezTo>
                    <a:cubicBezTo>
                      <a:pt x="8744" y="113"/>
                      <a:pt x="9113" y="1"/>
                      <a:pt x="9394" y="169"/>
                    </a:cubicBezTo>
                    <a:lnTo>
                      <a:pt x="9466" y="209"/>
                    </a:lnTo>
                    <a:cubicBezTo>
                      <a:pt x="9730" y="370"/>
                      <a:pt x="9803" y="731"/>
                      <a:pt x="9634" y="996"/>
                    </a:cubicBezTo>
                    <a:cubicBezTo>
                      <a:pt x="9514" y="1172"/>
                      <a:pt x="9434" y="1413"/>
                      <a:pt x="9474" y="1734"/>
                    </a:cubicBezTo>
                    <a:cubicBezTo>
                      <a:pt x="9570" y="2568"/>
                      <a:pt x="10565" y="9113"/>
                      <a:pt x="8046" y="9226"/>
                    </a:cubicBezTo>
                    <a:cubicBezTo>
                      <a:pt x="5511" y="9322"/>
                      <a:pt x="0" y="3530"/>
                      <a:pt x="3554" y="819"/>
                    </a:cubicBezTo>
                    <a:close/>
                  </a:path>
                </a:pathLst>
              </a:custGeom>
              <a:solidFill>
                <a:srgbClr val="6F7E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-2156275" y="2960800"/>
                <a:ext cx="221825" cy="199150"/>
              </a:xfrm>
              <a:custGeom>
                <a:rect b="b" l="l" r="r" t="t"/>
                <a:pathLst>
                  <a:path extrusionOk="0" h="7966" w="8873">
                    <a:moveTo>
                      <a:pt x="5006" y="0"/>
                    </a:moveTo>
                    <a:cubicBezTo>
                      <a:pt x="0" y="2992"/>
                      <a:pt x="7204" y="7966"/>
                      <a:pt x="7204" y="7966"/>
                    </a:cubicBezTo>
                    <a:lnTo>
                      <a:pt x="8872" y="4845"/>
                    </a:lnTo>
                    <a:lnTo>
                      <a:pt x="5006" y="0"/>
                    </a:lnTo>
                    <a:close/>
                  </a:path>
                </a:pathLst>
              </a:custGeom>
              <a:solidFill>
                <a:srgbClr val="1827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80" name="Google Shape;1080;p24"/>
          <p:cNvGrpSpPr/>
          <p:nvPr/>
        </p:nvGrpSpPr>
        <p:grpSpPr>
          <a:xfrm>
            <a:off x="465493" y="1018450"/>
            <a:ext cx="6320154" cy="1713114"/>
            <a:chOff x="465493" y="1018450"/>
            <a:chExt cx="6320154" cy="1713114"/>
          </a:xfrm>
        </p:grpSpPr>
        <p:sp>
          <p:nvSpPr>
            <p:cNvPr id="1081" name="Google Shape;1081;p24"/>
            <p:cNvSpPr/>
            <p:nvPr/>
          </p:nvSpPr>
          <p:spPr>
            <a:xfrm flipH="1">
              <a:off x="3041647" y="1237809"/>
              <a:ext cx="1262700" cy="1262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24"/>
            <p:cNvSpPr/>
            <p:nvPr/>
          </p:nvSpPr>
          <p:spPr>
            <a:xfrm flipH="1" rot="4185802">
              <a:off x="3032704" y="1250556"/>
              <a:ext cx="1297492" cy="1268067"/>
            </a:xfrm>
            <a:prstGeom prst="pie">
              <a:avLst>
                <a:gd fmla="val 14901689" name="adj1"/>
                <a:gd fmla="val 20388731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83" name="Google Shape;1083;p24"/>
            <p:cNvCxnSpPr>
              <a:stCxn id="1081" idx="2"/>
            </p:cNvCxnSpPr>
            <p:nvPr/>
          </p:nvCxnSpPr>
          <p:spPr>
            <a:xfrm>
              <a:off x="4304347" y="1869159"/>
              <a:ext cx="2481300" cy="416700"/>
            </a:xfrm>
            <a:prstGeom prst="curvedConnector3">
              <a:avLst>
                <a:gd fmla="val 50000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1084" name="Google Shape;1084;p24"/>
            <p:cNvSpPr txBox="1"/>
            <p:nvPr/>
          </p:nvSpPr>
          <p:spPr>
            <a:xfrm flipH="1">
              <a:off x="465516" y="1848364"/>
              <a:ext cx="2203500" cy="88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5" name="Google Shape;1085;p24"/>
            <p:cNvSpPr txBox="1"/>
            <p:nvPr/>
          </p:nvSpPr>
          <p:spPr>
            <a:xfrm flipH="1">
              <a:off x="465503" y="1018450"/>
              <a:ext cx="1532400" cy="42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>
                  <a:solidFill>
                    <a:schemeClr val="dk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 kWh</a:t>
              </a:r>
              <a:endParaRPr b="1" sz="27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86" name="Google Shape;1086;p24"/>
            <p:cNvSpPr txBox="1"/>
            <p:nvPr/>
          </p:nvSpPr>
          <p:spPr>
            <a:xfrm flipH="1">
              <a:off x="465493" y="1493875"/>
              <a:ext cx="2344200" cy="42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How much your colleague have used</a:t>
              </a:r>
              <a:endParaRPr b="1" sz="20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87" name="Google Shape;1087;p24"/>
          <p:cNvGrpSpPr/>
          <p:nvPr/>
        </p:nvGrpSpPr>
        <p:grpSpPr>
          <a:xfrm>
            <a:off x="522893" y="2653919"/>
            <a:ext cx="5701040" cy="2141597"/>
            <a:chOff x="465493" y="2619469"/>
            <a:chExt cx="5701040" cy="2141597"/>
          </a:xfrm>
        </p:grpSpPr>
        <p:sp>
          <p:nvSpPr>
            <p:cNvPr id="1088" name="Google Shape;1088;p24"/>
            <p:cNvSpPr/>
            <p:nvPr/>
          </p:nvSpPr>
          <p:spPr>
            <a:xfrm flipH="1">
              <a:off x="3041647" y="3218289"/>
              <a:ext cx="1262700" cy="1262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 flipH="1" rot="-1813564">
              <a:off x="3041693" y="3218229"/>
              <a:ext cx="1262780" cy="1262780"/>
            </a:xfrm>
            <a:prstGeom prst="pie">
              <a:avLst>
                <a:gd fmla="val 19732745" name="adj1"/>
                <a:gd fmla="val 14422501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90" name="Google Shape;1090;p24"/>
            <p:cNvCxnSpPr>
              <a:stCxn id="1089" idx="2"/>
            </p:cNvCxnSpPr>
            <p:nvPr/>
          </p:nvCxnSpPr>
          <p:spPr>
            <a:xfrm flipH="1" rot="10800000">
              <a:off x="4218633" y="2619469"/>
              <a:ext cx="1947900" cy="912300"/>
            </a:xfrm>
            <a:prstGeom prst="curvedConnector3">
              <a:avLst>
                <a:gd fmla="val 52204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1091" name="Google Shape;1091;p24"/>
            <p:cNvSpPr txBox="1"/>
            <p:nvPr/>
          </p:nvSpPr>
          <p:spPr>
            <a:xfrm flipH="1">
              <a:off x="465516" y="3877865"/>
              <a:ext cx="2203500" cy="88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2" name="Google Shape;1092;p24"/>
            <p:cNvSpPr txBox="1"/>
            <p:nvPr/>
          </p:nvSpPr>
          <p:spPr>
            <a:xfrm flipH="1">
              <a:off x="465628" y="3052350"/>
              <a:ext cx="1509300" cy="42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>
                  <a:solidFill>
                    <a:schemeClr val="l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10</a:t>
              </a:r>
              <a:r>
                <a:rPr b="1" lang="en" sz="2700">
                  <a:solidFill>
                    <a:schemeClr val="l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kWh</a:t>
              </a:r>
              <a:endParaRPr b="1" sz="270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3" name="Google Shape;1093;p24"/>
            <p:cNvSpPr txBox="1"/>
            <p:nvPr/>
          </p:nvSpPr>
          <p:spPr>
            <a:xfrm flipH="1">
              <a:off x="465493" y="3509554"/>
              <a:ext cx="2344200" cy="42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l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How much you have used</a:t>
              </a:r>
              <a:endParaRPr b="1" sz="200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094" name="Google Shape;1094;p24"/>
          <p:cNvSpPr txBox="1"/>
          <p:nvPr>
            <p:ph type="title"/>
          </p:nvPr>
        </p:nvSpPr>
        <p:spPr>
          <a:xfrm>
            <a:off x="412025" y="266325"/>
            <a:ext cx="8319900" cy="50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Tracking</a:t>
            </a:r>
            <a:r>
              <a:rPr lang="en"/>
              <a:t> of usage by different levels in the building</a:t>
            </a:r>
            <a:endParaRPr/>
          </a:p>
        </p:txBody>
      </p:sp>
      <p:sp>
        <p:nvSpPr>
          <p:cNvPr id="1095" name="Google Shape;1095;p24"/>
          <p:cNvSpPr txBox="1"/>
          <p:nvPr/>
        </p:nvSpPr>
        <p:spPr>
          <a:xfrm>
            <a:off x="5431825" y="873300"/>
            <a:ext cx="73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You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6" name="Google Shape;1096;p24"/>
          <p:cNvSpPr txBox="1"/>
          <p:nvPr/>
        </p:nvSpPr>
        <p:spPr>
          <a:xfrm>
            <a:off x="6651950" y="1353850"/>
            <a:ext cx="127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Colleague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1" name="Google Shape;110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523" y="0"/>
            <a:ext cx="712705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ategic Partnership Infographics by Slidesgo">
  <a:themeElements>
    <a:clrScheme name="Simple Light">
      <a:dk1>
        <a:srgbClr val="000000"/>
      </a:dk1>
      <a:lt1>
        <a:srgbClr val="FFFFFF"/>
      </a:lt1>
      <a:dk2>
        <a:srgbClr val="182746"/>
      </a:dk2>
      <a:lt2>
        <a:srgbClr val="3C5079"/>
      </a:lt2>
      <a:accent1>
        <a:srgbClr val="8294B9"/>
      </a:accent1>
      <a:accent2>
        <a:srgbClr val="4B4632"/>
      </a:accent2>
      <a:accent3>
        <a:srgbClr val="8B8259"/>
      </a:accent3>
      <a:accent4>
        <a:srgbClr val="BEB89F"/>
      </a:accent4>
      <a:accent5>
        <a:srgbClr val="ABB5CA"/>
      </a:accent5>
      <a:accent6>
        <a:srgbClr val="C5C5C5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