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56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38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D781-A072-B666-0F48-FFFA2E254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E94F2-315B-9685-FC11-58ABB98F7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BA6C7-C08D-2B2E-5D4A-14D224E2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1D2B-F254-B444-B5F3-339F96277359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24695-C1FD-9083-E762-19D69ADA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67381-7FFD-87D2-72F4-BCF6D8F6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0FAE-B8B7-7C47-A98D-CBED69F5D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5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2A2C-92C6-35A5-99DA-209DD920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0AE14-BBD0-C718-B3C9-B5AB25EFB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FFBD6-A3C7-84F5-8CF1-C36584F3A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1D2B-F254-B444-B5F3-339F96277359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9499D-EBA8-8CF9-02C0-73776FA2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F2876-84EC-C416-6705-DD4BE325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0FAE-B8B7-7C47-A98D-CBED69F5D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66E523-D10C-D2DE-D75E-72236632F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E32A6-B19B-5EE6-2AE4-1D523641D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64DED-E10E-677B-2CF0-1FB4E246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1D2B-F254-B444-B5F3-339F96277359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9B1C4-4016-F713-026D-974944A7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E2918-96FE-5F7F-A242-F6F5A5DD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0FAE-B8B7-7C47-A98D-CBED69F5D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EC95-0629-8B2E-03F1-53A60CF5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36946-D67E-9B84-7F4E-909CD2729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7EE39-859F-67F3-933C-AE2F3D50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1D2B-F254-B444-B5F3-339F96277359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D287A-58F9-DA78-91E4-BCD67891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5AA57-6FC1-B0FD-FD12-8CECD119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0FAE-B8B7-7C47-A98D-CBED69F5D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9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4697B-568C-D8B6-EA24-D39682DC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1168F-99C8-649C-94DC-455E6EACB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075B2-ED9A-F25D-98C7-AA105876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1D2B-F254-B444-B5F3-339F96277359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39BC9-6402-C338-616E-11DB5849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426C8-00FA-CCF2-4F13-25182830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0FAE-B8B7-7C47-A98D-CBED69F5D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96A1-9972-5EC4-07F6-EE92F59E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F4A0A-650B-598C-6E98-166A6B375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A6E4F-758B-D885-7AC1-D1A405CA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13675-0F66-843C-71D2-ABFE1A57B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1D2B-F254-B444-B5F3-339F96277359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A21C0-51C1-D89D-FA68-5A8CE673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33B83-8654-B31C-219F-CE2F3875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0FAE-B8B7-7C47-A98D-CBED69F5D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3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59D6-B322-CFA3-8505-FBB85ECFB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1C5F9-871F-5EE6-C37B-C8A4D44E0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1254D-9386-1686-284D-1C5037828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88DBB-E681-CCAE-BB53-1716C8271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06DCB-7D60-1BE8-D4DB-DD4A06542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47E7C0-6550-445E-4E56-73158E26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1D2B-F254-B444-B5F3-339F96277359}" type="datetimeFigureOut">
              <a:rPr lang="en-US" smtClean="0"/>
              <a:t>1/16/24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7A0323-8E18-5848-6093-E842B2BD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06EF3-C4A5-448D-4131-89C2747B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0FAE-B8B7-7C47-A98D-CBED69F5D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929A9-BE0D-E137-D654-716D06F3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D5206-FF9A-2547-C92B-CD1517E3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1D2B-F254-B444-B5F3-339F96277359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16413-3E2B-1A4D-C989-19FFAEC4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834CC-4AF7-E768-C3FB-6BE603FE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0FAE-B8B7-7C47-A98D-CBED69F5D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5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6A5FA-C747-9EA0-EC3C-8252385A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1D2B-F254-B444-B5F3-339F96277359}" type="datetimeFigureOut">
              <a:rPr lang="en-US" smtClean="0"/>
              <a:t>1/16/24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CDBD17-4421-5376-0DD5-B61BE0B79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D3323-59B4-4654-A15D-59F956B2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0FAE-B8B7-7C47-A98D-CBED69F5D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8280C-FEA6-6D9E-6456-1DE0AF73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02F62-D7BB-9A14-7ABD-68C750F2D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8E57F-03B8-6A60-2B9D-C37896DC4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51754-7C24-DBD9-D2C7-96B86B8F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1D2B-F254-B444-B5F3-339F96277359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EC8FA-13EF-7894-1F36-69172A9F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59E23-C6AD-ECBE-CBAE-8A7EDD82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0FAE-B8B7-7C47-A98D-CBED69F5D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5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4455-6C54-E820-D464-9C422CA7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58801A-7E94-4A4C-D087-78177D379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B902E-9E92-4E58-985B-EC434FE4B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8D968-3B71-B003-792A-FED77688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1D2B-F254-B444-B5F3-339F96277359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31481-7E72-0D2C-12D7-6598A0CF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7BF11-436C-A362-837D-C81595B7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0FAE-B8B7-7C47-A98D-CBED69F5D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8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90FE7-C8FF-36C3-217F-5F5A04ECA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0E827-7720-5240-82AD-DAC95F37C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28FCA-05DC-F9DC-FE50-1758A960E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E1D2B-F254-B444-B5F3-339F96277359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E6913-8F7B-19A6-7148-020FAED98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47DE2-8863-3B41-75AE-586AEA017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D0FAE-B8B7-7C47-A98D-CBED69F5D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9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6D6CBE-B7DC-6070-09E3-108DBFF6B7B4}"/>
              </a:ext>
            </a:extLst>
          </p:cNvPr>
          <p:cNvSpPr txBox="1"/>
          <p:nvPr/>
        </p:nvSpPr>
        <p:spPr>
          <a:xfrm>
            <a:off x="2305879" y="2228671"/>
            <a:ext cx="7245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Brazilian E-Commerce</a:t>
            </a:r>
          </a:p>
          <a:p>
            <a:pPr algn="ctr"/>
            <a:r>
              <a:rPr lang="en-US" sz="3600" dirty="0"/>
              <a:t>Logistics Performance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E01E7-69C9-B801-B5D6-6DCCFAEE29F6}"/>
              </a:ext>
            </a:extLst>
          </p:cNvPr>
          <p:cNvSpPr txBox="1"/>
          <p:nvPr/>
        </p:nvSpPr>
        <p:spPr>
          <a:xfrm>
            <a:off x="2305879" y="3538331"/>
            <a:ext cx="7245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Performed by Leon</a:t>
            </a:r>
          </a:p>
        </p:txBody>
      </p:sp>
    </p:spTree>
    <p:extLst>
      <p:ext uri="{BB962C8B-B14F-4D97-AF65-F5344CB8AC3E}">
        <p14:creationId xmlns:p14="http://schemas.microsoft.com/office/powerpoint/2010/main" val="343022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8FD35A-89F4-77E7-2C23-9090C8BA5AA8}"/>
              </a:ext>
            </a:extLst>
          </p:cNvPr>
          <p:cNvSpPr txBox="1"/>
          <p:nvPr/>
        </p:nvSpPr>
        <p:spPr>
          <a:xfrm>
            <a:off x="596347" y="258418"/>
            <a:ext cx="7384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Late Delivery 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045DB-A1DC-CEEA-9017-87201DA64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13" y="2681582"/>
            <a:ext cx="8696740" cy="33830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A22E5A5-2CF8-B805-0D4E-13FB5014F0AE}"/>
              </a:ext>
            </a:extLst>
          </p:cNvPr>
          <p:cNvSpPr/>
          <p:nvPr/>
        </p:nvSpPr>
        <p:spPr>
          <a:xfrm>
            <a:off x="5436703" y="3130826"/>
            <a:ext cx="3289853" cy="27233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F9C5C7-3152-C6E6-5EE2-7CC9E5E6D196}"/>
              </a:ext>
            </a:extLst>
          </p:cNvPr>
          <p:cNvSpPr txBox="1"/>
          <p:nvPr/>
        </p:nvSpPr>
        <p:spPr>
          <a:xfrm>
            <a:off x="1769166" y="1399861"/>
            <a:ext cx="669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 delivery was high during 2017.11 to 2018.05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Increasing trend from 2018.07 </a:t>
            </a:r>
            <a:r>
              <a:rPr lang="en-US" dirty="0">
                <a:sym typeface="Wingdings" pitchFamily="2" charset="2"/>
              </a:rPr>
              <a:t> Action plan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5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B25BA7-98D7-1C98-D9BF-C6095E053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356" y="1412892"/>
            <a:ext cx="8437525" cy="4232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0D378C-DB2B-6174-E031-333509ACF0FD}"/>
              </a:ext>
            </a:extLst>
          </p:cNvPr>
          <p:cNvSpPr txBox="1"/>
          <p:nvPr/>
        </p:nvSpPr>
        <p:spPr>
          <a:xfrm>
            <a:off x="596347" y="258418"/>
            <a:ext cx="11350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Late Delivery Duty – Seller and Carrier</a:t>
            </a:r>
          </a:p>
          <a:p>
            <a:endParaRPr lang="en-US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15E6D-17E4-E9B0-DB0B-36D0A887A4EA}"/>
              </a:ext>
            </a:extLst>
          </p:cNvPr>
          <p:cNvSpPr/>
          <p:nvPr/>
        </p:nvSpPr>
        <p:spPr>
          <a:xfrm>
            <a:off x="6599582" y="1412892"/>
            <a:ext cx="3800062" cy="4302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31E9D-46C2-BC79-BFEF-541E1DD92765}"/>
              </a:ext>
            </a:extLst>
          </p:cNvPr>
          <p:cNvSpPr txBox="1"/>
          <p:nvPr/>
        </p:nvSpPr>
        <p:spPr>
          <a:xfrm>
            <a:off x="8100392" y="2366999"/>
            <a:ext cx="168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Higher on Seller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8FD35A-89F4-77E7-2C23-9090C8BA5AA8}"/>
              </a:ext>
            </a:extLst>
          </p:cNvPr>
          <p:cNvSpPr txBox="1"/>
          <p:nvPr/>
        </p:nvSpPr>
        <p:spPr>
          <a:xfrm>
            <a:off x="785190" y="457200"/>
            <a:ext cx="9392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Strategies for improving late delivery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FFA213-1F17-7584-27B5-61CB695CF232}"/>
              </a:ext>
            </a:extLst>
          </p:cNvPr>
          <p:cNvSpPr/>
          <p:nvPr/>
        </p:nvSpPr>
        <p:spPr>
          <a:xfrm>
            <a:off x="2902225" y="1441174"/>
            <a:ext cx="3627783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1E7D8C-7523-1303-9896-4693FF022283}"/>
              </a:ext>
            </a:extLst>
          </p:cNvPr>
          <p:cNvSpPr/>
          <p:nvPr/>
        </p:nvSpPr>
        <p:spPr>
          <a:xfrm>
            <a:off x="7634907" y="1441174"/>
            <a:ext cx="3627783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Carrier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459E23-57F4-261E-0BDB-6277EBBCC068}"/>
              </a:ext>
            </a:extLst>
          </p:cNvPr>
          <p:cNvSpPr/>
          <p:nvPr/>
        </p:nvSpPr>
        <p:spPr>
          <a:xfrm>
            <a:off x="492814" y="2285999"/>
            <a:ext cx="2121178" cy="15902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Incentive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102FF6-37BC-568A-540C-213C1FBA2F77}"/>
              </a:ext>
            </a:extLst>
          </p:cNvPr>
          <p:cNvSpPr/>
          <p:nvPr/>
        </p:nvSpPr>
        <p:spPr>
          <a:xfrm>
            <a:off x="492813" y="3983381"/>
            <a:ext cx="2121179" cy="15902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Punishment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D54AF-E2D4-FAB2-3A14-3E402E26B0E5}"/>
              </a:ext>
            </a:extLst>
          </p:cNvPr>
          <p:cNvSpPr/>
          <p:nvPr/>
        </p:nvSpPr>
        <p:spPr>
          <a:xfrm>
            <a:off x="2753139" y="2285999"/>
            <a:ext cx="4065105" cy="15902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Less platform fee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Display “Excellent Seller” badge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A056C9-A474-63CF-A632-9A791D006073}"/>
              </a:ext>
            </a:extLst>
          </p:cNvPr>
          <p:cNvSpPr/>
          <p:nvPr/>
        </p:nvSpPr>
        <p:spPr>
          <a:xfrm>
            <a:off x="2753139" y="3983382"/>
            <a:ext cx="4065105" cy="15902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Punishment fee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Warning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B41EDE-5A52-BCAB-F369-0BFD211EB14B}"/>
              </a:ext>
            </a:extLst>
          </p:cNvPr>
          <p:cNvSpPr/>
          <p:nvPr/>
        </p:nvSpPr>
        <p:spPr>
          <a:xfrm>
            <a:off x="7036904" y="2285999"/>
            <a:ext cx="4823791" cy="15902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More shipment assigned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Partnership in additional business opportunity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C748A1-F0F0-C15A-2F30-C823B971E11F}"/>
              </a:ext>
            </a:extLst>
          </p:cNvPr>
          <p:cNvSpPr/>
          <p:nvPr/>
        </p:nvSpPr>
        <p:spPr>
          <a:xfrm>
            <a:off x="7036904" y="3983382"/>
            <a:ext cx="4823792" cy="15902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Less shipment assigned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Cancelled logistics contract</a:t>
            </a:r>
          </a:p>
        </p:txBody>
      </p:sp>
    </p:spTree>
    <p:extLst>
      <p:ext uri="{BB962C8B-B14F-4D97-AF65-F5344CB8AC3E}">
        <p14:creationId xmlns:p14="http://schemas.microsoft.com/office/powerpoint/2010/main" val="387938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8FD35A-89F4-77E7-2C23-9090C8BA5AA8}"/>
              </a:ext>
            </a:extLst>
          </p:cNvPr>
          <p:cNvSpPr txBox="1"/>
          <p:nvPr/>
        </p:nvSpPr>
        <p:spPr>
          <a:xfrm>
            <a:off x="785190" y="457200"/>
            <a:ext cx="9392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Freight Cost Percentage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D5BB16-AAA3-D488-CE0F-5B3DD74AE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2" y="2310547"/>
            <a:ext cx="9661610" cy="40902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E6D7C0-C13C-F9DC-62BC-85727C5A0315}"/>
              </a:ext>
            </a:extLst>
          </p:cNvPr>
          <p:cNvSpPr txBox="1"/>
          <p:nvPr/>
        </p:nvSpPr>
        <p:spPr>
          <a:xfrm>
            <a:off x="4114799" y="1683890"/>
            <a:ext cx="669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Stable between 12% to 17% (freight cost / price)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33EA54-2ADE-8EF4-3F24-2148D9D4689D}"/>
              </a:ext>
            </a:extLst>
          </p:cNvPr>
          <p:cNvSpPr/>
          <p:nvPr/>
        </p:nvSpPr>
        <p:spPr>
          <a:xfrm>
            <a:off x="2191576" y="2454965"/>
            <a:ext cx="5908815" cy="3279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A3995E-7DA6-1BD1-D75D-6FCB8FA91BC4}"/>
              </a:ext>
            </a:extLst>
          </p:cNvPr>
          <p:cNvSpPr/>
          <p:nvPr/>
        </p:nvSpPr>
        <p:spPr>
          <a:xfrm>
            <a:off x="1602738" y="5608983"/>
            <a:ext cx="8366210" cy="205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3D54D8-D5AF-0A50-8A46-1503D87EDB09}"/>
              </a:ext>
            </a:extLst>
          </p:cNvPr>
          <p:cNvSpPr txBox="1"/>
          <p:nvPr/>
        </p:nvSpPr>
        <p:spPr>
          <a:xfrm>
            <a:off x="9968948" y="5527021"/>
            <a:ext cx="168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Highest: 16.4%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CEBADD-8351-72C7-E497-043E68188417}"/>
              </a:ext>
            </a:extLst>
          </p:cNvPr>
          <p:cNvSpPr txBox="1"/>
          <p:nvPr/>
        </p:nvSpPr>
        <p:spPr>
          <a:xfrm>
            <a:off x="8173278" y="2373003"/>
            <a:ext cx="168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Lowest: 12.38%</a:t>
            </a:r>
          </a:p>
        </p:txBody>
      </p:sp>
    </p:spTree>
    <p:extLst>
      <p:ext uri="{BB962C8B-B14F-4D97-AF65-F5344CB8AC3E}">
        <p14:creationId xmlns:p14="http://schemas.microsoft.com/office/powerpoint/2010/main" val="199351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8FD35A-89F4-77E7-2C23-9090C8BA5AA8}"/>
              </a:ext>
            </a:extLst>
          </p:cNvPr>
          <p:cNvSpPr txBox="1"/>
          <p:nvPr/>
        </p:nvSpPr>
        <p:spPr>
          <a:xfrm>
            <a:off x="785190" y="457200"/>
            <a:ext cx="9392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Freight Ratio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0D10DE-D670-A852-95DB-55DF72553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60" y="2336903"/>
            <a:ext cx="9876923" cy="40638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D92D03-E9FE-7AE1-8544-EBC5227D4D25}"/>
              </a:ext>
            </a:extLst>
          </p:cNvPr>
          <p:cNvSpPr txBox="1"/>
          <p:nvPr/>
        </p:nvSpPr>
        <p:spPr>
          <a:xfrm>
            <a:off x="5665304" y="626477"/>
            <a:ext cx="669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Freight Ratio </a:t>
            </a:r>
            <a:r>
              <a:rPr lang="en-US" dirty="0"/>
              <a:t>= Freight Cost / (Volume/Weight)</a:t>
            </a:r>
            <a:r>
              <a:rPr lang="en-US" dirty="0">
                <a:sym typeface="Wingdings" pitchFamily="2" charset="2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7D8030-DB0F-FA00-77D8-845C5C42EA96}"/>
              </a:ext>
            </a:extLst>
          </p:cNvPr>
          <p:cNvSpPr txBox="1"/>
          <p:nvPr/>
        </p:nvSpPr>
        <p:spPr>
          <a:xfrm>
            <a:off x="992256" y="1566328"/>
            <a:ext cx="10207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itchFamily="2" charset="2"/>
              </a:rPr>
              <a:t>Showing the cost-effectiveness  The higher the ratio, the more products we shipped under the same cost.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DCA614-9C3C-D7D3-BA82-F6CCE42E4595}"/>
              </a:ext>
            </a:extLst>
          </p:cNvPr>
          <p:cNvSpPr/>
          <p:nvPr/>
        </p:nvSpPr>
        <p:spPr>
          <a:xfrm>
            <a:off x="1674741" y="2506180"/>
            <a:ext cx="8999885" cy="7836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28E42C-2895-F68D-4462-1341DD9136F7}"/>
              </a:ext>
            </a:extLst>
          </p:cNvPr>
          <p:cNvSpPr txBox="1"/>
          <p:nvPr/>
        </p:nvSpPr>
        <p:spPr>
          <a:xfrm>
            <a:off x="9253332" y="2104937"/>
            <a:ext cx="256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Higher efficiency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800570-1B40-AD6F-D8BE-BE6097936009}"/>
              </a:ext>
            </a:extLst>
          </p:cNvPr>
          <p:cNvSpPr txBox="1"/>
          <p:nvPr/>
        </p:nvSpPr>
        <p:spPr>
          <a:xfrm>
            <a:off x="7610980" y="3587075"/>
            <a:ext cx="256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Lower efficiency</a:t>
            </a:r>
          </a:p>
        </p:txBody>
      </p:sp>
    </p:spTree>
    <p:extLst>
      <p:ext uri="{BB962C8B-B14F-4D97-AF65-F5344CB8AC3E}">
        <p14:creationId xmlns:p14="http://schemas.microsoft.com/office/powerpoint/2010/main" val="272940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8FD35A-89F4-77E7-2C23-9090C8BA5AA8}"/>
              </a:ext>
            </a:extLst>
          </p:cNvPr>
          <p:cNvSpPr txBox="1"/>
          <p:nvPr/>
        </p:nvSpPr>
        <p:spPr>
          <a:xfrm>
            <a:off x="785190" y="457200"/>
            <a:ext cx="9392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Strategies to improve cost-effectiveness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C89691-0A2D-3348-98CE-2BCC19340F79}"/>
              </a:ext>
            </a:extLst>
          </p:cNvPr>
          <p:cNvSpPr/>
          <p:nvPr/>
        </p:nvSpPr>
        <p:spPr>
          <a:xfrm>
            <a:off x="4736822" y="3592994"/>
            <a:ext cx="2121178" cy="9243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Carrier Negotiation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C3347-6F9F-74C2-8E67-666ECFFC1DA4}"/>
              </a:ext>
            </a:extLst>
          </p:cNvPr>
          <p:cNvSpPr/>
          <p:nvPr/>
        </p:nvSpPr>
        <p:spPr>
          <a:xfrm>
            <a:off x="979831" y="3592994"/>
            <a:ext cx="2121178" cy="9243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Transportation Type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(Truck, Rail, Air…)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3047E4-3C3F-B602-B611-5E0D0770253A}"/>
              </a:ext>
            </a:extLst>
          </p:cNvPr>
          <p:cNvSpPr/>
          <p:nvPr/>
        </p:nvSpPr>
        <p:spPr>
          <a:xfrm>
            <a:off x="3764859" y="1555747"/>
            <a:ext cx="4065105" cy="9243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Maintaining the Freight Ratio above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AC9B13-F313-BED7-ABE8-9416E7091717}"/>
              </a:ext>
            </a:extLst>
          </p:cNvPr>
          <p:cNvSpPr/>
          <p:nvPr/>
        </p:nvSpPr>
        <p:spPr>
          <a:xfrm>
            <a:off x="9090991" y="3592994"/>
            <a:ext cx="2121178" cy="9243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Order Consolidation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67F786-B354-70EC-B139-8A3FD38FF585}"/>
              </a:ext>
            </a:extLst>
          </p:cNvPr>
          <p:cNvCxnSpPr>
            <a:stCxn id="10" idx="2"/>
            <a:endCxn id="7" idx="0"/>
          </p:cNvCxnSpPr>
          <p:nvPr/>
        </p:nvCxnSpPr>
        <p:spPr>
          <a:xfrm flipH="1">
            <a:off x="2040420" y="2480087"/>
            <a:ext cx="3756992" cy="111290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F20064-0190-7BCB-0126-0FEE1A254ED9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 flipH="1">
            <a:off x="5797411" y="2480087"/>
            <a:ext cx="1" cy="111290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AA51D6-AB90-524B-E1AC-D07FD8291CEC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5797412" y="2480087"/>
            <a:ext cx="4354168" cy="111290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84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8FD35A-89F4-77E7-2C23-9090C8BA5AA8}"/>
              </a:ext>
            </a:extLst>
          </p:cNvPr>
          <p:cNvSpPr txBox="1"/>
          <p:nvPr/>
        </p:nvSpPr>
        <p:spPr>
          <a:xfrm>
            <a:off x="606286" y="289699"/>
            <a:ext cx="9392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Action Plan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19384E-439A-F4EE-E5D6-F6CE8F41F7F0}"/>
              </a:ext>
            </a:extLst>
          </p:cNvPr>
          <p:cNvSpPr/>
          <p:nvPr/>
        </p:nvSpPr>
        <p:spPr>
          <a:xfrm>
            <a:off x="2281852" y="2588314"/>
            <a:ext cx="6722995" cy="6013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Weekly analysis to monitor performance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21BF74-2DF4-E81E-F906-65F0F6710FA4}"/>
              </a:ext>
            </a:extLst>
          </p:cNvPr>
          <p:cNvSpPr/>
          <p:nvPr/>
        </p:nvSpPr>
        <p:spPr>
          <a:xfrm>
            <a:off x="2281853" y="1327388"/>
            <a:ext cx="6722995" cy="6013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Define benchmark for each KPI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227137-96DC-EB34-8E6F-0D8CAB8AAD6A}"/>
              </a:ext>
            </a:extLst>
          </p:cNvPr>
          <p:cNvSpPr/>
          <p:nvPr/>
        </p:nvSpPr>
        <p:spPr>
          <a:xfrm>
            <a:off x="2281849" y="3849240"/>
            <a:ext cx="6722995" cy="6013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Setup automatic alert to identify low performance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CCA523-D411-2549-94CA-59C7F70B68B3}"/>
              </a:ext>
            </a:extLst>
          </p:cNvPr>
          <p:cNvSpPr/>
          <p:nvPr/>
        </p:nvSpPr>
        <p:spPr>
          <a:xfrm>
            <a:off x="2281850" y="5229952"/>
            <a:ext cx="6722995" cy="6013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Enhancement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D359DD-1329-BC84-7884-D43939E0F6E5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 flipH="1">
            <a:off x="5643350" y="1928707"/>
            <a:ext cx="1" cy="65960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869051-C702-69C0-10D2-A64F6162E402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5643347" y="3189633"/>
            <a:ext cx="3" cy="65960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348CE-F668-EFFE-9E13-0E85106C506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643347" y="4450559"/>
            <a:ext cx="1" cy="77939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0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176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Cheng Han</dc:creator>
  <cp:lastModifiedBy>Lin, Cheng Han</cp:lastModifiedBy>
  <cp:revision>9</cp:revision>
  <dcterms:created xsi:type="dcterms:W3CDTF">2024-01-16T16:35:59Z</dcterms:created>
  <dcterms:modified xsi:type="dcterms:W3CDTF">2024-01-17T04:24:21Z</dcterms:modified>
</cp:coreProperties>
</file>