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3"/>
  </p:notesMasterIdLst>
  <p:sldIdLst>
    <p:sldId id="2689" r:id="rId2"/>
    <p:sldId id="2718" r:id="rId3"/>
    <p:sldId id="2802" r:id="rId4"/>
    <p:sldId id="2691" r:id="rId5"/>
    <p:sldId id="2803" r:id="rId6"/>
    <p:sldId id="2807" r:id="rId7"/>
    <p:sldId id="2797" r:id="rId8"/>
    <p:sldId id="2804" r:id="rId9"/>
    <p:sldId id="2805" r:id="rId10"/>
    <p:sldId id="2806" r:id="rId11"/>
    <p:sldId id="2791" r:id="rId12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79856" autoAdjust="0"/>
  </p:normalViewPr>
  <p:slideViewPr>
    <p:cSldViewPr>
      <p:cViewPr varScale="1">
        <p:scale>
          <a:sx n="56" d="100"/>
          <a:sy n="56" d="100"/>
        </p:scale>
        <p:origin x="1158" y="5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28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6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6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.zhaogangren.com/li.liu/internTraining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0" y="3282367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0" y="1150764"/>
            <a:ext cx="128587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524342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040392"/>
            <a:ext cx="128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博客：</a:t>
            </a:r>
            <a:r>
              <a:rPr lang="en-US" altLang="zh-CN" dirty="0">
                <a:latin typeface="+mj-lt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j-lt"/>
                <a:ea typeface="+mn-ea"/>
                <a:hlinkClick r:id="rId3"/>
              </a:rPr>
              <a:t>blog.csdn.net/leonliu06</a:t>
            </a:r>
            <a:endParaRPr lang="en-US" altLang="zh-CN" dirty="0" smtClean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259615" cy="586648"/>
            <a:chOff x="354" y="361635"/>
            <a:chExt cx="325961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84772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Git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的几个态度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12751" y="1245404"/>
            <a:ext cx="113052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  <a:ea typeface="+mn-ea"/>
              </a:rPr>
              <a:t> 为什么要使用</a:t>
            </a:r>
            <a:r>
              <a:rPr lang="en-US" altLang="zh-CN" sz="2800" b="1" dirty="0" smtClean="0">
                <a:latin typeface="+mn-ea"/>
                <a:ea typeface="+mn-ea"/>
              </a:rPr>
              <a:t>Git</a:t>
            </a:r>
            <a:r>
              <a:rPr lang="zh-CN" altLang="en-US" sz="2800" b="1" dirty="0" smtClean="0">
                <a:latin typeface="+mn-ea"/>
                <a:ea typeface="+mn-ea"/>
              </a:rPr>
              <a:t>？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因为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在程序员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圈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如果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你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不用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甚至不知道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Git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，那么你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会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被用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+mn-ea"/>
              </a:rPr>
              <a:t>Git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的程序员鄙视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2751" y="2464197"/>
            <a:ext cx="11305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  <a:ea typeface="+mn-ea"/>
              </a:rPr>
              <a:t> 如何学习</a:t>
            </a:r>
            <a:r>
              <a:rPr lang="en-US" altLang="zh-CN" sz="2800" b="1" dirty="0" smtClean="0">
                <a:latin typeface="+mn-ea"/>
                <a:ea typeface="+mn-ea"/>
              </a:rPr>
              <a:t>Git</a:t>
            </a:r>
            <a:r>
              <a:rPr lang="zh-CN" altLang="en-US" sz="2800" b="1" dirty="0" smtClean="0">
                <a:latin typeface="+mn-ea"/>
                <a:ea typeface="+mn-ea"/>
              </a:rPr>
              <a:t>？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先记住几个简单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常用操作的命令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，然后在实践中多使用，多思考，多积累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然后去逐渐理解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Git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的思想和基本工作原理，做到知其所以然，游刃有余。</a:t>
            </a:r>
            <a:endParaRPr lang="en-US" altLang="zh-CN" sz="240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2751" y="4194198"/>
            <a:ext cx="113052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  <a:ea typeface="+mn-ea"/>
              </a:rPr>
              <a:t> 如何使用</a:t>
            </a:r>
            <a:r>
              <a:rPr lang="en-US" altLang="zh-CN" sz="2800" b="1" dirty="0" smtClean="0">
                <a:latin typeface="+mn-ea"/>
                <a:ea typeface="+mn-ea"/>
              </a:rPr>
              <a:t>Git</a:t>
            </a:r>
            <a:r>
              <a:rPr lang="zh-CN" altLang="en-US" sz="2800" b="1" dirty="0" smtClean="0">
                <a:latin typeface="+mn-ea"/>
                <a:ea typeface="+mn-ea"/>
              </a:rPr>
              <a:t>？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latin typeface="+mn-ea"/>
                <a:ea typeface="+mn-ea"/>
              </a:rPr>
              <a:t>Git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一般只向数据库中添加数据，即使删除操作，它做的也是添加数据，所以请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大胆地使用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它，不用担心数据丢失。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尽管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可以大胆使用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+mn-ea"/>
              </a:rPr>
              <a:t>Git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，但在团队工作中，还是要理解一些特殊操作的影响，否则你会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被仇恨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06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0" y="2990319"/>
            <a:ext cx="12858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 谢 聆 听！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-11587" y="929805"/>
            <a:ext cx="128587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End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Git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学习资源和方法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zh-CN" sz="253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sym typeface="Arial" panose="020B0604020202020204" pitchFamily="34" charset="0"/>
                  </a:rPr>
                  <a:t>Git</a:t>
                </a:r>
                <a:r>
                  <a:rPr lang="zh-CN" altLang="en-US" sz="253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sym typeface="Arial" panose="020B0604020202020204" pitchFamily="34" charset="0"/>
                  </a:rPr>
                  <a:t>何以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sym typeface="Arial" panose="020B0604020202020204" pitchFamily="34" charset="0"/>
                  </a:rPr>
                  <a:t>强大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108511"/>
              <a:ext cx="3861871" cy="439252"/>
              <a:chOff x="5710332" y="1969687"/>
              <a:chExt cx="3861871" cy="439252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69687"/>
                <a:ext cx="3331046" cy="439252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sym typeface="Arial" panose="020B0604020202020204" pitchFamily="34" charset="0"/>
                  </a:rPr>
                  <a:t>Git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sym typeface="Arial" panose="020B0604020202020204" pitchFamily="34" charset="0"/>
                  </a:rPr>
                  <a:t>基础实践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919422"/>
              <a:ext cx="4056211" cy="439252"/>
              <a:chOff x="5710332" y="2839204"/>
              <a:chExt cx="4056211" cy="439252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39204"/>
                <a:ext cx="3525386" cy="439252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Git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图形界面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Git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的几个态度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77760" cy="586648"/>
            <a:chOff x="354" y="361635"/>
            <a:chExt cx="3977760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65867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 Git</a:t>
              </a:r>
              <a:r>
                <a:rPr lang="zh-CN" altLang="en-US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学习资源和方法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2160000" y="2608213"/>
            <a:ext cx="8640000" cy="1296144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/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官网：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hlinkClick r:id="rId3"/>
              </a:rPr>
              <a:t>https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hlinkClick r:id="rId3"/>
              </a:rPr>
              <a:t>://git-scm.com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hlinkClick r:id="rId3"/>
              </a:rPr>
              <a:t>/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09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900542" cy="586648"/>
            <a:chOff x="354" y="361635"/>
            <a:chExt cx="290054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48864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Git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何以强大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160000" y="2610000"/>
            <a:ext cx="8640000" cy="1296000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分布式版本控制系统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Distributed Version Control System, DVCS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900542" cy="586648"/>
            <a:chOff x="354" y="361635"/>
            <a:chExt cx="290054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48864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Git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何以强大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23" y="0"/>
            <a:ext cx="60392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900542" cy="586648"/>
            <a:chOff x="354" y="361635"/>
            <a:chExt cx="290054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48864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 Git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基础实践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504939" y="5560541"/>
            <a:ext cx="7848872" cy="1224136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工作目录、暂存区域以及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Git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仓库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071984"/>
            <a:ext cx="7620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900542" cy="586648"/>
            <a:chOff x="354" y="361635"/>
            <a:chExt cx="290054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48864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 Git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基础实践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528093"/>
            <a:ext cx="7620000" cy="31432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504939" y="5560541"/>
            <a:ext cx="7848872" cy="1224136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文件的状态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变化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周期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File's Lifecycle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5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900542" cy="586648"/>
            <a:chOff x="354" y="361635"/>
            <a:chExt cx="290054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48864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 Git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基础实践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1656571" y="2680221"/>
            <a:ext cx="9865096" cy="1224136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实践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hlinkClick r:id="rId3"/>
              </a:rPr>
              <a:t>http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hlinkClick r:id="rId3"/>
              </a:rPr>
              <a:t>://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hlinkClick r:id="rId3"/>
              </a:rPr>
              <a:t>git.zhaogangren.com/li.liu/internTraining.git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9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900542" cy="586648"/>
            <a:chOff x="354" y="361635"/>
            <a:chExt cx="290054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48864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 Git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图形界面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1656571" y="2680221"/>
            <a:ext cx="9865096" cy="1224136"/>
          </a:xfrm>
          <a:prstGeom prst="round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gitk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和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git-gui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91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自定义</PresentationFormat>
  <Paragraphs>63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2016-09-17T14:53:56Z</dcterms:created>
  <dcterms:modified xsi:type="dcterms:W3CDTF">2017-12-27T05:26:47Z</dcterms:modified>
</cp:coreProperties>
</file>