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47"/>
  </p:notesMasterIdLst>
  <p:sldIdLst>
    <p:sldId id="2689" r:id="rId3"/>
    <p:sldId id="2718" r:id="rId4"/>
    <p:sldId id="2719" r:id="rId5"/>
    <p:sldId id="2691" r:id="rId6"/>
    <p:sldId id="2725" r:id="rId7"/>
    <p:sldId id="2726" r:id="rId8"/>
    <p:sldId id="2727" r:id="rId9"/>
    <p:sldId id="2729" r:id="rId10"/>
    <p:sldId id="2740" r:id="rId11"/>
    <p:sldId id="2737" r:id="rId12"/>
    <p:sldId id="2739" r:id="rId13"/>
    <p:sldId id="2731" r:id="rId14"/>
    <p:sldId id="2732" r:id="rId15"/>
    <p:sldId id="2733" r:id="rId16"/>
    <p:sldId id="2734" r:id="rId17"/>
    <p:sldId id="2730" r:id="rId18"/>
    <p:sldId id="2728" r:id="rId19"/>
    <p:sldId id="2692" r:id="rId20"/>
    <p:sldId id="2693" r:id="rId21"/>
    <p:sldId id="2694" r:id="rId22"/>
    <p:sldId id="2695" r:id="rId23"/>
    <p:sldId id="2714" r:id="rId24"/>
    <p:sldId id="2720" r:id="rId25"/>
    <p:sldId id="2715" r:id="rId26"/>
    <p:sldId id="2701" r:id="rId27"/>
    <p:sldId id="2702" r:id="rId28"/>
    <p:sldId id="2703" r:id="rId29"/>
    <p:sldId id="2708" r:id="rId30"/>
    <p:sldId id="2709" r:id="rId31"/>
    <p:sldId id="2721" r:id="rId32"/>
    <p:sldId id="2716" r:id="rId33"/>
    <p:sldId id="2697" r:id="rId34"/>
    <p:sldId id="2698" r:id="rId35"/>
    <p:sldId id="2699" r:id="rId36"/>
    <p:sldId id="2700" r:id="rId37"/>
    <p:sldId id="2710" r:id="rId38"/>
    <p:sldId id="2722" r:id="rId39"/>
    <p:sldId id="2717" r:id="rId40"/>
    <p:sldId id="2690" r:id="rId41"/>
    <p:sldId id="2711" r:id="rId42"/>
    <p:sldId id="2712" r:id="rId43"/>
    <p:sldId id="2713" r:id="rId44"/>
    <p:sldId id="2723" r:id="rId45"/>
    <p:sldId id="2724" r:id="rId46"/>
  </p:sldIdLst>
  <p:sldSz cx="12858750" cy="7232650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59"/>
    <a:srgbClr val="008C8A"/>
    <a:srgbClr val="005D40"/>
    <a:srgbClr val="F29548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 varScale="1">
        <p:scale>
          <a:sx n="100" d="100"/>
          <a:sy n="100" d="100"/>
        </p:scale>
        <p:origin x="90" y="44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7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1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8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2017/11/21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 animBg="1"/>
      <p:bldP spid="16" grpId="0" animBg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456085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不用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</a:t>
            </a:r>
            <a:r>
              <a:rPr lang="zh-CN" altLang="en-US" dirty="0">
                <a:latin typeface="+mn-ea"/>
              </a:rPr>
              <a:t>中，因此更加高效。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大小的不变性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可移植性</a:t>
            </a:r>
            <a:r>
              <a:rPr lang="zh-CN" altLang="en-US" dirty="0">
                <a:latin typeface="+mn-ea"/>
              </a:rPr>
              <a:t>的原因之一。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所有数值类型都有正负号。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</a:rPr>
              <a:t>boolean</a:t>
            </a:r>
            <a:r>
              <a:rPr lang="zh-CN" altLang="en-US" dirty="0">
                <a:latin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要看具体虚拟机的实现</a:t>
            </a:r>
            <a:r>
              <a:rPr lang="zh-CN" altLang="en-US" dirty="0">
                <a:latin typeface="+mn-ea"/>
              </a:rPr>
              <a:t>），仅定义为能够取字面值</a:t>
            </a:r>
            <a:r>
              <a:rPr lang="en-US" altLang="zh-CN" dirty="0">
                <a:latin typeface="+mn-ea"/>
              </a:rPr>
              <a:t>true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false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74" y="4408413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用于间接操纵内存中的元素。在语法上更接近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的引用而不是指针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40743" y="1960141"/>
            <a:ext cx="10944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 =</a:t>
            </a:r>
            <a:r>
              <a:rPr lang="zh-CN" altLang="en-US" dirty="0"/>
              <a:t>，</a:t>
            </a:r>
            <a:r>
              <a:rPr lang="en-US" altLang="zh-CN" dirty="0" smtClean="0"/>
              <a:t>!=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逻辑运算符：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 , | , ^ , 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endParaRPr lang="en-US" altLang="zh-CN" dirty="0" smtClean="0"/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 </a:t>
            </a:r>
            <a:r>
              <a:rPr lang="zh-CN" altLang="en-US" dirty="0"/>
              <a:t>，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扩展赋值运算符：</a:t>
            </a:r>
            <a:r>
              <a:rPr lang="en-US" altLang="zh-CN" dirty="0"/>
              <a:t>+ =</a:t>
            </a:r>
            <a:r>
              <a:rPr lang="zh-CN" altLang="en-US" dirty="0"/>
              <a:t>，</a:t>
            </a:r>
            <a:r>
              <a:rPr lang="en-US" altLang="zh-CN" dirty="0"/>
              <a:t>- =</a:t>
            </a:r>
            <a:r>
              <a:rPr lang="zh-CN" altLang="en-US" dirty="0"/>
              <a:t>，* 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 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字符串连接运算符：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封装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（类与对象）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继承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数组为什么特殊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不可变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83540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重载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”+”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StringBuilder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911503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8685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异常链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62388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6.3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4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50346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封装（类与对象）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359313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继承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21515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97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406006" cy="586648"/>
            <a:chOff x="354" y="361635"/>
            <a:chExt cx="740600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699411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27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29600" y="1895098"/>
            <a:ext cx="9233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 smtClean="0">
                <a:latin typeface="+mn-ea"/>
                <a:ea typeface="+mn-ea"/>
              </a:rPr>
              <a:t>：所有设计都必须在类中实现。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：放弃了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语言的全局变量、宏定义、全局函数、多重继承、友元类等。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运行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语言设计体现了平台无关性。</a:t>
            </a:r>
            <a:endParaRPr lang="en-US" altLang="zh-CN" dirty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封装了指针。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GC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Garbage Collection</a:t>
            </a:r>
            <a:r>
              <a:rPr lang="zh-CN" altLang="en-US" dirty="0" smtClean="0">
                <a:latin typeface="+mn-ea"/>
                <a:ea typeface="+mn-ea"/>
              </a:rPr>
              <a:t>）自动管理内存。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异常处理机制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7560840" cy="265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75" y="4048373"/>
            <a:ext cx="10680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编译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en-US" altLang="zh-CN" dirty="0" err="1" smtClean="0">
                <a:latin typeface="+mn-ea"/>
                <a:ea typeface="+mn-ea"/>
              </a:rPr>
              <a:t>javac</a:t>
            </a:r>
            <a:r>
              <a:rPr lang="en-US" altLang="zh-CN" dirty="0" smtClean="0">
                <a:latin typeface="+mn-ea"/>
                <a:ea typeface="+mn-ea"/>
              </a:rPr>
              <a:t> HelloDate.java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运行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 </a:t>
            </a:r>
            <a:r>
              <a:rPr lang="en-US" altLang="zh-CN" dirty="0" err="1" smtClean="0">
                <a:latin typeface="+mn-ea"/>
                <a:ea typeface="+mn-ea"/>
              </a:rPr>
              <a:t>HelloDate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1600101"/>
            <a:ext cx="104542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50346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359313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21515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89215" y="4071000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6498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访问权限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2" y="1240061"/>
            <a:ext cx="6603588" cy="4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5468</Words>
  <Application>Microsoft Office PowerPoint</Application>
  <PresentationFormat>自定义</PresentationFormat>
  <Paragraphs>454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Gill Sans</vt:lpstr>
      <vt:lpstr>Helvetica Light</vt:lpstr>
      <vt:lpstr>Lato</vt:lpstr>
      <vt:lpstr>Meiryo</vt:lpstr>
      <vt:lpstr>MS PGothic</vt:lpstr>
      <vt:lpstr>Roboto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2017-11-21T11:49:47Z</dcterms:modified>
</cp:coreProperties>
</file>