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5" r:id="rId1"/>
    <p:sldMasterId id="2147483687" r:id="rId2"/>
  </p:sldMasterIdLst>
  <p:notesMasterIdLst>
    <p:notesMasterId r:id="rId89"/>
  </p:notesMasterIdLst>
  <p:sldIdLst>
    <p:sldId id="2689" r:id="rId3"/>
    <p:sldId id="2718" r:id="rId4"/>
    <p:sldId id="2719" r:id="rId5"/>
    <p:sldId id="2691" r:id="rId6"/>
    <p:sldId id="2725" r:id="rId7"/>
    <p:sldId id="2726" r:id="rId8"/>
    <p:sldId id="2727" r:id="rId9"/>
    <p:sldId id="2729" r:id="rId10"/>
    <p:sldId id="2740" r:id="rId11"/>
    <p:sldId id="2737" r:id="rId12"/>
    <p:sldId id="2739" r:id="rId13"/>
    <p:sldId id="2741" r:id="rId14"/>
    <p:sldId id="2742" r:id="rId15"/>
    <p:sldId id="2743" r:id="rId16"/>
    <p:sldId id="2744" r:id="rId17"/>
    <p:sldId id="2745" r:id="rId18"/>
    <p:sldId id="2746" r:id="rId19"/>
    <p:sldId id="2747" r:id="rId20"/>
    <p:sldId id="2748" r:id="rId21"/>
    <p:sldId id="2749" r:id="rId22"/>
    <p:sldId id="2731" r:id="rId23"/>
    <p:sldId id="2750" r:id="rId24"/>
    <p:sldId id="2751" r:id="rId25"/>
    <p:sldId id="2752" r:id="rId26"/>
    <p:sldId id="2760" r:id="rId27"/>
    <p:sldId id="2753" r:id="rId28"/>
    <p:sldId id="2755" r:id="rId29"/>
    <p:sldId id="2756" r:id="rId30"/>
    <p:sldId id="2757" r:id="rId31"/>
    <p:sldId id="2758" r:id="rId32"/>
    <p:sldId id="2759" r:id="rId33"/>
    <p:sldId id="2763" r:id="rId34"/>
    <p:sldId id="2764" r:id="rId35"/>
    <p:sldId id="2765" r:id="rId36"/>
    <p:sldId id="2766" r:id="rId37"/>
    <p:sldId id="2767" r:id="rId38"/>
    <p:sldId id="2768" r:id="rId39"/>
    <p:sldId id="2770" r:id="rId40"/>
    <p:sldId id="2771" r:id="rId41"/>
    <p:sldId id="2772" r:id="rId42"/>
    <p:sldId id="2773" r:id="rId43"/>
    <p:sldId id="2774" r:id="rId44"/>
    <p:sldId id="2775" r:id="rId45"/>
    <p:sldId id="2776" r:id="rId46"/>
    <p:sldId id="2777" r:id="rId47"/>
    <p:sldId id="2778" r:id="rId48"/>
    <p:sldId id="2781" r:id="rId49"/>
    <p:sldId id="2732" r:id="rId50"/>
    <p:sldId id="2779" r:id="rId51"/>
    <p:sldId id="2786" r:id="rId52"/>
    <p:sldId id="2787" r:id="rId53"/>
    <p:sldId id="2788" r:id="rId54"/>
    <p:sldId id="2789" r:id="rId55"/>
    <p:sldId id="2733" r:id="rId56"/>
    <p:sldId id="2782" r:id="rId57"/>
    <p:sldId id="2783" r:id="rId58"/>
    <p:sldId id="2784" r:id="rId59"/>
    <p:sldId id="2785" r:id="rId60"/>
    <p:sldId id="2728" r:id="rId61"/>
    <p:sldId id="2692" r:id="rId62"/>
    <p:sldId id="2693" r:id="rId63"/>
    <p:sldId id="2694" r:id="rId64"/>
    <p:sldId id="2695" r:id="rId65"/>
    <p:sldId id="2714" r:id="rId66"/>
    <p:sldId id="2720" r:id="rId67"/>
    <p:sldId id="2715" r:id="rId68"/>
    <p:sldId id="2701" r:id="rId69"/>
    <p:sldId id="2702" r:id="rId70"/>
    <p:sldId id="2703" r:id="rId71"/>
    <p:sldId id="2708" r:id="rId72"/>
    <p:sldId id="2709" r:id="rId73"/>
    <p:sldId id="2721" r:id="rId74"/>
    <p:sldId id="2716" r:id="rId75"/>
    <p:sldId id="2697" r:id="rId76"/>
    <p:sldId id="2698" r:id="rId77"/>
    <p:sldId id="2699" r:id="rId78"/>
    <p:sldId id="2700" r:id="rId79"/>
    <p:sldId id="2710" r:id="rId80"/>
    <p:sldId id="2722" r:id="rId81"/>
    <p:sldId id="2717" r:id="rId82"/>
    <p:sldId id="2690" r:id="rId83"/>
    <p:sldId id="2711" r:id="rId84"/>
    <p:sldId id="2712" r:id="rId85"/>
    <p:sldId id="2713" r:id="rId86"/>
    <p:sldId id="2723" r:id="rId87"/>
    <p:sldId id="2724" r:id="rId88"/>
  </p:sldIdLst>
  <p:sldSz cx="12858750" cy="7232650"/>
  <p:notesSz cx="6858000" cy="9144000"/>
  <p:custDataLst>
    <p:tags r:id="rId90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 userDrawn="1">
          <p15:clr>
            <a:srgbClr val="A4A3A4"/>
          </p15:clr>
        </p15:guide>
        <p15:guide id="2" pos="4050" userDrawn="1">
          <p15:clr>
            <a:srgbClr val="A4A3A4"/>
          </p15:clr>
        </p15:guide>
        <p15:guide id="3" pos="557" userDrawn="1">
          <p15:clr>
            <a:srgbClr val="A4A3A4"/>
          </p15:clr>
        </p15:guide>
        <p15:guide id="5" orient="horz" pos="4183" userDrawn="1">
          <p15:clr>
            <a:srgbClr val="A4A3A4"/>
          </p15:clr>
        </p15:guide>
        <p15:guide id="6" pos="758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9548"/>
    <a:srgbClr val="334859"/>
    <a:srgbClr val="008C8A"/>
    <a:srgbClr val="005D40"/>
    <a:srgbClr val="F18D3B"/>
    <a:srgbClr val="EE7919"/>
    <a:srgbClr val="F8B566"/>
    <a:srgbClr val="EB6300"/>
    <a:srgbClr val="EA5454"/>
    <a:srgbClr val="4AB0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94" autoAdjust="0"/>
    <p:restoredTop sz="92986" autoAdjust="0"/>
  </p:normalViewPr>
  <p:slideViewPr>
    <p:cSldViewPr>
      <p:cViewPr varScale="1">
        <p:scale>
          <a:sx n="100" d="100"/>
          <a:sy n="100" d="100"/>
        </p:scale>
        <p:origin x="90" y="444"/>
      </p:cViewPr>
      <p:guideLst>
        <p:guide orient="horz" pos="373"/>
        <p:guide pos="4050"/>
        <p:guide pos="557"/>
        <p:guide orient="horz" pos="4183"/>
        <p:guide pos="7588"/>
      </p:guideLst>
    </p:cSldViewPr>
  </p:slideViewPr>
  <p:outlineViewPr>
    <p:cViewPr>
      <p:scale>
        <a:sx n="100" d="100"/>
        <a:sy n="100" d="100"/>
      </p:scale>
      <p:origin x="0" y="-144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90" Type="http://schemas.openxmlformats.org/officeDocument/2006/relationships/tags" Target="tags/tag1.xml"/><Relationship Id="rId95" Type="http://schemas.openxmlformats.org/officeDocument/2006/relationships/tableStyles" Target="tableStyles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2017/11/23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74575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4276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1553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2055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916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4464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963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2658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5055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9190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05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78305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1635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04548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8795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3557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038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4267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5106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0806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22848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2525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287147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49249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47129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1300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75166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20770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96239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76137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88297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72476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11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58353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90386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41800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14726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84588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25293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26346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64618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4157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466015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3938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69705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89101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70561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43173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90953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103090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72737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04748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71983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81122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5086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76316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18458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25860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19195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10121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955856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191060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84721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904391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756153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69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54240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07918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70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0918271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71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334185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72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7034715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73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048233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My First Template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091989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75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0205690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76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484206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77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9170761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78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1113992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79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43958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4976789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80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26481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947268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82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1140212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83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972732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687638" y="514350"/>
            <a:ext cx="4570412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My First Template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866295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85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847195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模板来自于 </a:t>
            </a:r>
            <a:r>
              <a:rPr lang="en-US" altLang="zh-CN" smtClean="0"/>
              <a:t>http://www.ypppt.com</a:t>
            </a:r>
            <a:endParaRPr lang="zh-CN" altLang="en-US" dirty="0" smtClean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ED1824-6DB2-4029-B0DF-1D3CDCF11CDA}" type="slidenum">
              <a:rPr lang="zh-CN" altLang="en-US" smtClean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86</a:t>
            </a:fld>
            <a:endParaRPr lang="zh-CN" altLang="en-US" smtClean="0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3621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369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84354" y="6704023"/>
            <a:ext cx="2892783" cy="384175"/>
          </a:xfrm>
          <a:prstGeom prst="rect">
            <a:avLst/>
          </a:prstGeom>
        </p:spPr>
        <p:txBody>
          <a:bodyPr/>
          <a:lstStyle/>
          <a:p>
            <a:fld id="{3BED4874-415F-4462-8CBD-90FA9588F106}" type="datetimeFigureOut">
              <a:rPr lang="zh-CN" altLang="en-US" smtClean="0"/>
              <a:t>2017/11/23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259789" y="6704023"/>
            <a:ext cx="4339173" cy="38417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081627" y="6704023"/>
            <a:ext cx="2892783" cy="384175"/>
          </a:xfrm>
          <a:prstGeom prst="rect">
            <a:avLst/>
          </a:prstGeom>
        </p:spPr>
        <p:txBody>
          <a:bodyPr/>
          <a:lstStyle/>
          <a:p>
            <a:fld id="{8C92ADDF-ABC6-4EEC-846D-A1AE2D4106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1539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714" y="385072"/>
            <a:ext cx="11090672" cy="139797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5715" y="1773004"/>
            <a:ext cx="5439853" cy="868922"/>
          </a:xfrm>
        </p:spPr>
        <p:txBody>
          <a:bodyPr anchor="b"/>
          <a:lstStyle>
            <a:lvl1pPr marL="0" indent="0">
              <a:buNone/>
              <a:defRPr sz="2531" b="1"/>
            </a:lvl1pPr>
            <a:lvl2pPr marL="482163" indent="0">
              <a:buNone/>
              <a:defRPr sz="2109" b="1"/>
            </a:lvl2pPr>
            <a:lvl3pPr marL="964326" indent="0">
              <a:buNone/>
              <a:defRPr sz="1898" b="1"/>
            </a:lvl3pPr>
            <a:lvl4pPr marL="1446489" indent="0">
              <a:buNone/>
              <a:defRPr sz="1687" b="1"/>
            </a:lvl4pPr>
            <a:lvl5pPr marL="1928652" indent="0">
              <a:buNone/>
              <a:defRPr sz="1687" b="1"/>
            </a:lvl5pPr>
            <a:lvl6pPr marL="2410816" indent="0">
              <a:buNone/>
              <a:defRPr sz="1687" b="1"/>
            </a:lvl6pPr>
            <a:lvl7pPr marL="2892979" indent="0">
              <a:buNone/>
              <a:defRPr sz="1687" b="1"/>
            </a:lvl7pPr>
            <a:lvl8pPr marL="3375142" indent="0">
              <a:buNone/>
              <a:defRPr sz="1687" b="1"/>
            </a:lvl8pPr>
            <a:lvl9pPr marL="3857305" indent="0">
              <a:buNone/>
              <a:defRPr sz="1687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5715" y="2641926"/>
            <a:ext cx="5439853" cy="388587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09742" y="1773004"/>
            <a:ext cx="5466644" cy="868922"/>
          </a:xfrm>
        </p:spPr>
        <p:txBody>
          <a:bodyPr anchor="b"/>
          <a:lstStyle>
            <a:lvl1pPr marL="0" indent="0">
              <a:buNone/>
              <a:defRPr sz="2531" b="1"/>
            </a:lvl1pPr>
            <a:lvl2pPr marL="482163" indent="0">
              <a:buNone/>
              <a:defRPr sz="2109" b="1"/>
            </a:lvl2pPr>
            <a:lvl3pPr marL="964326" indent="0">
              <a:buNone/>
              <a:defRPr sz="1898" b="1"/>
            </a:lvl3pPr>
            <a:lvl4pPr marL="1446489" indent="0">
              <a:buNone/>
              <a:defRPr sz="1687" b="1"/>
            </a:lvl4pPr>
            <a:lvl5pPr marL="1928652" indent="0">
              <a:buNone/>
              <a:defRPr sz="1687" b="1"/>
            </a:lvl5pPr>
            <a:lvl6pPr marL="2410816" indent="0">
              <a:buNone/>
              <a:defRPr sz="1687" b="1"/>
            </a:lvl6pPr>
            <a:lvl7pPr marL="2892979" indent="0">
              <a:buNone/>
              <a:defRPr sz="1687" b="1"/>
            </a:lvl7pPr>
            <a:lvl8pPr marL="3375142" indent="0">
              <a:buNone/>
              <a:defRPr sz="1687" b="1"/>
            </a:lvl8pPr>
            <a:lvl9pPr marL="3857305" indent="0">
              <a:buNone/>
              <a:defRPr sz="1687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9742" y="2641926"/>
            <a:ext cx="5466644" cy="388587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034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70950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4733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715" y="482177"/>
            <a:ext cx="4147281" cy="1687618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6644" y="1041368"/>
            <a:ext cx="6509742" cy="5139869"/>
          </a:xfrm>
        </p:spPr>
        <p:txBody>
          <a:bodyPr/>
          <a:lstStyle>
            <a:lvl1pPr>
              <a:defRPr sz="3375"/>
            </a:lvl1pPr>
            <a:lvl2pPr>
              <a:defRPr sz="2953"/>
            </a:lvl2pPr>
            <a:lvl3pPr>
              <a:defRPr sz="2531"/>
            </a:lvl3pPr>
            <a:lvl4pPr>
              <a:defRPr sz="2109"/>
            </a:lvl4pPr>
            <a:lvl5pPr>
              <a:defRPr sz="2109"/>
            </a:lvl5pPr>
            <a:lvl6pPr>
              <a:defRPr sz="2109"/>
            </a:lvl6pPr>
            <a:lvl7pPr>
              <a:defRPr sz="2109"/>
            </a:lvl7pPr>
            <a:lvl8pPr>
              <a:defRPr sz="2109"/>
            </a:lvl8pPr>
            <a:lvl9pPr>
              <a:defRPr sz="2109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715" y="2169795"/>
            <a:ext cx="4147281" cy="4019814"/>
          </a:xfrm>
        </p:spPr>
        <p:txBody>
          <a:bodyPr/>
          <a:lstStyle>
            <a:lvl1pPr marL="0" indent="0">
              <a:buNone/>
              <a:defRPr sz="1687"/>
            </a:lvl1pPr>
            <a:lvl2pPr marL="482163" indent="0">
              <a:buNone/>
              <a:defRPr sz="1476"/>
            </a:lvl2pPr>
            <a:lvl3pPr marL="964326" indent="0">
              <a:buNone/>
              <a:defRPr sz="1266"/>
            </a:lvl3pPr>
            <a:lvl4pPr marL="1446489" indent="0">
              <a:buNone/>
              <a:defRPr sz="1055"/>
            </a:lvl4pPr>
            <a:lvl5pPr marL="1928652" indent="0">
              <a:buNone/>
              <a:defRPr sz="1055"/>
            </a:lvl5pPr>
            <a:lvl6pPr marL="2410816" indent="0">
              <a:buNone/>
              <a:defRPr sz="1055"/>
            </a:lvl6pPr>
            <a:lvl7pPr marL="2892979" indent="0">
              <a:buNone/>
              <a:defRPr sz="1055"/>
            </a:lvl7pPr>
            <a:lvl8pPr marL="3375142" indent="0">
              <a:buNone/>
              <a:defRPr sz="1055"/>
            </a:lvl8pPr>
            <a:lvl9pPr marL="3857305" indent="0">
              <a:buNone/>
              <a:defRPr sz="105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9240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715" y="482177"/>
            <a:ext cx="4147281" cy="1687618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66644" y="1041368"/>
            <a:ext cx="6509742" cy="5139869"/>
          </a:xfrm>
        </p:spPr>
        <p:txBody>
          <a:bodyPr anchor="t"/>
          <a:lstStyle>
            <a:lvl1pPr marL="0" indent="0">
              <a:buNone/>
              <a:defRPr sz="3375"/>
            </a:lvl1pPr>
            <a:lvl2pPr marL="482163" indent="0">
              <a:buNone/>
              <a:defRPr sz="2953"/>
            </a:lvl2pPr>
            <a:lvl3pPr marL="964326" indent="0">
              <a:buNone/>
              <a:defRPr sz="2531"/>
            </a:lvl3pPr>
            <a:lvl4pPr marL="1446489" indent="0">
              <a:buNone/>
              <a:defRPr sz="2109"/>
            </a:lvl4pPr>
            <a:lvl5pPr marL="1928652" indent="0">
              <a:buNone/>
              <a:defRPr sz="2109"/>
            </a:lvl5pPr>
            <a:lvl6pPr marL="2410816" indent="0">
              <a:buNone/>
              <a:defRPr sz="2109"/>
            </a:lvl6pPr>
            <a:lvl7pPr marL="2892979" indent="0">
              <a:buNone/>
              <a:defRPr sz="2109"/>
            </a:lvl7pPr>
            <a:lvl8pPr marL="3375142" indent="0">
              <a:buNone/>
              <a:defRPr sz="2109"/>
            </a:lvl8pPr>
            <a:lvl9pPr marL="3857305" indent="0">
              <a:buNone/>
              <a:defRPr sz="2109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715" y="2169795"/>
            <a:ext cx="4147281" cy="4019814"/>
          </a:xfrm>
        </p:spPr>
        <p:txBody>
          <a:bodyPr/>
          <a:lstStyle>
            <a:lvl1pPr marL="0" indent="0">
              <a:buNone/>
              <a:defRPr sz="1687"/>
            </a:lvl1pPr>
            <a:lvl2pPr marL="482163" indent="0">
              <a:buNone/>
              <a:defRPr sz="1476"/>
            </a:lvl2pPr>
            <a:lvl3pPr marL="964326" indent="0">
              <a:buNone/>
              <a:defRPr sz="1266"/>
            </a:lvl3pPr>
            <a:lvl4pPr marL="1446489" indent="0">
              <a:buNone/>
              <a:defRPr sz="1055"/>
            </a:lvl4pPr>
            <a:lvl5pPr marL="1928652" indent="0">
              <a:buNone/>
              <a:defRPr sz="1055"/>
            </a:lvl5pPr>
            <a:lvl6pPr marL="2410816" indent="0">
              <a:buNone/>
              <a:defRPr sz="1055"/>
            </a:lvl6pPr>
            <a:lvl7pPr marL="2892979" indent="0">
              <a:buNone/>
              <a:defRPr sz="1055"/>
            </a:lvl7pPr>
            <a:lvl8pPr marL="3375142" indent="0">
              <a:buNone/>
              <a:defRPr sz="1055"/>
            </a:lvl8pPr>
            <a:lvl9pPr marL="3857305" indent="0">
              <a:buNone/>
              <a:defRPr sz="105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82220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99911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2043" y="385071"/>
            <a:ext cx="2772668" cy="61293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4039" y="385071"/>
            <a:ext cx="8157270" cy="61293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639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20185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7345" y="3798825"/>
            <a:ext cx="9644062" cy="174621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770"/>
            </a:lvl1pPr>
            <a:lvl2pPr marL="527421" indent="0" algn="ctr">
              <a:buNone/>
              <a:defRPr sz="2307"/>
            </a:lvl2pPr>
            <a:lvl3pPr marL="1054842" indent="0" algn="ctr">
              <a:buNone/>
              <a:defRPr sz="2078"/>
            </a:lvl3pPr>
            <a:lvl4pPr marL="1582258" indent="0" algn="ctr">
              <a:buNone/>
              <a:defRPr sz="1846"/>
            </a:lvl4pPr>
            <a:lvl5pPr marL="2109681" indent="0" algn="ctr">
              <a:buNone/>
              <a:defRPr sz="1846"/>
            </a:lvl5pPr>
            <a:lvl6pPr marL="2637098" indent="0" algn="ctr">
              <a:buNone/>
              <a:defRPr sz="1846"/>
            </a:lvl6pPr>
            <a:lvl7pPr marL="3164518" indent="0" algn="ctr">
              <a:buNone/>
              <a:defRPr sz="1846"/>
            </a:lvl7pPr>
            <a:lvl8pPr marL="3691937" indent="0" algn="ctr">
              <a:buNone/>
              <a:defRPr sz="1846"/>
            </a:lvl8pPr>
            <a:lvl9pPr marL="4219359" indent="0" algn="ctr">
              <a:buNone/>
              <a:defRPr sz="1846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84041" y="6703624"/>
            <a:ext cx="2893219" cy="385072"/>
          </a:xfrm>
          <a:prstGeom prst="rect">
            <a:avLst/>
          </a:prstGeom>
        </p:spPr>
        <p:txBody>
          <a:bodyPr/>
          <a:lstStyle/>
          <a:p>
            <a:fld id="{EB5C08A1-7713-47CE-97B4-863D833656A0}" type="datetimeFigureOut">
              <a:rPr lang="id-ID" smtClean="0"/>
              <a:t>23/11/2017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59466" y="6703624"/>
            <a:ext cx="4339828" cy="38507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52328" y="6703624"/>
            <a:ext cx="522389" cy="385072"/>
          </a:xfrm>
          <a:prstGeom prst="rect">
            <a:avLst/>
          </a:prstGeom>
        </p:spPr>
        <p:txBody>
          <a:bodyPr/>
          <a:lstStyle/>
          <a:p>
            <a:fld id="{BD3C9449-514E-4F2F-BDF6-E5528CC1E8B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8494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6070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4039" y="385072"/>
            <a:ext cx="11090672" cy="1397978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84039" y="6703595"/>
            <a:ext cx="2893219" cy="3850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14E7EB6-CBD1-49E6-A6EC-446C7CE0146C}" type="datetime1">
              <a:rPr lang="zh-CN" altLang="en-US"/>
              <a:pPr/>
              <a:t>2017/11/23</a:t>
            </a:fld>
            <a:endParaRPr lang="zh-CN" altLang="en-US" sz="1898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259461" y="6703595"/>
            <a:ext cx="4339828" cy="3850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081492" y="6703595"/>
            <a:ext cx="2893219" cy="3850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2AB93E7-1588-4D19-9BF2-FAF36B82A6F0}" type="slidenum">
              <a:rPr lang="zh-CN" altLang="en-US"/>
              <a:pPr/>
              <a:t>‹#›</a:t>
            </a:fld>
            <a:endParaRPr lang="zh-CN" altLang="en-US" sz="1898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1325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7344" y="1183677"/>
            <a:ext cx="9644063" cy="2518034"/>
          </a:xfrm>
        </p:spPr>
        <p:txBody>
          <a:bodyPr anchor="b"/>
          <a:lstStyle>
            <a:lvl1pPr algn="ctr">
              <a:defRPr sz="6328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7344" y="3798816"/>
            <a:ext cx="9644063" cy="1746216"/>
          </a:xfrm>
        </p:spPr>
        <p:txBody>
          <a:bodyPr/>
          <a:lstStyle>
            <a:lvl1pPr marL="0" indent="0" algn="ctr">
              <a:buNone/>
              <a:defRPr sz="2531"/>
            </a:lvl1pPr>
            <a:lvl2pPr marL="482163" indent="0" algn="ctr">
              <a:buNone/>
              <a:defRPr sz="2109"/>
            </a:lvl2pPr>
            <a:lvl3pPr marL="964326" indent="0" algn="ctr">
              <a:buNone/>
              <a:defRPr sz="1898"/>
            </a:lvl3pPr>
            <a:lvl4pPr marL="1446489" indent="0" algn="ctr">
              <a:buNone/>
              <a:defRPr sz="1687"/>
            </a:lvl4pPr>
            <a:lvl5pPr marL="1928652" indent="0" algn="ctr">
              <a:buNone/>
              <a:defRPr sz="1687"/>
            </a:lvl5pPr>
            <a:lvl6pPr marL="2410816" indent="0" algn="ctr">
              <a:buNone/>
              <a:defRPr sz="1687"/>
            </a:lvl6pPr>
            <a:lvl7pPr marL="2892979" indent="0" algn="ctr">
              <a:buNone/>
              <a:defRPr sz="1687"/>
            </a:lvl7pPr>
            <a:lvl8pPr marL="3375142" indent="0" algn="ctr">
              <a:buNone/>
              <a:defRPr sz="1687"/>
            </a:lvl8pPr>
            <a:lvl9pPr marL="3857305" indent="0" algn="ctr">
              <a:buNone/>
              <a:defRPr sz="1687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8704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9214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342" y="1803141"/>
            <a:ext cx="11090672" cy="3008581"/>
          </a:xfrm>
        </p:spPr>
        <p:txBody>
          <a:bodyPr anchor="b"/>
          <a:lstStyle>
            <a:lvl1pPr>
              <a:defRPr sz="6328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7342" y="4840184"/>
            <a:ext cx="11090672" cy="1582142"/>
          </a:xfrm>
        </p:spPr>
        <p:txBody>
          <a:bodyPr/>
          <a:lstStyle>
            <a:lvl1pPr marL="0" indent="0">
              <a:buNone/>
              <a:defRPr sz="2531">
                <a:solidFill>
                  <a:schemeClr val="tx1">
                    <a:tint val="75000"/>
                  </a:schemeClr>
                </a:solidFill>
              </a:defRPr>
            </a:lvl1pPr>
            <a:lvl2pPr marL="482163" indent="0">
              <a:buNone/>
              <a:defRPr sz="2109">
                <a:solidFill>
                  <a:schemeClr val="tx1">
                    <a:tint val="75000"/>
                  </a:schemeClr>
                </a:solidFill>
              </a:defRPr>
            </a:lvl2pPr>
            <a:lvl3pPr marL="964326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3pPr>
            <a:lvl4pPr marL="1446489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4pPr>
            <a:lvl5pPr marL="1928652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5pPr>
            <a:lvl6pPr marL="2410816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6pPr>
            <a:lvl7pPr marL="2892979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7pPr>
            <a:lvl8pPr marL="3375142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8pPr>
            <a:lvl9pPr marL="3857305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8054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4039" y="1925358"/>
            <a:ext cx="5464969" cy="45890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9742" y="1925358"/>
            <a:ext cx="5464969" cy="45890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63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721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</p:sldLayoutIdLst>
  <p:timing>
    <p:tnLst>
      <p:par>
        <p:cTn id="1" dur="indefinite" restart="never" nodeType="tmRoot"/>
      </p:par>
    </p:tnLst>
  </p:timing>
  <p:txStyles>
    <p:titleStyle>
      <a:lvl1pPr algn="l" defTabSz="91447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20" indent="-228620" algn="l" defTabSz="91447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58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94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333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71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809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048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286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524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39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76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14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53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91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429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667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906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4039" y="385072"/>
            <a:ext cx="11090672" cy="13979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4039" y="1925358"/>
            <a:ext cx="11090672" cy="4589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4039" y="6703595"/>
            <a:ext cx="2893219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2017/11/23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59461" y="6703595"/>
            <a:ext cx="4339828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81492" y="6703595"/>
            <a:ext cx="2893219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227081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64326" rtl="0" eaLnBrk="1" latinLnBrk="0" hangingPunct="1">
        <a:lnSpc>
          <a:spcPct val="90000"/>
        </a:lnSpc>
        <a:spcBef>
          <a:spcPct val="0"/>
        </a:spcBef>
        <a:buNone/>
        <a:defRPr sz="4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1082" indent="-241082" algn="l" defTabSz="964326" rtl="0" eaLnBrk="1" latinLnBrk="0" hangingPunct="1">
        <a:lnSpc>
          <a:spcPct val="90000"/>
        </a:lnSpc>
        <a:spcBef>
          <a:spcPts val="1055"/>
        </a:spcBef>
        <a:buFont typeface="Arial" panose="020B0604020202020204" pitchFamily="34" charset="0"/>
        <a:buChar char="•"/>
        <a:defRPr sz="2953" kern="1200">
          <a:solidFill>
            <a:schemeClr val="tx1"/>
          </a:solidFill>
          <a:latin typeface="+mn-lt"/>
          <a:ea typeface="+mn-ea"/>
          <a:cs typeface="+mn-cs"/>
        </a:defRPr>
      </a:lvl1pPr>
      <a:lvl2pPr marL="723245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2531" kern="1200">
          <a:solidFill>
            <a:schemeClr val="tx1"/>
          </a:solidFill>
          <a:latin typeface="+mn-lt"/>
          <a:ea typeface="+mn-ea"/>
          <a:cs typeface="+mn-cs"/>
        </a:defRPr>
      </a:lvl2pPr>
      <a:lvl3pPr marL="1205408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2109" kern="1200">
          <a:solidFill>
            <a:schemeClr val="tx1"/>
          </a:solidFill>
          <a:latin typeface="+mn-lt"/>
          <a:ea typeface="+mn-ea"/>
          <a:cs typeface="+mn-cs"/>
        </a:defRPr>
      </a:lvl3pPr>
      <a:lvl4pPr marL="1687571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4pPr>
      <a:lvl5pPr marL="2169734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5pPr>
      <a:lvl6pPr marL="2651897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6pPr>
      <a:lvl7pPr marL="3134060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7pPr>
      <a:lvl8pPr marL="3616223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8pPr>
      <a:lvl9pPr marL="4098387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1pPr>
      <a:lvl2pPr marL="482163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2pPr>
      <a:lvl3pPr marL="964326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3pPr>
      <a:lvl4pPr marL="1446489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4pPr>
      <a:lvl5pPr marL="1928652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5pPr>
      <a:lvl6pPr marL="2410816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6pPr>
      <a:lvl7pPr marL="2892979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7pPr>
      <a:lvl8pPr marL="3375142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8pPr>
      <a:lvl9pPr marL="3857305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slideLayout" Target="../slideLayouts/slideLayout4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technetwork/java/javase/archive-139210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technetwork/java/javase/archive-139210.html" TargetMode="External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jpeg"/><Relationship Id="rId4" Type="http://schemas.openxmlformats.org/officeDocument/2006/relationships/image" Target="../media/image29.jpeg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jpe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ypppt.com/jiaocheng/" TargetMode="External"/><Relationship Id="rId3" Type="http://schemas.openxmlformats.org/officeDocument/2006/relationships/hyperlink" Target="http://www.ypppt.com/moban/" TargetMode="External"/><Relationship Id="rId7" Type="http://schemas.openxmlformats.org/officeDocument/2006/relationships/hyperlink" Target="http://www.ypppt.com/sucai/" TargetMode="External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://www.ypppt.com/tubiao/" TargetMode="External"/><Relationship Id="rId5" Type="http://schemas.openxmlformats.org/officeDocument/2006/relationships/hyperlink" Target="http://www.ypppt.com/beijing/" TargetMode="External"/><Relationship Id="rId10" Type="http://schemas.openxmlformats.org/officeDocument/2006/relationships/hyperlink" Target="http://www.ypppt.com/gushi/" TargetMode="External"/><Relationship Id="rId4" Type="http://schemas.openxmlformats.org/officeDocument/2006/relationships/hyperlink" Target="http://www.ypppt.com/jieri/" TargetMode="External"/><Relationship Id="rId9" Type="http://schemas.openxmlformats.org/officeDocument/2006/relationships/hyperlink" Target="http://www.ypppt.com/ziti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259"/>
          <p:cNvSpPr>
            <a:spLocks noChangeArrowheads="1"/>
          </p:cNvSpPr>
          <p:nvPr/>
        </p:nvSpPr>
        <p:spPr bwMode="auto">
          <a:xfrm>
            <a:off x="3258886" y="3872735"/>
            <a:ext cx="6154962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4000" cap="all" dirty="0" smtClean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刘 礼</a:t>
            </a:r>
            <a:endParaRPr lang="zh-CN" altLang="en-US" sz="4000" cap="all" dirty="0">
              <a:solidFill>
                <a:schemeClr val="bg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5" name="Freeform 6"/>
          <p:cNvSpPr>
            <a:spLocks/>
          </p:cNvSpPr>
          <p:nvPr/>
        </p:nvSpPr>
        <p:spPr bwMode="auto">
          <a:xfrm>
            <a:off x="0" y="4552428"/>
            <a:ext cx="4493276" cy="2680221"/>
          </a:xfrm>
          <a:custGeom>
            <a:avLst/>
            <a:gdLst>
              <a:gd name="T0" fmla="*/ 0 w 2348"/>
              <a:gd name="T1" fmla="*/ 0 h 1407"/>
              <a:gd name="T2" fmla="*/ 2348 w 2348"/>
              <a:gd name="T3" fmla="*/ 1407 h 1407"/>
              <a:gd name="T4" fmla="*/ 0 w 2348"/>
              <a:gd name="T5" fmla="*/ 1407 h 1407"/>
              <a:gd name="T6" fmla="*/ 0 w 2348"/>
              <a:gd name="T7" fmla="*/ 0 h 1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48" h="1407">
                <a:moveTo>
                  <a:pt x="0" y="0"/>
                </a:moveTo>
                <a:lnTo>
                  <a:pt x="2348" y="1407"/>
                </a:lnTo>
                <a:lnTo>
                  <a:pt x="0" y="140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Freeform 7"/>
          <p:cNvSpPr>
            <a:spLocks/>
          </p:cNvSpPr>
          <p:nvPr/>
        </p:nvSpPr>
        <p:spPr bwMode="auto">
          <a:xfrm>
            <a:off x="786091" y="4063826"/>
            <a:ext cx="12072659" cy="3168823"/>
          </a:xfrm>
          <a:custGeom>
            <a:avLst/>
            <a:gdLst>
              <a:gd name="T0" fmla="*/ 4403 w 4403"/>
              <a:gd name="T1" fmla="*/ 0 h 1161"/>
              <a:gd name="T2" fmla="*/ 4403 w 4403"/>
              <a:gd name="T3" fmla="*/ 1161 h 1161"/>
              <a:gd name="T4" fmla="*/ 0 w 4403"/>
              <a:gd name="T5" fmla="*/ 1161 h 1161"/>
              <a:gd name="T6" fmla="*/ 4403 w 4403"/>
              <a:gd name="T7" fmla="*/ 0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03" h="1161">
                <a:moveTo>
                  <a:pt x="4403" y="0"/>
                </a:moveTo>
                <a:lnTo>
                  <a:pt x="4403" y="1161"/>
                </a:lnTo>
                <a:lnTo>
                  <a:pt x="0" y="1161"/>
                </a:lnTo>
                <a:lnTo>
                  <a:pt x="4403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矩形 259"/>
          <p:cNvSpPr>
            <a:spLocks noChangeArrowheads="1"/>
          </p:cNvSpPr>
          <p:nvPr/>
        </p:nvSpPr>
        <p:spPr bwMode="auto">
          <a:xfrm>
            <a:off x="3044999" y="1240061"/>
            <a:ext cx="6768752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8000" b="1" cap="all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r>
              <a:rPr lang="zh-CN" altLang="en-US" sz="8000" b="1" cap="all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基础</a:t>
            </a:r>
            <a:r>
              <a:rPr lang="zh-CN" altLang="en-US" sz="8000" b="1" cap="all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培训</a:t>
            </a:r>
            <a:endParaRPr lang="zh-CN" altLang="en-US" sz="8000" b="1" cap="all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269135" y="2768580"/>
            <a:ext cx="4134465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ctr">
              <a:spcBef>
                <a:spcPct val="20000"/>
              </a:spcBef>
              <a:buFont typeface="Arial" panose="020B0604020202020204" pitchFamily="34" charset="0"/>
              <a:buNone/>
              <a:defRPr sz="4000" cap="all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en-US" altLang="zh-CN" dirty="0"/>
              <a:t>2017</a:t>
            </a:r>
            <a:r>
              <a:rPr lang="zh-CN" altLang="en-US" dirty="0"/>
              <a:t>年</a:t>
            </a:r>
            <a:r>
              <a:rPr lang="en-US" altLang="zh-CN" dirty="0"/>
              <a:t>11</a:t>
            </a:r>
            <a:r>
              <a:rPr lang="zh-CN" altLang="en-US" dirty="0"/>
              <a:t>月</a:t>
            </a:r>
            <a:r>
              <a:rPr lang="en-US" altLang="zh-CN" dirty="0"/>
              <a:t>25</a:t>
            </a:r>
            <a:r>
              <a:rPr lang="zh-CN" altLang="en-US" dirty="0"/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1630679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695358" cy="586648"/>
            <a:chOff x="354" y="361635"/>
            <a:chExt cx="2695358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2283465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2.1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数据类型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028774" y="1456085"/>
            <a:ext cx="1094439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+mn-ea"/>
                <a:ea typeface="+mn-ea"/>
              </a:rPr>
              <a:t>基本</a:t>
            </a:r>
            <a:r>
              <a:rPr lang="zh-CN" altLang="en-US" b="1" dirty="0" smtClean="0">
                <a:latin typeface="+mn-ea"/>
                <a:ea typeface="+mn-ea"/>
              </a:rPr>
              <a:t>类型（</a:t>
            </a:r>
            <a:r>
              <a:rPr lang="en-US" altLang="zh-CN" b="1" dirty="0" smtClean="0">
                <a:latin typeface="+mn-ea"/>
                <a:ea typeface="+mn-ea"/>
              </a:rPr>
              <a:t>Primitive Types</a:t>
            </a:r>
            <a:r>
              <a:rPr lang="zh-CN" altLang="en-US" b="1" dirty="0" smtClean="0">
                <a:latin typeface="+mn-ea"/>
                <a:ea typeface="+mn-ea"/>
              </a:rPr>
              <a:t>）</a:t>
            </a:r>
            <a:endParaRPr lang="en-US" altLang="zh-CN" b="1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  <a:ea typeface="+mn-ea"/>
              </a:rPr>
              <a:t>不用</a:t>
            </a:r>
            <a:r>
              <a:rPr lang="en-US" altLang="zh-CN" dirty="0">
                <a:latin typeface="+mn-ea"/>
                <a:ea typeface="+mn-ea"/>
              </a:rPr>
              <a:t>new</a:t>
            </a:r>
            <a:r>
              <a:rPr lang="zh-CN" altLang="en-US" dirty="0">
                <a:latin typeface="+mn-ea"/>
                <a:ea typeface="+mn-ea"/>
              </a:rPr>
              <a:t>来创建，一个非引用的“自动”变量，这个变量直接存储“值”，并置于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栈</a:t>
            </a:r>
            <a:r>
              <a:rPr lang="zh-CN" altLang="en-US" dirty="0">
                <a:latin typeface="+mn-ea"/>
                <a:ea typeface="+mn-ea"/>
              </a:rPr>
              <a:t>中，因此更加高效。</a:t>
            </a:r>
            <a:endParaRPr lang="en-US" altLang="zh-CN" dirty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  <a:ea typeface="+mn-ea"/>
              </a:rPr>
              <a:t>Java</a:t>
            </a:r>
            <a:r>
              <a:rPr lang="zh-CN" altLang="en-US" dirty="0">
                <a:latin typeface="+mn-ea"/>
                <a:ea typeface="+mn-ea"/>
              </a:rPr>
              <a:t>的基本类型所占存储空间大小不随机器硬件架构的变化而变化。这种所占存储空间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大小的不变性</a:t>
            </a:r>
            <a:r>
              <a:rPr lang="zh-CN" altLang="en-US" dirty="0">
                <a:latin typeface="+mn-ea"/>
                <a:ea typeface="+mn-ea"/>
              </a:rPr>
              <a:t>是</a:t>
            </a:r>
            <a:r>
              <a:rPr lang="en-US" altLang="zh-CN" dirty="0">
                <a:latin typeface="+mn-ea"/>
                <a:ea typeface="+mn-ea"/>
              </a:rPr>
              <a:t>Java</a:t>
            </a:r>
            <a:r>
              <a:rPr lang="zh-CN" altLang="en-US" dirty="0">
                <a:latin typeface="+mn-ea"/>
                <a:ea typeface="+mn-ea"/>
              </a:rPr>
              <a:t>程序比用其他大多数语言编写的程序更具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可移植性</a:t>
            </a:r>
            <a:r>
              <a:rPr lang="zh-CN" altLang="en-US" dirty="0">
                <a:latin typeface="+mn-ea"/>
                <a:ea typeface="+mn-ea"/>
              </a:rPr>
              <a:t>的原因之一。</a:t>
            </a:r>
            <a:endParaRPr lang="en-US" altLang="zh-CN" dirty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  <a:ea typeface="+mn-ea"/>
              </a:rPr>
              <a:t>所有数值类型都有正负号。</a:t>
            </a:r>
            <a:endParaRPr lang="en-US" altLang="zh-CN" dirty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+mn-ea"/>
                <a:ea typeface="+mn-ea"/>
              </a:rPr>
              <a:t>Java</a:t>
            </a:r>
            <a:r>
              <a:rPr lang="zh-CN" altLang="en-US" dirty="0" smtClean="0">
                <a:latin typeface="+mn-ea"/>
                <a:ea typeface="+mn-ea"/>
              </a:rPr>
              <a:t>的</a:t>
            </a:r>
            <a:r>
              <a:rPr lang="en-US" altLang="zh-CN" dirty="0" smtClean="0">
                <a:latin typeface="+mn-ea"/>
                <a:ea typeface="+mn-ea"/>
              </a:rPr>
              <a:t>boolean</a:t>
            </a:r>
            <a:r>
              <a:rPr lang="zh-CN" altLang="en-US" dirty="0">
                <a:latin typeface="+mn-ea"/>
                <a:ea typeface="+mn-ea"/>
              </a:rPr>
              <a:t>类型所占存储空间的大小没有明确指定（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要看具体虚拟机的实现</a:t>
            </a:r>
            <a:r>
              <a:rPr lang="zh-CN" altLang="en-US" dirty="0">
                <a:latin typeface="+mn-ea"/>
                <a:ea typeface="+mn-ea"/>
              </a:rPr>
              <a:t>），仅定义为能够取字面值</a:t>
            </a:r>
            <a:r>
              <a:rPr lang="en-US" altLang="zh-CN" dirty="0">
                <a:latin typeface="+mn-ea"/>
                <a:ea typeface="+mn-ea"/>
              </a:rPr>
              <a:t>true</a:t>
            </a:r>
            <a:r>
              <a:rPr lang="zh-CN" altLang="en-US" dirty="0">
                <a:latin typeface="+mn-ea"/>
                <a:ea typeface="+mn-ea"/>
              </a:rPr>
              <a:t>或</a:t>
            </a:r>
            <a:r>
              <a:rPr lang="en-US" altLang="zh-CN" dirty="0">
                <a:latin typeface="+mn-ea"/>
                <a:ea typeface="+mn-ea"/>
              </a:rPr>
              <a:t>false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  <a:endParaRPr lang="en-US" altLang="zh-CN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+mn-ea"/>
                <a:ea typeface="+mn-ea"/>
              </a:rPr>
              <a:t>Java</a:t>
            </a:r>
            <a:r>
              <a:rPr lang="zh-CN" altLang="en-US" dirty="0" smtClean="0">
                <a:latin typeface="+mn-ea"/>
                <a:ea typeface="+mn-ea"/>
              </a:rPr>
              <a:t>的</a:t>
            </a:r>
            <a:r>
              <a:rPr lang="en-US" altLang="zh-CN" dirty="0" smtClean="0">
                <a:latin typeface="+mn-ea"/>
                <a:ea typeface="+mn-ea"/>
              </a:rPr>
              <a:t>boolean</a:t>
            </a:r>
            <a:r>
              <a:rPr lang="zh-CN" altLang="en-US" dirty="0" smtClean="0">
                <a:latin typeface="+mn-ea"/>
                <a:ea typeface="+mn-ea"/>
              </a:rPr>
              <a:t>类型与</a:t>
            </a:r>
            <a:r>
              <a:rPr lang="en-US" altLang="zh-CN" dirty="0">
                <a:latin typeface="+mn-ea"/>
                <a:ea typeface="+mn-ea"/>
              </a:rPr>
              <a:t>C/C++</a:t>
            </a:r>
            <a:r>
              <a:rPr lang="zh-CN" altLang="en-US" dirty="0">
                <a:latin typeface="+mn-ea"/>
                <a:ea typeface="+mn-ea"/>
              </a:rPr>
              <a:t>中的逻辑值</a:t>
            </a:r>
            <a:r>
              <a:rPr lang="zh-CN" altLang="en-US" dirty="0" smtClean="0">
                <a:latin typeface="+mn-ea"/>
                <a:ea typeface="+mn-ea"/>
              </a:rPr>
              <a:t>不同，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它不能代表整数</a:t>
            </a:r>
            <a:r>
              <a:rPr lang="zh-CN" altLang="en-US" dirty="0">
                <a:latin typeface="+mn-ea"/>
                <a:ea typeface="+mn-ea"/>
              </a:rPr>
              <a:t>，同时</a:t>
            </a:r>
            <a:r>
              <a:rPr lang="zh-CN" altLang="en-US" dirty="0" smtClean="0">
                <a:latin typeface="+mn-ea"/>
                <a:ea typeface="+mn-ea"/>
              </a:rPr>
              <a:t>它也</a:t>
            </a:r>
            <a:r>
              <a:rPr lang="zh-CN" altLang="en-US" dirty="0">
                <a:latin typeface="+mn-ea"/>
                <a:ea typeface="+mn-ea"/>
              </a:rPr>
              <a:t>不是字符串，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不能被转换成字符串常量</a:t>
            </a:r>
            <a:r>
              <a:rPr lang="zh-CN" altLang="en-US" dirty="0">
                <a:latin typeface="+mn-ea"/>
                <a:ea typeface="+mn-ea"/>
              </a:rPr>
              <a:t>。</a:t>
            </a: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altLang="zh-CN" dirty="0">
              <a:latin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28774" y="4637211"/>
            <a:ext cx="109443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+mn-ea"/>
                <a:ea typeface="+mn-ea"/>
              </a:rPr>
              <a:t>引用</a:t>
            </a:r>
            <a:r>
              <a:rPr lang="zh-CN" altLang="en-US" b="1" dirty="0" smtClean="0">
                <a:latin typeface="+mn-ea"/>
                <a:ea typeface="+mn-ea"/>
              </a:rPr>
              <a:t>类型（</a:t>
            </a:r>
            <a:r>
              <a:rPr lang="en-US" altLang="zh-CN" b="1" dirty="0">
                <a:latin typeface="+mn-ea"/>
                <a:ea typeface="+mn-ea"/>
              </a:rPr>
              <a:t>Reference</a:t>
            </a:r>
            <a:r>
              <a:rPr lang="zh-CN" altLang="en-US" b="1" dirty="0" smtClean="0">
                <a:latin typeface="+mn-ea"/>
                <a:ea typeface="+mn-ea"/>
              </a:rPr>
              <a:t>）</a:t>
            </a:r>
            <a:endParaRPr lang="en-US" altLang="zh-CN" b="1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  <a:ea typeface="+mn-ea"/>
              </a:rPr>
              <a:t>用于间接操纵内存中的元素。在语法</a:t>
            </a:r>
            <a:r>
              <a:rPr lang="zh-CN" altLang="en-US" dirty="0" smtClean="0">
                <a:latin typeface="+mn-ea"/>
                <a:ea typeface="+mn-ea"/>
              </a:rPr>
              <a:t>上接近</a:t>
            </a:r>
            <a:r>
              <a:rPr lang="en-US" altLang="zh-CN" dirty="0">
                <a:latin typeface="+mn-ea"/>
                <a:ea typeface="+mn-ea"/>
              </a:rPr>
              <a:t>C++</a:t>
            </a:r>
            <a:r>
              <a:rPr lang="zh-CN" altLang="en-US" dirty="0">
                <a:latin typeface="+mn-ea"/>
                <a:ea typeface="+mn-ea"/>
              </a:rPr>
              <a:t>的</a:t>
            </a:r>
            <a:r>
              <a:rPr lang="zh-CN" altLang="en-US" dirty="0" smtClean="0">
                <a:latin typeface="+mn-ea"/>
                <a:ea typeface="+mn-ea"/>
              </a:rPr>
              <a:t>引用。</a:t>
            </a:r>
            <a:endParaRPr lang="en-US" altLang="zh-CN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+mn-ea"/>
                <a:ea typeface="+mn-ea"/>
              </a:rPr>
              <a:t>“按址传递”与按“按值传递”。</a:t>
            </a:r>
            <a:endParaRPr lang="en-US" altLang="zh-CN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29552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336285" cy="586648"/>
            <a:chOff x="354" y="361635"/>
            <a:chExt cx="2336285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1924392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2.2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操作符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668735" y="1528093"/>
            <a:ext cx="109443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0">
              <a:buClr>
                <a:schemeClr val="accent1"/>
              </a:buClr>
            </a:pPr>
            <a:endParaRPr lang="en-US" altLang="zh-CN" dirty="0" smtClean="0">
              <a:latin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+mn-ea"/>
              </a:rPr>
              <a:t>算术运算符：</a:t>
            </a:r>
            <a:r>
              <a:rPr lang="en-US" altLang="zh-CN" dirty="0"/>
              <a:t>+</a:t>
            </a:r>
            <a:r>
              <a:rPr lang="zh-CN" altLang="en-US" dirty="0"/>
              <a:t>，</a:t>
            </a:r>
            <a:r>
              <a:rPr lang="en-US" altLang="zh-CN" dirty="0"/>
              <a:t>-</a:t>
            </a:r>
            <a:r>
              <a:rPr lang="zh-CN" altLang="en-US" dirty="0"/>
              <a:t>，*，</a:t>
            </a:r>
            <a:r>
              <a:rPr lang="en-US" altLang="zh-CN" dirty="0"/>
              <a:t>/</a:t>
            </a:r>
            <a:r>
              <a:rPr lang="zh-CN" altLang="en-US" dirty="0"/>
              <a:t>，</a:t>
            </a:r>
            <a:r>
              <a:rPr lang="en-US" altLang="zh-CN" dirty="0"/>
              <a:t>%</a:t>
            </a:r>
            <a:r>
              <a:rPr lang="zh-CN" altLang="en-US" dirty="0"/>
              <a:t>，</a:t>
            </a:r>
            <a:r>
              <a:rPr lang="en-US" altLang="zh-CN" dirty="0"/>
              <a:t>++</a:t>
            </a:r>
            <a:r>
              <a:rPr lang="zh-CN" altLang="en-US" dirty="0"/>
              <a:t>，</a:t>
            </a:r>
            <a:r>
              <a:rPr lang="en-US" altLang="zh-CN" dirty="0" smtClean="0"/>
              <a:t>--</a:t>
            </a: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关系运算符： </a:t>
            </a:r>
            <a:r>
              <a:rPr lang="en-US" altLang="zh-CN" dirty="0"/>
              <a:t>&gt;</a:t>
            </a:r>
            <a:r>
              <a:rPr lang="zh-CN" altLang="en-US" dirty="0"/>
              <a:t>，</a:t>
            </a:r>
            <a:r>
              <a:rPr lang="en-US" altLang="zh-CN" dirty="0"/>
              <a:t>&lt;</a:t>
            </a:r>
            <a:r>
              <a:rPr lang="zh-CN" altLang="en-US" dirty="0"/>
              <a:t>，</a:t>
            </a:r>
            <a:r>
              <a:rPr lang="en-US" altLang="zh-CN" dirty="0"/>
              <a:t>&gt;=</a:t>
            </a:r>
            <a:r>
              <a:rPr lang="zh-CN" altLang="en-US" dirty="0"/>
              <a:t>，</a:t>
            </a:r>
            <a:r>
              <a:rPr lang="en-US" altLang="zh-CN" dirty="0"/>
              <a:t>&lt;=</a:t>
            </a:r>
            <a:r>
              <a:rPr lang="zh-CN" altLang="en-US" dirty="0"/>
              <a:t>，</a:t>
            </a:r>
            <a:r>
              <a:rPr lang="en-US" altLang="zh-CN" dirty="0"/>
              <a:t>= =</a:t>
            </a:r>
            <a:r>
              <a:rPr lang="zh-CN" altLang="en-US" dirty="0"/>
              <a:t>，</a:t>
            </a:r>
            <a:r>
              <a:rPr lang="en-US" altLang="zh-CN" dirty="0" smtClean="0"/>
              <a:t>!=</a:t>
            </a: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 smtClean="0"/>
              <a:t>逻辑运算符：</a:t>
            </a:r>
            <a:r>
              <a:rPr lang="en-US" altLang="zh-CN" dirty="0"/>
              <a:t>!</a:t>
            </a:r>
            <a:r>
              <a:rPr lang="zh-CN" altLang="en-US" dirty="0"/>
              <a:t>，</a:t>
            </a:r>
            <a:r>
              <a:rPr lang="en-US" altLang="zh-CN" dirty="0"/>
              <a:t>&amp; , | , ^ , &amp;&amp;</a:t>
            </a:r>
            <a:r>
              <a:rPr lang="zh-CN" altLang="en-US" dirty="0"/>
              <a:t>，</a:t>
            </a:r>
            <a:r>
              <a:rPr lang="en-US" altLang="zh-CN" dirty="0"/>
              <a:t>||</a:t>
            </a:r>
            <a:endParaRPr lang="en-US" altLang="zh-CN" dirty="0" smtClean="0"/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 smtClean="0"/>
              <a:t>位运算符：</a:t>
            </a:r>
            <a:r>
              <a:rPr lang="en-US" altLang="zh-CN" dirty="0"/>
              <a:t>&amp;</a:t>
            </a:r>
            <a:r>
              <a:rPr lang="zh-CN" altLang="en-US" dirty="0"/>
              <a:t>，</a:t>
            </a:r>
            <a:r>
              <a:rPr lang="en-US" altLang="zh-CN" dirty="0"/>
              <a:t>|</a:t>
            </a:r>
            <a:r>
              <a:rPr lang="zh-CN" altLang="en-US" dirty="0"/>
              <a:t>，</a:t>
            </a:r>
            <a:r>
              <a:rPr lang="en-US" altLang="zh-CN" dirty="0"/>
              <a:t>^</a:t>
            </a:r>
            <a:r>
              <a:rPr lang="zh-CN" altLang="en-US" dirty="0"/>
              <a:t>，</a:t>
            </a:r>
            <a:r>
              <a:rPr lang="en-US" altLang="zh-CN" dirty="0"/>
              <a:t>~ </a:t>
            </a:r>
            <a:r>
              <a:rPr lang="zh-CN" altLang="en-US" dirty="0"/>
              <a:t>， </a:t>
            </a:r>
            <a:r>
              <a:rPr lang="en-US" altLang="zh-CN" dirty="0"/>
              <a:t>&gt;&gt;</a:t>
            </a:r>
            <a:r>
              <a:rPr lang="zh-CN" altLang="en-US" dirty="0"/>
              <a:t>，</a:t>
            </a:r>
            <a:r>
              <a:rPr lang="en-US" altLang="zh-CN" dirty="0"/>
              <a:t>&lt;&lt;</a:t>
            </a:r>
            <a:r>
              <a:rPr lang="zh-CN" altLang="en-US" dirty="0"/>
              <a:t>，</a:t>
            </a:r>
            <a:r>
              <a:rPr lang="en-US" altLang="zh-CN" dirty="0"/>
              <a:t>&gt;&gt;&gt;</a:t>
            </a: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 smtClean="0"/>
              <a:t>赋值运算符：</a:t>
            </a:r>
            <a:r>
              <a:rPr lang="en-US" altLang="zh-CN" dirty="0" smtClean="0"/>
              <a:t>=</a:t>
            </a: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/>
              <a:t>扩展赋值运算符：</a:t>
            </a:r>
            <a:r>
              <a:rPr lang="en-US" altLang="zh-CN" dirty="0"/>
              <a:t>+ =</a:t>
            </a:r>
            <a:r>
              <a:rPr lang="zh-CN" altLang="en-US" dirty="0"/>
              <a:t>，</a:t>
            </a:r>
            <a:r>
              <a:rPr lang="en-US" altLang="zh-CN" dirty="0"/>
              <a:t>- =</a:t>
            </a:r>
            <a:r>
              <a:rPr lang="zh-CN" altLang="en-US" dirty="0"/>
              <a:t>，* </a:t>
            </a:r>
            <a:r>
              <a:rPr lang="en-US" altLang="zh-CN" dirty="0"/>
              <a:t>=</a:t>
            </a:r>
            <a:r>
              <a:rPr lang="zh-CN" altLang="en-US" dirty="0"/>
              <a:t>，</a:t>
            </a:r>
            <a:r>
              <a:rPr lang="en-US" altLang="zh-CN" dirty="0"/>
              <a:t>/ =</a:t>
            </a: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/>
              <a:t>字符串连接运算符：</a:t>
            </a:r>
            <a:r>
              <a:rPr lang="en-US" altLang="zh-CN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09820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336285" cy="586648"/>
            <a:chOff x="354" y="361635"/>
            <a:chExt cx="2336285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1924392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2.2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操作符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028774" y="1314000"/>
            <a:ext cx="109443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latin typeface="+mn-ea"/>
                <a:ea typeface="+mn-ea"/>
              </a:rPr>
              <a:t>2.2.1 </a:t>
            </a:r>
            <a:r>
              <a:rPr lang="zh-CN" altLang="en-US" b="1" dirty="0" smtClean="0">
                <a:latin typeface="+mn-ea"/>
                <a:ea typeface="+mn-ea"/>
              </a:rPr>
              <a:t>测试对象的等价性</a:t>
            </a:r>
            <a:endParaRPr lang="en-US" altLang="zh-CN" b="1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  <a:ea typeface="+mn-ea"/>
              </a:rPr>
              <a:t>运算符</a:t>
            </a:r>
            <a:r>
              <a:rPr lang="en-US" altLang="zh-CN" dirty="0">
                <a:latin typeface="+mn-ea"/>
                <a:ea typeface="+mn-ea"/>
              </a:rPr>
              <a:t>“==”</a:t>
            </a:r>
            <a:r>
              <a:rPr lang="zh-CN" altLang="en-US" dirty="0">
                <a:latin typeface="+mn-ea"/>
                <a:ea typeface="+mn-ea"/>
              </a:rPr>
              <a:t>比较的是对象的引用。</a:t>
            </a:r>
            <a:endParaRPr lang="en-US" altLang="zh-CN" dirty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  <a:ea typeface="+mn-ea"/>
              </a:rPr>
              <a:t>特殊方法</a:t>
            </a:r>
            <a:r>
              <a:rPr lang="en-US" altLang="zh-CN" dirty="0">
                <a:latin typeface="+mn-ea"/>
                <a:ea typeface="+mn-ea"/>
              </a:rPr>
              <a:t>equals</a:t>
            </a:r>
            <a:r>
              <a:rPr lang="en-US" altLang="zh-CN" dirty="0" smtClean="0">
                <a:latin typeface="+mn-ea"/>
                <a:ea typeface="+mn-ea"/>
              </a:rPr>
              <a:t>()</a:t>
            </a:r>
            <a:r>
              <a:rPr lang="zh-CN" altLang="en-US" dirty="0" smtClean="0">
                <a:latin typeface="+mn-ea"/>
                <a:ea typeface="+mn-ea"/>
              </a:rPr>
              <a:t>比较的内容依具体实现，</a:t>
            </a:r>
            <a:r>
              <a:rPr lang="zh-CN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默认行为也是比较引用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  <a:endParaRPr lang="en-US" altLang="zh-CN" dirty="0">
              <a:latin typeface="+mn-ea"/>
              <a:ea typeface="+mn-ea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altLang="zh-CN" b="1" dirty="0" smtClean="0">
              <a:latin typeface="+mn-ea"/>
              <a:ea typeface="+mn-ea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altLang="zh-CN" b="1" dirty="0">
              <a:latin typeface="+mn-ea"/>
              <a:ea typeface="+mn-ea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altLang="zh-CN" b="1" dirty="0" smtClean="0">
              <a:latin typeface="+mn-ea"/>
              <a:ea typeface="+mn-ea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latin typeface="+mn-ea"/>
                <a:ea typeface="+mn-ea"/>
              </a:rPr>
              <a:t>示例</a:t>
            </a:r>
            <a:r>
              <a:rPr lang="zh-CN" altLang="en-US" b="1" dirty="0">
                <a:latin typeface="+mn-ea"/>
                <a:ea typeface="+mn-ea"/>
              </a:rPr>
              <a:t>：</a:t>
            </a:r>
            <a:r>
              <a:rPr lang="en-US" altLang="zh-CN" b="1" dirty="0">
                <a:latin typeface="+mn-ea"/>
                <a:ea typeface="+mn-ea"/>
              </a:rPr>
              <a:t>Equivalence.java</a:t>
            </a: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altLang="zh-CN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79917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336285" cy="586648"/>
            <a:chOff x="354" y="361635"/>
            <a:chExt cx="2336285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1924392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2.2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操作符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029600" y="1312069"/>
            <a:ext cx="1094439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latin typeface="+mn-ea"/>
                <a:ea typeface="+mn-ea"/>
              </a:rPr>
              <a:t>2.2.2 </a:t>
            </a:r>
            <a:r>
              <a:rPr lang="zh-CN" altLang="en-US" b="1" dirty="0" smtClean="0">
                <a:latin typeface="+mn-ea"/>
                <a:ea typeface="+mn-ea"/>
              </a:rPr>
              <a:t>类型转换（</a:t>
            </a:r>
            <a:r>
              <a:rPr lang="en-US" altLang="zh-CN" b="1" dirty="0" smtClean="0">
                <a:latin typeface="+mn-ea"/>
                <a:ea typeface="+mn-ea"/>
              </a:rPr>
              <a:t>cast</a:t>
            </a:r>
            <a:r>
              <a:rPr lang="zh-CN" altLang="en-US" b="1" dirty="0" smtClean="0">
                <a:latin typeface="+mn-ea"/>
                <a:ea typeface="+mn-ea"/>
              </a:rPr>
              <a:t>）操作符</a:t>
            </a:r>
            <a:endParaRPr lang="en-US" altLang="zh-CN" b="1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  <a:ea typeface="+mn-ea"/>
              </a:rPr>
              <a:t>Java</a:t>
            </a:r>
            <a:r>
              <a:rPr lang="zh-CN" altLang="en-US" dirty="0">
                <a:latin typeface="+mn-ea"/>
                <a:ea typeface="+mn-ea"/>
              </a:rPr>
              <a:t>中布尔类型，不允许进行任何类型的转换处理，其它基本类型都可转换成别的基本数据类型。</a:t>
            </a: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  <a:ea typeface="+mn-ea"/>
              </a:rPr>
              <a:t>将</a:t>
            </a:r>
            <a:r>
              <a:rPr lang="en-US" altLang="zh-CN" dirty="0">
                <a:latin typeface="+mn-ea"/>
                <a:ea typeface="+mn-ea"/>
              </a:rPr>
              <a:t>float</a:t>
            </a:r>
            <a:r>
              <a:rPr lang="zh-CN" altLang="en-US" dirty="0">
                <a:latin typeface="+mn-ea"/>
                <a:ea typeface="+mn-ea"/>
              </a:rPr>
              <a:t>和</a:t>
            </a:r>
            <a:r>
              <a:rPr lang="en-US" altLang="zh-CN" dirty="0">
                <a:latin typeface="+mn-ea"/>
                <a:ea typeface="+mn-ea"/>
              </a:rPr>
              <a:t>double</a:t>
            </a:r>
            <a:r>
              <a:rPr lang="zh-CN" altLang="en-US" dirty="0">
                <a:latin typeface="+mn-ea"/>
                <a:ea typeface="+mn-ea"/>
              </a:rPr>
              <a:t>转型为整型值时，总是对该数字执行</a:t>
            </a: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截尾</a:t>
            </a:r>
            <a:r>
              <a:rPr lang="zh-CN" altLang="en-US" dirty="0">
                <a:latin typeface="+mn-ea"/>
                <a:ea typeface="+mn-ea"/>
              </a:rPr>
              <a:t>。如果想要得到舍入的结果，就需要使用</a:t>
            </a:r>
            <a:r>
              <a:rPr lang="en-US" altLang="zh-CN" dirty="0">
                <a:latin typeface="+mn-ea"/>
                <a:ea typeface="+mn-ea"/>
              </a:rPr>
              <a:t>java.lang.Math</a:t>
            </a:r>
            <a:r>
              <a:rPr lang="zh-CN" altLang="en-US" dirty="0">
                <a:latin typeface="+mn-ea"/>
                <a:ea typeface="+mn-ea"/>
              </a:rPr>
              <a:t>中的</a:t>
            </a:r>
            <a:r>
              <a:rPr lang="en-US" altLang="zh-CN" dirty="0">
                <a:solidFill>
                  <a:srgbClr val="FF0000"/>
                </a:solidFill>
                <a:latin typeface="+mn-ea"/>
                <a:ea typeface="+mn-ea"/>
              </a:rPr>
              <a:t>round()</a:t>
            </a:r>
            <a:r>
              <a:rPr lang="zh-CN" altLang="en-US" dirty="0" smtClean="0">
                <a:latin typeface="+mn-ea"/>
                <a:ea typeface="+mn-ea"/>
              </a:rPr>
              <a:t>方法。</a:t>
            </a:r>
            <a:endParaRPr lang="en-US" altLang="zh-CN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提升</a:t>
            </a:r>
            <a:r>
              <a:rPr lang="zh-CN" altLang="en-US" dirty="0" smtClean="0">
                <a:latin typeface="+mn-ea"/>
                <a:ea typeface="+mn-ea"/>
              </a:rPr>
              <a:t>。如果</a:t>
            </a:r>
            <a:r>
              <a:rPr lang="zh-CN" altLang="en-US" dirty="0">
                <a:latin typeface="+mn-ea"/>
                <a:ea typeface="+mn-ea"/>
              </a:rPr>
              <a:t>对基本类型执行算术运算或按位运算，只要类型比</a:t>
            </a:r>
            <a:r>
              <a:rPr lang="en-US" altLang="zh-CN" dirty="0">
                <a:latin typeface="+mn-ea"/>
                <a:ea typeface="+mn-ea"/>
              </a:rPr>
              <a:t>int</a:t>
            </a:r>
            <a:r>
              <a:rPr lang="zh-CN" altLang="en-US" dirty="0">
                <a:latin typeface="+mn-ea"/>
                <a:ea typeface="+mn-ea"/>
              </a:rPr>
              <a:t>小（即</a:t>
            </a:r>
            <a:r>
              <a:rPr lang="en-US" altLang="zh-CN" dirty="0">
                <a:latin typeface="+mn-ea"/>
                <a:ea typeface="+mn-ea"/>
              </a:rPr>
              <a:t>char</a:t>
            </a:r>
            <a:r>
              <a:rPr lang="zh-CN" altLang="en-US" dirty="0">
                <a:latin typeface="+mn-ea"/>
                <a:ea typeface="+mn-ea"/>
              </a:rPr>
              <a:t>、</a:t>
            </a:r>
            <a:r>
              <a:rPr lang="en-US" altLang="zh-CN" dirty="0">
                <a:latin typeface="+mn-ea"/>
                <a:ea typeface="+mn-ea"/>
              </a:rPr>
              <a:t>byte</a:t>
            </a:r>
            <a:r>
              <a:rPr lang="zh-CN" altLang="en-US" dirty="0">
                <a:latin typeface="+mn-ea"/>
                <a:ea typeface="+mn-ea"/>
              </a:rPr>
              <a:t>或者</a:t>
            </a:r>
            <a:r>
              <a:rPr lang="en-US" altLang="zh-CN" dirty="0">
                <a:latin typeface="+mn-ea"/>
                <a:ea typeface="+mn-ea"/>
              </a:rPr>
              <a:t>short</a:t>
            </a:r>
            <a:r>
              <a:rPr lang="zh-CN" altLang="en-US" dirty="0">
                <a:latin typeface="+mn-ea"/>
                <a:ea typeface="+mn-ea"/>
              </a:rPr>
              <a:t>），那么在运算之前，这些值会自动转换成</a:t>
            </a:r>
            <a:r>
              <a:rPr lang="en-US" altLang="zh-CN" dirty="0">
                <a:latin typeface="+mn-ea"/>
                <a:ea typeface="+mn-ea"/>
              </a:rPr>
              <a:t>int</a:t>
            </a:r>
            <a:r>
              <a:rPr lang="zh-CN" altLang="en-US" dirty="0">
                <a:latin typeface="+mn-ea"/>
                <a:ea typeface="+mn-ea"/>
              </a:rPr>
              <a:t>。这样一来，最终生成的结果就是</a:t>
            </a:r>
            <a:r>
              <a:rPr lang="en-US" altLang="zh-CN" dirty="0">
                <a:latin typeface="+mn-ea"/>
                <a:ea typeface="+mn-ea"/>
              </a:rPr>
              <a:t>int</a:t>
            </a:r>
            <a:r>
              <a:rPr lang="zh-CN" altLang="en-US" dirty="0">
                <a:latin typeface="+mn-ea"/>
                <a:ea typeface="+mn-ea"/>
              </a:rPr>
              <a:t>型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  <a:endParaRPr lang="en-US" altLang="zh-CN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信息丢失</a:t>
            </a:r>
            <a:r>
              <a:rPr lang="zh-CN" altLang="en-US" dirty="0" smtClean="0">
                <a:latin typeface="+mn-ea"/>
                <a:ea typeface="+mn-ea"/>
              </a:rPr>
              <a:t>。如果</a:t>
            </a:r>
            <a:r>
              <a:rPr lang="zh-CN" altLang="en-US" dirty="0">
                <a:latin typeface="+mn-ea"/>
                <a:ea typeface="+mn-ea"/>
              </a:rPr>
              <a:t>想把结果赋值给较小的类型，就必须使用类型转换（既然把结果赋给了较小的类型，就可能出现信息丢失）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  <a:endParaRPr lang="en-US" altLang="zh-CN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溢出</a:t>
            </a:r>
            <a:r>
              <a:rPr lang="zh-CN" altLang="en-US" dirty="0">
                <a:latin typeface="+mn-ea"/>
                <a:ea typeface="+mn-ea"/>
              </a:rPr>
              <a:t>。如果对两个足够大的</a:t>
            </a:r>
            <a:r>
              <a:rPr lang="en-US" altLang="zh-CN" dirty="0">
                <a:latin typeface="+mn-ea"/>
                <a:ea typeface="+mn-ea"/>
              </a:rPr>
              <a:t>int</a:t>
            </a:r>
            <a:r>
              <a:rPr lang="zh-CN" altLang="en-US" dirty="0">
                <a:latin typeface="+mn-ea"/>
                <a:ea typeface="+mn-ea"/>
              </a:rPr>
              <a:t>值执行乘法运算，结果就会溢出。</a:t>
            </a:r>
            <a:r>
              <a:rPr lang="zh-CN" altLang="en-US" b="1" dirty="0">
                <a:latin typeface="+mn-ea"/>
                <a:ea typeface="+mn-ea"/>
              </a:rPr>
              <a:t>编译器不会发出错误或警告信息，运行时也不会出现异常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  <a:endParaRPr lang="en-US" altLang="zh-CN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  <a:ea typeface="+mn-ea"/>
              </a:rPr>
              <a:t>通常，</a:t>
            </a:r>
            <a:r>
              <a:rPr lang="zh-CN" altLang="en-US" b="1" dirty="0">
                <a:latin typeface="+mn-ea"/>
                <a:ea typeface="+mn-ea"/>
              </a:rPr>
              <a:t>表达式中出现的最大的数据类型决定了表达式最终结果的数据类型</a:t>
            </a:r>
            <a:r>
              <a:rPr lang="zh-CN" altLang="en-US" dirty="0">
                <a:latin typeface="+mn-ea"/>
                <a:ea typeface="+mn-ea"/>
              </a:rPr>
              <a:t>。如果一个</a:t>
            </a:r>
            <a:r>
              <a:rPr lang="en-US" altLang="zh-CN" dirty="0">
                <a:latin typeface="+mn-ea"/>
                <a:ea typeface="+mn-ea"/>
              </a:rPr>
              <a:t>float</a:t>
            </a:r>
            <a:r>
              <a:rPr lang="zh-CN" altLang="en-US" dirty="0">
                <a:latin typeface="+mn-ea"/>
                <a:ea typeface="+mn-ea"/>
              </a:rPr>
              <a:t>值与一个</a:t>
            </a:r>
            <a:r>
              <a:rPr lang="en-US" altLang="zh-CN" dirty="0">
                <a:latin typeface="+mn-ea"/>
                <a:ea typeface="+mn-ea"/>
              </a:rPr>
              <a:t>double</a:t>
            </a:r>
            <a:r>
              <a:rPr lang="zh-CN" altLang="en-US" dirty="0">
                <a:latin typeface="+mn-ea"/>
                <a:ea typeface="+mn-ea"/>
              </a:rPr>
              <a:t>值相乘，结果就是</a:t>
            </a:r>
            <a:r>
              <a:rPr lang="en-US" altLang="zh-CN" dirty="0">
                <a:latin typeface="+mn-ea"/>
                <a:ea typeface="+mn-ea"/>
              </a:rPr>
              <a:t>double</a:t>
            </a:r>
            <a:r>
              <a:rPr lang="zh-CN" altLang="en-US" dirty="0">
                <a:latin typeface="+mn-ea"/>
                <a:ea typeface="+mn-ea"/>
              </a:rPr>
              <a:t>，如果将一个</a:t>
            </a:r>
            <a:r>
              <a:rPr lang="en-US" altLang="zh-CN" dirty="0">
                <a:latin typeface="+mn-ea"/>
                <a:ea typeface="+mn-ea"/>
              </a:rPr>
              <a:t>int</a:t>
            </a:r>
            <a:r>
              <a:rPr lang="zh-CN" altLang="en-US" dirty="0">
                <a:latin typeface="+mn-ea"/>
                <a:ea typeface="+mn-ea"/>
              </a:rPr>
              <a:t>和一个</a:t>
            </a:r>
            <a:r>
              <a:rPr lang="en-US" altLang="zh-CN" dirty="0">
                <a:latin typeface="+mn-ea"/>
                <a:ea typeface="+mn-ea"/>
              </a:rPr>
              <a:t>long</a:t>
            </a:r>
            <a:r>
              <a:rPr lang="zh-CN" altLang="en-US" dirty="0">
                <a:latin typeface="+mn-ea"/>
                <a:ea typeface="+mn-ea"/>
              </a:rPr>
              <a:t>值相加，则结果就为</a:t>
            </a:r>
            <a:r>
              <a:rPr lang="en-US" altLang="zh-CN" dirty="0">
                <a:latin typeface="+mn-ea"/>
                <a:ea typeface="+mn-ea"/>
              </a:rPr>
              <a:t>long</a:t>
            </a:r>
            <a:r>
              <a:rPr lang="zh-CN" altLang="en-US" dirty="0">
                <a:latin typeface="+mn-ea"/>
                <a:ea typeface="+mn-ea"/>
              </a:rPr>
              <a:t>。</a:t>
            </a:r>
            <a:endParaRPr lang="en-US" altLang="zh-CN" b="1" dirty="0">
              <a:latin typeface="+mn-ea"/>
              <a:ea typeface="+mn-ea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altLang="zh-CN" b="1" dirty="0" smtClean="0">
              <a:latin typeface="+mn-ea"/>
              <a:ea typeface="+mn-ea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latin typeface="+mn-ea"/>
                <a:ea typeface="+mn-ea"/>
              </a:rPr>
              <a:t>示例：</a:t>
            </a:r>
            <a:r>
              <a:rPr lang="en-US" altLang="zh-CN" b="1" dirty="0" smtClean="0">
                <a:latin typeface="+mn-ea"/>
                <a:ea typeface="+mn-ea"/>
              </a:rPr>
              <a:t>CastingNumbers.java</a:t>
            </a:r>
            <a:r>
              <a:rPr lang="zh-CN" altLang="en-US" b="1" dirty="0" smtClean="0">
                <a:latin typeface="+mn-ea"/>
                <a:ea typeface="+mn-ea"/>
              </a:rPr>
              <a:t>，</a:t>
            </a:r>
            <a:r>
              <a:rPr lang="en-US" altLang="zh-CN" b="1" dirty="0" smtClean="0">
                <a:latin typeface="+mn-ea"/>
                <a:ea typeface="+mn-ea"/>
              </a:rPr>
              <a:t>Overflow.java</a:t>
            </a:r>
            <a:endParaRPr lang="en-US" altLang="zh-CN" b="1" dirty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altLang="zh-CN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67562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336285" cy="586648"/>
            <a:chOff x="354" y="361635"/>
            <a:chExt cx="2336285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1924392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2.2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操作符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029600" y="1314000"/>
            <a:ext cx="104403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latin typeface="+mn-ea"/>
                <a:ea typeface="+mn-ea"/>
              </a:rPr>
              <a:t>2.2.3 Java</a:t>
            </a:r>
            <a:r>
              <a:rPr lang="zh-CN" altLang="en-US" b="1" dirty="0" smtClean="0">
                <a:latin typeface="+mn-ea"/>
                <a:ea typeface="+mn-ea"/>
              </a:rPr>
              <a:t>没有</a:t>
            </a:r>
            <a:r>
              <a:rPr lang="en-US" altLang="zh-CN" b="1" dirty="0" smtClean="0">
                <a:latin typeface="+mn-ea"/>
                <a:ea typeface="+mn-ea"/>
              </a:rPr>
              <a:t>sizeof()</a:t>
            </a:r>
            <a:r>
              <a:rPr lang="zh-CN" altLang="en-US" b="1" dirty="0" smtClean="0">
                <a:latin typeface="+mn-ea"/>
                <a:ea typeface="+mn-ea"/>
              </a:rPr>
              <a:t>操作符</a:t>
            </a:r>
            <a:endParaRPr lang="zh-CN" altLang="en-US" dirty="0">
              <a:latin typeface="+mn-ea"/>
              <a:ea typeface="+mn-ea"/>
            </a:endParaRPr>
          </a:p>
          <a:p>
            <a:pPr lvl="1" indent="0">
              <a:buClr>
                <a:schemeClr val="accent1"/>
              </a:buClr>
            </a:pPr>
            <a:r>
              <a:rPr lang="en-US" altLang="zh-CN" dirty="0" smtClean="0">
                <a:latin typeface="+mn-ea"/>
                <a:ea typeface="+mn-ea"/>
              </a:rPr>
              <a:t>	  </a:t>
            </a:r>
            <a:r>
              <a:rPr lang="zh-CN" altLang="en-US" dirty="0" smtClean="0">
                <a:latin typeface="+mn-ea"/>
                <a:ea typeface="+mn-ea"/>
              </a:rPr>
              <a:t>在</a:t>
            </a:r>
            <a:r>
              <a:rPr lang="en-US" altLang="zh-CN" dirty="0">
                <a:latin typeface="+mn-ea"/>
                <a:ea typeface="+mn-ea"/>
              </a:rPr>
              <a:t>C</a:t>
            </a:r>
            <a:r>
              <a:rPr lang="zh-CN" altLang="en-US" dirty="0">
                <a:latin typeface="+mn-ea"/>
                <a:ea typeface="+mn-ea"/>
              </a:rPr>
              <a:t>和</a:t>
            </a:r>
            <a:r>
              <a:rPr lang="en-US" altLang="zh-CN" dirty="0">
                <a:latin typeface="+mn-ea"/>
                <a:ea typeface="+mn-ea"/>
              </a:rPr>
              <a:t>C++</a:t>
            </a:r>
            <a:r>
              <a:rPr lang="zh-CN" altLang="en-US" dirty="0">
                <a:latin typeface="+mn-ea"/>
                <a:ea typeface="+mn-ea"/>
              </a:rPr>
              <a:t>中，</a:t>
            </a:r>
            <a:r>
              <a:rPr lang="en-US" altLang="zh-CN" dirty="0">
                <a:latin typeface="+mn-ea"/>
                <a:ea typeface="+mn-ea"/>
              </a:rPr>
              <a:t>sizeof()</a:t>
            </a:r>
            <a:r>
              <a:rPr lang="zh-CN" altLang="en-US" dirty="0">
                <a:latin typeface="+mn-ea"/>
                <a:ea typeface="+mn-ea"/>
              </a:rPr>
              <a:t>操作符可以告诉你为数据项分配的字节数。使用这个操作符的最大原因是为了进行一些与存储空间有关的运算，使程序可以在不同平台上“移植”。而</a:t>
            </a:r>
            <a:r>
              <a:rPr lang="en-US" altLang="zh-CN" dirty="0">
                <a:solidFill>
                  <a:srgbClr val="FF0000"/>
                </a:solidFill>
                <a:latin typeface="+mn-ea"/>
                <a:ea typeface="+mn-ea"/>
              </a:rPr>
              <a:t>Java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不需要</a:t>
            </a:r>
            <a:r>
              <a:rPr lang="en-US" altLang="zh-CN" dirty="0">
                <a:solidFill>
                  <a:srgbClr val="FF0000"/>
                </a:solidFill>
                <a:latin typeface="+mn-ea"/>
                <a:ea typeface="+mn-ea"/>
              </a:rPr>
              <a:t>sizeof()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操作符</a:t>
            </a:r>
            <a:r>
              <a:rPr lang="zh-CN" altLang="en-US" dirty="0">
                <a:latin typeface="+mn-ea"/>
                <a:ea typeface="+mn-ea"/>
              </a:rPr>
              <a:t>来满足这方面的需要，因为所有数据类型在所有机器中的大小是相同的。我们不必考虑移植问题</a:t>
            </a:r>
            <a:r>
              <a:rPr lang="en-US" altLang="zh-CN" dirty="0">
                <a:latin typeface="+mn-ea"/>
                <a:ea typeface="+mn-ea"/>
              </a:rPr>
              <a:t>——</a:t>
            </a:r>
            <a:r>
              <a:rPr lang="zh-CN" altLang="en-US" dirty="0">
                <a:latin typeface="+mn-ea"/>
                <a:ea typeface="+mn-ea"/>
              </a:rPr>
              <a:t>它已经被设计在语言中了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  <a:endParaRPr lang="en-US" altLang="zh-CN" b="1" dirty="0">
              <a:latin typeface="+mn-ea"/>
              <a:ea typeface="+mn-ea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altLang="zh-CN" b="1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22611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336285" cy="586648"/>
            <a:chOff x="354" y="361635"/>
            <a:chExt cx="2336285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1924392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2.2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操作符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028774" y="1314000"/>
            <a:ext cx="108012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latin typeface="+mn-ea"/>
                <a:ea typeface="+mn-ea"/>
              </a:rPr>
              <a:t>2.2.4 </a:t>
            </a:r>
            <a:r>
              <a:rPr lang="zh-CN" altLang="en-US" b="1" dirty="0" smtClean="0">
                <a:latin typeface="+mn-ea"/>
                <a:ea typeface="+mn-ea"/>
              </a:rPr>
              <a:t>与直接常量相关的字符</a:t>
            </a:r>
            <a:endParaRPr lang="en-US" altLang="zh-CN" b="1" dirty="0" smtClean="0">
              <a:latin typeface="+mn-ea"/>
              <a:ea typeface="+mn-ea"/>
            </a:endParaRPr>
          </a:p>
          <a:p>
            <a:pPr lvl="1" indent="0">
              <a:buClr>
                <a:schemeClr val="accent1"/>
              </a:buClr>
            </a:pPr>
            <a:r>
              <a:rPr lang="en-US" altLang="zh-CN" dirty="0" smtClean="0">
                <a:latin typeface="+mn-ea"/>
                <a:ea typeface="+mn-ea"/>
              </a:rPr>
              <a:t>	   </a:t>
            </a:r>
            <a:r>
              <a:rPr lang="zh-CN" altLang="en-US" dirty="0" smtClean="0">
                <a:latin typeface="+mn-ea"/>
                <a:ea typeface="+mn-ea"/>
              </a:rPr>
              <a:t>一般说来，如果在程序里使用了“直接常量”，编译器可以准确地知道要生成什么样的类型，但有时却是模棱两可的。这</a:t>
            </a:r>
            <a:r>
              <a:rPr lang="zh-CN" altLang="en-US" dirty="0">
                <a:latin typeface="+mn-ea"/>
                <a:ea typeface="+mn-ea"/>
              </a:rPr>
              <a:t>就需要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与直接常量相关的某些字符</a:t>
            </a:r>
            <a:r>
              <a:rPr lang="zh-CN" altLang="en-US" dirty="0">
                <a:latin typeface="+mn-ea"/>
                <a:ea typeface="+mn-ea"/>
              </a:rPr>
              <a:t>来额外增加一些信息以“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指导</a:t>
            </a:r>
            <a:r>
              <a:rPr lang="zh-CN" altLang="en-US" dirty="0">
                <a:latin typeface="+mn-ea"/>
                <a:ea typeface="+mn-ea"/>
              </a:rPr>
              <a:t>”编译器，使其能够准确地知道要生成什么样的类型。如果编译器能够正确地识别类型，就不必在数值后增加字符。</a:t>
            </a:r>
            <a:endParaRPr lang="en-US" altLang="zh-CN" dirty="0" smtClean="0">
              <a:latin typeface="+mn-ea"/>
              <a:ea typeface="+mn-ea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altLang="zh-CN" b="1" dirty="0">
              <a:latin typeface="+mn-ea"/>
              <a:ea typeface="+mn-ea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altLang="zh-CN" b="1" dirty="0" smtClean="0">
              <a:latin typeface="+mn-ea"/>
              <a:ea typeface="+mn-ea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latin typeface="+mn-ea"/>
                <a:ea typeface="+mn-ea"/>
              </a:rPr>
              <a:t>示例：</a:t>
            </a:r>
            <a:r>
              <a:rPr lang="en-US" altLang="zh-CN" b="1" dirty="0" smtClean="0">
                <a:latin typeface="+mn-ea"/>
                <a:ea typeface="+mn-ea"/>
              </a:rPr>
              <a:t>Literals.java</a:t>
            </a:r>
            <a:endParaRPr lang="en-US" altLang="zh-CN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31525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336285" cy="586648"/>
            <a:chOff x="354" y="361635"/>
            <a:chExt cx="2336285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1924392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2.2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操作符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028774" y="1314000"/>
            <a:ext cx="105851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latin typeface="+mn-ea"/>
                <a:ea typeface="+mn-ea"/>
              </a:rPr>
              <a:t>2.2.5 </a:t>
            </a:r>
            <a:r>
              <a:rPr lang="zh-CN" altLang="en-US" b="1" dirty="0" smtClean="0">
                <a:latin typeface="+mn-ea"/>
                <a:ea typeface="+mn-ea"/>
              </a:rPr>
              <a:t>指数计数法</a:t>
            </a:r>
            <a:endParaRPr lang="en-US" altLang="zh-CN" b="1" dirty="0" smtClean="0">
              <a:latin typeface="+mn-ea"/>
              <a:ea typeface="+mn-ea"/>
            </a:endParaRPr>
          </a:p>
          <a:p>
            <a:pPr lvl="1" indent="0">
              <a:buClr>
                <a:schemeClr val="accent1"/>
              </a:buClr>
            </a:pPr>
            <a:r>
              <a:rPr lang="en-US" altLang="zh-CN" dirty="0" smtClean="0">
                <a:latin typeface="+mn-ea"/>
                <a:ea typeface="+mn-ea"/>
              </a:rPr>
              <a:t>	   </a:t>
            </a:r>
            <a:r>
              <a:rPr lang="zh-CN" altLang="en-US" dirty="0" smtClean="0">
                <a:latin typeface="+mn-ea"/>
                <a:ea typeface="+mn-ea"/>
              </a:rPr>
              <a:t>在</a:t>
            </a:r>
            <a:r>
              <a:rPr lang="en-US" altLang="zh-CN" dirty="0">
                <a:latin typeface="+mn-ea"/>
                <a:ea typeface="+mn-ea"/>
              </a:rPr>
              <a:t>C</a:t>
            </a:r>
            <a:r>
              <a:rPr lang="zh-CN" altLang="en-US" dirty="0">
                <a:latin typeface="+mn-ea"/>
                <a:ea typeface="+mn-ea"/>
              </a:rPr>
              <a:t>、</a:t>
            </a:r>
            <a:r>
              <a:rPr lang="en-US" altLang="zh-CN" dirty="0">
                <a:latin typeface="+mn-ea"/>
                <a:ea typeface="+mn-ea"/>
              </a:rPr>
              <a:t>C++</a:t>
            </a:r>
            <a:r>
              <a:rPr lang="zh-CN" altLang="en-US" dirty="0">
                <a:latin typeface="+mn-ea"/>
                <a:ea typeface="+mn-ea"/>
              </a:rPr>
              <a:t>以及</a:t>
            </a:r>
            <a:r>
              <a:rPr lang="en-US" altLang="zh-CN" dirty="0">
                <a:latin typeface="+mn-ea"/>
                <a:ea typeface="+mn-ea"/>
              </a:rPr>
              <a:t>Java</a:t>
            </a:r>
            <a:r>
              <a:rPr lang="zh-CN" altLang="en-US" dirty="0">
                <a:latin typeface="+mn-ea"/>
                <a:ea typeface="+mn-ea"/>
              </a:rPr>
              <a:t>中，</a:t>
            </a:r>
            <a:r>
              <a:rPr lang="en-US" altLang="zh-CN" dirty="0">
                <a:latin typeface="+mn-ea"/>
                <a:ea typeface="+mn-ea"/>
              </a:rPr>
              <a:t>e </a:t>
            </a:r>
            <a:r>
              <a:rPr lang="zh-CN" altLang="en-US" dirty="0">
                <a:latin typeface="+mn-ea"/>
                <a:ea typeface="+mn-ea"/>
              </a:rPr>
              <a:t>代表“</a:t>
            </a:r>
            <a:r>
              <a:rPr lang="en-US" altLang="zh-CN" dirty="0">
                <a:latin typeface="+mn-ea"/>
                <a:ea typeface="+mn-ea"/>
              </a:rPr>
              <a:t>10</a:t>
            </a:r>
            <a:r>
              <a:rPr lang="zh-CN" altLang="en-US" dirty="0">
                <a:latin typeface="+mn-ea"/>
                <a:ea typeface="+mn-ea"/>
              </a:rPr>
              <a:t>的幂次”，与科学与工程领域中“</a:t>
            </a:r>
            <a:r>
              <a:rPr lang="en-US" altLang="zh-CN" dirty="0">
                <a:latin typeface="+mn-ea"/>
                <a:ea typeface="+mn-ea"/>
              </a:rPr>
              <a:t>e”</a:t>
            </a:r>
            <a:r>
              <a:rPr lang="zh-CN" altLang="en-US" dirty="0">
                <a:latin typeface="+mn-ea"/>
                <a:ea typeface="+mn-ea"/>
              </a:rPr>
              <a:t>代表自然对数的基数（约等于</a:t>
            </a:r>
            <a:r>
              <a:rPr lang="en-US" altLang="zh-CN" dirty="0">
                <a:latin typeface="+mn-ea"/>
                <a:ea typeface="+mn-ea"/>
              </a:rPr>
              <a:t>2.718</a:t>
            </a:r>
            <a:r>
              <a:rPr lang="zh-CN" altLang="en-US" dirty="0">
                <a:latin typeface="+mn-ea"/>
                <a:ea typeface="+mn-ea"/>
              </a:rPr>
              <a:t>，</a:t>
            </a:r>
            <a:r>
              <a:rPr lang="en-US" altLang="zh-CN" dirty="0">
                <a:latin typeface="+mn-ea"/>
                <a:ea typeface="+mn-ea"/>
              </a:rPr>
              <a:t>Java</a:t>
            </a:r>
            <a:r>
              <a:rPr lang="zh-CN" altLang="en-US" dirty="0">
                <a:latin typeface="+mn-ea"/>
                <a:ea typeface="+mn-ea"/>
              </a:rPr>
              <a:t>中的</a:t>
            </a:r>
            <a:r>
              <a:rPr lang="en-US" altLang="zh-CN" dirty="0">
                <a:latin typeface="+mn-ea"/>
                <a:ea typeface="+mn-ea"/>
              </a:rPr>
              <a:t>Math.E</a:t>
            </a:r>
            <a:r>
              <a:rPr lang="zh-CN" altLang="en-US" dirty="0">
                <a:latin typeface="+mn-ea"/>
                <a:ea typeface="+mn-ea"/>
              </a:rPr>
              <a:t>给出了更精确的</a:t>
            </a:r>
            <a:r>
              <a:rPr lang="en-US" altLang="zh-CN" dirty="0">
                <a:latin typeface="+mn-ea"/>
                <a:ea typeface="+mn-ea"/>
              </a:rPr>
              <a:t>double</a:t>
            </a:r>
            <a:r>
              <a:rPr lang="zh-CN" altLang="en-US" dirty="0">
                <a:latin typeface="+mn-ea"/>
                <a:ea typeface="+mn-ea"/>
              </a:rPr>
              <a:t>型的值）不同。</a:t>
            </a:r>
            <a:endParaRPr lang="en-US" altLang="zh-CN" dirty="0" smtClean="0">
              <a:latin typeface="+mn-ea"/>
              <a:ea typeface="+mn-ea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altLang="zh-CN" b="1" dirty="0">
              <a:latin typeface="+mn-ea"/>
              <a:ea typeface="+mn-ea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altLang="zh-CN" b="1" dirty="0" smtClean="0">
              <a:latin typeface="+mn-ea"/>
              <a:ea typeface="+mn-ea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latin typeface="+mn-ea"/>
                <a:ea typeface="+mn-ea"/>
              </a:rPr>
              <a:t>示例：</a:t>
            </a:r>
            <a:r>
              <a:rPr lang="en-US" altLang="zh-CN" b="1" dirty="0" smtClean="0">
                <a:latin typeface="+mn-ea"/>
                <a:ea typeface="+mn-ea"/>
              </a:rPr>
              <a:t>Exponents.java</a:t>
            </a:r>
            <a:endParaRPr lang="en-US" altLang="zh-CN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44259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3413503" cy="586648"/>
            <a:chOff x="354" y="361635"/>
            <a:chExt cx="3413503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3001610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2.3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控制执行流程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1028774" y="1314000"/>
            <a:ext cx="1058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latin typeface="+mn-ea"/>
                <a:ea typeface="+mn-ea"/>
              </a:rPr>
              <a:t>2.3.1 </a:t>
            </a:r>
            <a:r>
              <a:rPr lang="zh-CN" altLang="en-US" b="1" dirty="0" smtClean="0">
                <a:latin typeface="+mn-ea"/>
                <a:ea typeface="+mn-ea"/>
              </a:rPr>
              <a:t>程序的三种基本结构</a:t>
            </a:r>
            <a:endParaRPr lang="en-US" altLang="zh-CN" b="1" dirty="0">
              <a:latin typeface="+mn-ea"/>
              <a:ea typeface="+mn-ea"/>
            </a:endParaRPr>
          </a:p>
          <a:p>
            <a:pPr lvl="1" indent="0">
              <a:buClr>
                <a:schemeClr val="accent1"/>
              </a:buClr>
            </a:pPr>
            <a:endParaRPr lang="en-US" altLang="zh-CN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6887" y="1960141"/>
            <a:ext cx="8352707" cy="3534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8709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3413503" cy="586648"/>
            <a:chOff x="354" y="361635"/>
            <a:chExt cx="3413503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3001610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2.3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控制执行流程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1028774" y="1314000"/>
            <a:ext cx="10585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latin typeface="+mn-ea"/>
                <a:ea typeface="+mn-ea"/>
              </a:rPr>
              <a:t>2.3.2 Java</a:t>
            </a:r>
            <a:r>
              <a:rPr lang="zh-CN" altLang="en-US" b="1" dirty="0" smtClean="0">
                <a:latin typeface="+mn-ea"/>
                <a:ea typeface="+mn-ea"/>
              </a:rPr>
              <a:t>语句分类</a:t>
            </a:r>
            <a:endParaRPr lang="en-US" altLang="zh-CN" b="1" dirty="0">
              <a:latin typeface="+mn-ea"/>
              <a:ea typeface="+mn-ea"/>
            </a:endParaRPr>
          </a:p>
        </p:txBody>
      </p:sp>
      <p:pic>
        <p:nvPicPr>
          <p:cNvPr id="8" name="Picture 5" descr="B2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857" y="1741196"/>
            <a:ext cx="3591582" cy="4755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0315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3413503" cy="586648"/>
            <a:chOff x="354" y="361635"/>
            <a:chExt cx="3413503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3001610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2.3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控制执行流程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028774" y="1314000"/>
            <a:ext cx="1087320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latin typeface="+mn-ea"/>
                <a:ea typeface="+mn-ea"/>
              </a:rPr>
              <a:t>2.3.3 true </a:t>
            </a:r>
            <a:r>
              <a:rPr lang="zh-CN" altLang="en-US" b="1" dirty="0" smtClean="0">
                <a:latin typeface="+mn-ea"/>
                <a:ea typeface="+mn-ea"/>
              </a:rPr>
              <a:t>和 </a:t>
            </a:r>
            <a:r>
              <a:rPr lang="en-US" altLang="zh-CN" b="1" dirty="0" smtClean="0">
                <a:latin typeface="+mn-ea"/>
                <a:ea typeface="+mn-ea"/>
              </a:rPr>
              <a:t>false</a:t>
            </a:r>
          </a:p>
          <a:p>
            <a:pPr lvl="1" indent="0">
              <a:buClr>
                <a:schemeClr val="accent1"/>
              </a:buClr>
            </a:pPr>
            <a:r>
              <a:rPr lang="en-US" altLang="zh-CN" dirty="0" smtClean="0">
                <a:latin typeface="+mn-ea"/>
                <a:ea typeface="+mn-ea"/>
              </a:rPr>
              <a:t>	   </a:t>
            </a:r>
            <a:r>
              <a:rPr lang="zh-CN" altLang="en-US" dirty="0" smtClean="0">
                <a:latin typeface="+mn-ea"/>
                <a:ea typeface="+mn-ea"/>
              </a:rPr>
              <a:t>所有的条件语句都利用表达式的真或假来决定执行</a:t>
            </a:r>
            <a:r>
              <a:rPr lang="zh-CN" altLang="en-US" dirty="0">
                <a:latin typeface="+mn-ea"/>
                <a:ea typeface="+mn-ea"/>
              </a:rPr>
              <a:t>路径。</a:t>
            </a: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注意</a:t>
            </a:r>
            <a:r>
              <a:rPr lang="en-US" altLang="zh-CN" dirty="0">
                <a:latin typeface="+mn-ea"/>
                <a:ea typeface="+mn-ea"/>
              </a:rPr>
              <a:t>Java</a:t>
            </a:r>
            <a:r>
              <a:rPr lang="zh-CN" altLang="en-US" dirty="0">
                <a:latin typeface="+mn-ea"/>
                <a:ea typeface="+mn-ea"/>
              </a:rPr>
              <a:t>不允许我们将一个数字作为布尔值使用，这与</a:t>
            </a:r>
            <a:r>
              <a:rPr lang="en-US" altLang="zh-CN" dirty="0">
                <a:latin typeface="+mn-ea"/>
                <a:ea typeface="+mn-ea"/>
              </a:rPr>
              <a:t>C</a:t>
            </a:r>
            <a:r>
              <a:rPr lang="zh-CN" altLang="en-US" dirty="0">
                <a:latin typeface="+mn-ea"/>
                <a:ea typeface="+mn-ea"/>
              </a:rPr>
              <a:t>和</a:t>
            </a:r>
            <a:r>
              <a:rPr lang="en-US" altLang="zh-CN" dirty="0">
                <a:latin typeface="+mn-ea"/>
                <a:ea typeface="+mn-ea"/>
              </a:rPr>
              <a:t>C</a:t>
            </a:r>
            <a:r>
              <a:rPr lang="en-US" altLang="zh-CN" dirty="0" smtClean="0">
                <a:latin typeface="+mn-ea"/>
                <a:ea typeface="+mn-ea"/>
              </a:rPr>
              <a:t>++</a:t>
            </a:r>
            <a:r>
              <a:rPr lang="zh-CN" altLang="en-US" dirty="0" smtClean="0">
                <a:latin typeface="+mn-ea"/>
                <a:ea typeface="+mn-ea"/>
              </a:rPr>
              <a:t>不同</a:t>
            </a:r>
            <a:r>
              <a:rPr lang="zh-CN" altLang="en-US" dirty="0">
                <a:latin typeface="+mn-ea"/>
                <a:ea typeface="+mn-ea"/>
              </a:rPr>
              <a:t>（</a:t>
            </a:r>
            <a:r>
              <a:rPr lang="en-US" altLang="zh-CN" dirty="0">
                <a:latin typeface="+mn-ea"/>
                <a:ea typeface="+mn-ea"/>
              </a:rPr>
              <a:t>C/C++</a:t>
            </a:r>
            <a:r>
              <a:rPr lang="zh-CN" altLang="en-US" dirty="0">
                <a:latin typeface="+mn-ea"/>
                <a:ea typeface="+mn-ea"/>
              </a:rPr>
              <a:t>中，“真”是非零，而“假”是零）。如果将数字作为布尔表达式，</a:t>
            </a:r>
            <a:r>
              <a:rPr lang="en-US" altLang="zh-CN" dirty="0">
                <a:latin typeface="+mn-ea"/>
                <a:ea typeface="+mn-ea"/>
              </a:rPr>
              <a:t>Java</a:t>
            </a:r>
            <a:r>
              <a:rPr lang="zh-CN" altLang="en-US" dirty="0">
                <a:latin typeface="+mn-ea"/>
                <a:ea typeface="+mn-ea"/>
              </a:rPr>
              <a:t>编译器会直接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报错</a:t>
            </a:r>
            <a:r>
              <a:rPr lang="zh-CN" altLang="en-US" dirty="0">
                <a:latin typeface="+mn-ea"/>
                <a:ea typeface="+mn-ea"/>
              </a:rPr>
              <a:t>。</a:t>
            </a:r>
            <a:endParaRPr lang="en-US" altLang="zh-CN" b="1" dirty="0">
              <a:latin typeface="+mn-ea"/>
              <a:ea typeface="+mn-ea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altLang="zh-CN" b="1" dirty="0" smtClean="0">
              <a:latin typeface="+mn-ea"/>
              <a:ea typeface="+mn-ea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latin typeface="+mn-ea"/>
                <a:ea typeface="+mn-ea"/>
              </a:rPr>
              <a:t>2.3.4 switch</a:t>
            </a:r>
          </a:p>
          <a:p>
            <a:pPr lvl="1" indent="0">
              <a:buClr>
                <a:schemeClr val="accent1"/>
              </a:buClr>
            </a:pPr>
            <a:r>
              <a:rPr lang="en-US" altLang="zh-CN" dirty="0" smtClean="0">
                <a:latin typeface="+mn-ea"/>
                <a:ea typeface="+mn-ea"/>
              </a:rPr>
              <a:t>	Switch</a:t>
            </a:r>
            <a:r>
              <a:rPr lang="zh-CN" altLang="en-US" dirty="0" smtClean="0">
                <a:latin typeface="+mn-ea"/>
                <a:ea typeface="+mn-ea"/>
              </a:rPr>
              <a:t>要求使用一个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选择因子</a:t>
            </a:r>
            <a:r>
              <a:rPr lang="zh-CN" altLang="en-US" dirty="0" smtClean="0">
                <a:latin typeface="+mn-ea"/>
                <a:ea typeface="+mn-ea"/>
              </a:rPr>
              <a:t>：</a:t>
            </a:r>
            <a:endParaRPr lang="en-US" altLang="zh-CN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  <a:ea typeface="+mn-ea"/>
              </a:rPr>
              <a:t>在</a:t>
            </a:r>
            <a:r>
              <a:rPr lang="en-US" altLang="zh-CN" dirty="0">
                <a:latin typeface="+mn-ea"/>
                <a:ea typeface="+mn-ea"/>
              </a:rPr>
              <a:t>JDK5</a:t>
            </a:r>
            <a:r>
              <a:rPr lang="zh-CN" altLang="en-US" dirty="0">
                <a:latin typeface="+mn-ea"/>
                <a:ea typeface="+mn-ea"/>
              </a:rPr>
              <a:t>之前，选择因子必须是</a:t>
            </a:r>
            <a:r>
              <a:rPr lang="en-US" altLang="zh-CN" dirty="0">
                <a:latin typeface="+mn-ea"/>
                <a:ea typeface="+mn-ea"/>
              </a:rPr>
              <a:t>int</a:t>
            </a:r>
            <a:r>
              <a:rPr lang="zh-CN" altLang="en-US" dirty="0">
                <a:latin typeface="+mn-ea"/>
                <a:ea typeface="+mn-ea"/>
              </a:rPr>
              <a:t>或</a:t>
            </a:r>
            <a:r>
              <a:rPr lang="en-US" altLang="zh-CN" dirty="0">
                <a:latin typeface="+mn-ea"/>
                <a:ea typeface="+mn-ea"/>
              </a:rPr>
              <a:t>char</a:t>
            </a:r>
            <a:r>
              <a:rPr lang="zh-CN" altLang="en-US" dirty="0">
                <a:latin typeface="+mn-ea"/>
                <a:ea typeface="+mn-ea"/>
              </a:rPr>
              <a:t>那样的整数值。</a:t>
            </a: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  <a:ea typeface="+mn-ea"/>
              </a:rPr>
              <a:t>JDK1.5</a:t>
            </a:r>
            <a:r>
              <a:rPr lang="zh-CN" altLang="en-US" dirty="0">
                <a:latin typeface="+mn-ea"/>
                <a:ea typeface="+mn-ea"/>
              </a:rPr>
              <a:t>开始，</a:t>
            </a:r>
            <a:r>
              <a:rPr lang="en-US" altLang="zh-CN" dirty="0">
                <a:latin typeface="+mn-ea"/>
                <a:ea typeface="+mn-ea"/>
              </a:rPr>
              <a:t>Java</a:t>
            </a:r>
            <a:r>
              <a:rPr lang="zh-CN" altLang="en-US" dirty="0">
                <a:latin typeface="+mn-ea"/>
                <a:ea typeface="+mn-ea"/>
              </a:rPr>
              <a:t>增加了新特性</a:t>
            </a:r>
            <a:r>
              <a:rPr lang="en-US" altLang="zh-CN" dirty="0">
                <a:latin typeface="+mn-ea"/>
                <a:ea typeface="+mn-ea"/>
              </a:rPr>
              <a:t>enum</a:t>
            </a:r>
            <a:r>
              <a:rPr lang="zh-CN" altLang="en-US" dirty="0">
                <a:latin typeface="+mn-ea"/>
                <a:ea typeface="+mn-ea"/>
              </a:rPr>
              <a:t>，使得</a:t>
            </a:r>
            <a:r>
              <a:rPr lang="en-US" altLang="zh-CN" dirty="0">
                <a:solidFill>
                  <a:srgbClr val="FF0000"/>
                </a:solidFill>
                <a:latin typeface="+mn-ea"/>
                <a:ea typeface="+mn-ea"/>
              </a:rPr>
              <a:t>enum</a:t>
            </a:r>
            <a:r>
              <a:rPr lang="zh-CN" altLang="en-US" dirty="0">
                <a:latin typeface="+mn-ea"/>
                <a:ea typeface="+mn-ea"/>
              </a:rPr>
              <a:t>可以与</a:t>
            </a:r>
            <a:r>
              <a:rPr lang="en-US" altLang="zh-CN" dirty="0">
                <a:latin typeface="+mn-ea"/>
                <a:ea typeface="+mn-ea"/>
              </a:rPr>
              <a:t>switch</a:t>
            </a:r>
            <a:r>
              <a:rPr lang="zh-CN" altLang="en-US" dirty="0">
                <a:latin typeface="+mn-ea"/>
                <a:ea typeface="+mn-ea"/>
              </a:rPr>
              <a:t>协调工作。</a:t>
            </a: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  <a:ea typeface="+mn-ea"/>
              </a:rPr>
              <a:t>JDK1.7</a:t>
            </a:r>
            <a:r>
              <a:rPr lang="zh-CN" altLang="en-US" dirty="0">
                <a:latin typeface="+mn-ea"/>
                <a:ea typeface="+mn-ea"/>
              </a:rPr>
              <a:t>开始，</a:t>
            </a:r>
            <a:r>
              <a:rPr lang="en-US" altLang="zh-CN" dirty="0">
                <a:latin typeface="+mn-ea"/>
                <a:ea typeface="+mn-ea"/>
              </a:rPr>
              <a:t>switch</a:t>
            </a:r>
            <a:r>
              <a:rPr lang="zh-CN" altLang="en-US" dirty="0">
                <a:latin typeface="+mn-ea"/>
                <a:ea typeface="+mn-ea"/>
              </a:rPr>
              <a:t>开始支持</a:t>
            </a:r>
            <a:r>
              <a:rPr lang="en-US" altLang="zh-CN" dirty="0">
                <a:solidFill>
                  <a:srgbClr val="FF0000"/>
                </a:solidFill>
                <a:latin typeface="+mn-ea"/>
                <a:ea typeface="+mn-ea"/>
              </a:rPr>
              <a:t>String</a:t>
            </a:r>
            <a:r>
              <a:rPr lang="zh-CN" altLang="en-US" dirty="0">
                <a:latin typeface="+mn-ea"/>
                <a:ea typeface="+mn-ea"/>
              </a:rPr>
              <a:t>作为选择因子。在</a:t>
            </a:r>
            <a:r>
              <a:rPr lang="en-US" altLang="zh-CN" dirty="0">
                <a:latin typeface="+mn-ea"/>
                <a:ea typeface="+mn-ea"/>
              </a:rPr>
              <a:t>switch</a:t>
            </a:r>
            <a:r>
              <a:rPr lang="zh-CN" altLang="en-US" dirty="0">
                <a:latin typeface="+mn-ea"/>
                <a:ea typeface="+mn-ea"/>
              </a:rPr>
              <a:t>语句中，</a:t>
            </a:r>
            <a:r>
              <a:rPr lang="en-US" altLang="zh-CN" dirty="0">
                <a:latin typeface="+mn-ea"/>
                <a:ea typeface="+mn-ea"/>
              </a:rPr>
              <a:t>String</a:t>
            </a:r>
            <a:r>
              <a:rPr lang="zh-CN" altLang="en-US" dirty="0">
                <a:latin typeface="+mn-ea"/>
                <a:ea typeface="+mn-ea"/>
              </a:rPr>
              <a:t>的比较用的是</a:t>
            </a:r>
            <a:r>
              <a:rPr lang="en-US" altLang="zh-CN" dirty="0">
                <a:solidFill>
                  <a:srgbClr val="FF0000"/>
                </a:solidFill>
                <a:latin typeface="+mn-ea"/>
                <a:ea typeface="+mn-ea"/>
              </a:rPr>
              <a:t>String.equals()</a:t>
            </a:r>
            <a:r>
              <a:rPr lang="zh-CN" altLang="en-US" dirty="0">
                <a:latin typeface="+mn-ea"/>
                <a:ea typeface="+mn-ea"/>
              </a:rPr>
              <a:t>。因此，需要注意，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传给</a:t>
            </a:r>
            <a:r>
              <a:rPr lang="en-US" altLang="zh-CN" dirty="0">
                <a:solidFill>
                  <a:srgbClr val="FF0000"/>
                </a:solidFill>
                <a:latin typeface="+mn-ea"/>
                <a:ea typeface="+mn-ea"/>
              </a:rPr>
              <a:t>switch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的</a:t>
            </a:r>
            <a:r>
              <a:rPr lang="en-US" altLang="zh-CN" dirty="0">
                <a:solidFill>
                  <a:srgbClr val="FF0000"/>
                </a:solidFill>
                <a:latin typeface="+mn-ea"/>
                <a:ea typeface="+mn-ea"/>
              </a:rPr>
              <a:t>String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变量不能为</a:t>
            </a:r>
            <a:r>
              <a:rPr lang="en-US" altLang="zh-CN" dirty="0">
                <a:solidFill>
                  <a:srgbClr val="FF0000"/>
                </a:solidFill>
                <a:latin typeface="+mn-ea"/>
                <a:ea typeface="+mn-ea"/>
              </a:rPr>
              <a:t>null</a:t>
            </a:r>
            <a:r>
              <a:rPr lang="zh-CN" altLang="en-US" dirty="0">
                <a:latin typeface="+mn-ea"/>
                <a:ea typeface="+mn-ea"/>
              </a:rPr>
              <a:t>，同时</a:t>
            </a:r>
            <a:r>
              <a:rPr lang="en-US" altLang="zh-CN" dirty="0">
                <a:latin typeface="+mn-ea"/>
                <a:ea typeface="+mn-ea"/>
              </a:rPr>
              <a:t>switch</a:t>
            </a:r>
            <a:r>
              <a:rPr lang="zh-CN" altLang="en-US" dirty="0">
                <a:latin typeface="+mn-ea"/>
                <a:ea typeface="+mn-ea"/>
              </a:rPr>
              <a:t>的</a:t>
            </a:r>
            <a:r>
              <a:rPr lang="en-US" altLang="zh-CN" dirty="0">
                <a:latin typeface="+mn-ea"/>
                <a:ea typeface="+mn-ea"/>
              </a:rPr>
              <a:t>case</a:t>
            </a:r>
            <a:r>
              <a:rPr lang="zh-CN" altLang="en-US" dirty="0">
                <a:latin typeface="+mn-ea"/>
                <a:ea typeface="+mn-ea"/>
              </a:rPr>
              <a:t>子句中使用的字符串也不能为</a:t>
            </a:r>
            <a:r>
              <a:rPr lang="en-US" altLang="zh-CN" dirty="0">
                <a:latin typeface="+mn-ea"/>
                <a:ea typeface="+mn-ea"/>
              </a:rPr>
              <a:t>null</a:t>
            </a:r>
            <a:r>
              <a:rPr lang="zh-CN" altLang="en-US" dirty="0">
                <a:latin typeface="+mn-ea"/>
                <a:ea typeface="+mn-ea"/>
              </a:rPr>
              <a:t>。显然是因为：</a:t>
            </a:r>
          </a:p>
          <a:p>
            <a:pPr marL="1568450" lvl="2" indent="-285750">
              <a:buClr>
                <a:schemeClr val="accent1"/>
              </a:buClr>
              <a:buFont typeface="Wingdings" panose="05000000000000000000" pitchFamily="2" charset="2"/>
              <a:buChar char="p"/>
            </a:pPr>
            <a:r>
              <a:rPr lang="zh-CN" altLang="en-US" dirty="0" smtClean="0">
                <a:latin typeface="+mn-ea"/>
                <a:ea typeface="+mn-ea"/>
              </a:rPr>
              <a:t>如果</a:t>
            </a:r>
            <a:r>
              <a:rPr lang="en-US" altLang="zh-CN" dirty="0">
                <a:latin typeface="+mn-ea"/>
                <a:ea typeface="+mn-ea"/>
              </a:rPr>
              <a:t>switch</a:t>
            </a:r>
            <a:r>
              <a:rPr lang="zh-CN" altLang="en-US" dirty="0">
                <a:latin typeface="+mn-ea"/>
                <a:ea typeface="+mn-ea"/>
              </a:rPr>
              <a:t>传入的是</a:t>
            </a:r>
            <a:r>
              <a:rPr lang="en-US" altLang="zh-CN" dirty="0">
                <a:latin typeface="+mn-ea"/>
                <a:ea typeface="+mn-ea"/>
              </a:rPr>
              <a:t>null</a:t>
            </a:r>
            <a:r>
              <a:rPr lang="zh-CN" altLang="en-US" dirty="0">
                <a:latin typeface="+mn-ea"/>
                <a:ea typeface="+mn-ea"/>
              </a:rPr>
              <a:t>，则在运行时对</a:t>
            </a:r>
            <a:r>
              <a:rPr lang="en-US" altLang="zh-CN" dirty="0">
                <a:latin typeface="+mn-ea"/>
                <a:ea typeface="+mn-ea"/>
              </a:rPr>
              <a:t>null</a:t>
            </a:r>
            <a:r>
              <a:rPr lang="zh-CN" altLang="en-US" dirty="0">
                <a:latin typeface="+mn-ea"/>
                <a:ea typeface="+mn-ea"/>
              </a:rPr>
              <a:t>对象调用</a:t>
            </a:r>
            <a:r>
              <a:rPr lang="en-US" altLang="zh-CN" dirty="0" smtClean="0">
                <a:solidFill>
                  <a:srgbClr val="FF0000"/>
                </a:solidFill>
                <a:latin typeface="+mn-ea"/>
                <a:ea typeface="+mn-ea"/>
              </a:rPr>
              <a:t>hashCode()</a:t>
            </a:r>
            <a:r>
              <a:rPr lang="en-US" altLang="zh-CN" dirty="0" smtClean="0">
                <a:latin typeface="+mn-ea"/>
                <a:ea typeface="+mn-ea"/>
              </a:rPr>
              <a:t>(</a:t>
            </a:r>
            <a:r>
              <a:rPr lang="en-US" altLang="zh-CN" dirty="0">
                <a:latin typeface="+mn-ea"/>
                <a:ea typeface="+mn-ea"/>
              </a:rPr>
              <a:t>String.equals()</a:t>
            </a:r>
            <a:r>
              <a:rPr lang="zh-CN" altLang="en-US" dirty="0">
                <a:latin typeface="+mn-ea"/>
                <a:ea typeface="+mn-ea"/>
              </a:rPr>
              <a:t>会调用</a:t>
            </a:r>
            <a:r>
              <a:rPr lang="en-US" altLang="zh-CN" dirty="0">
                <a:latin typeface="+mn-ea"/>
                <a:ea typeface="+mn-ea"/>
              </a:rPr>
              <a:t>)</a:t>
            </a:r>
            <a:r>
              <a:rPr lang="zh-CN" altLang="en-US" dirty="0">
                <a:latin typeface="+mn-ea"/>
                <a:ea typeface="+mn-ea"/>
              </a:rPr>
              <a:t>方法会出现</a:t>
            </a:r>
            <a:r>
              <a:rPr lang="en-US" altLang="zh-CN" dirty="0">
                <a:solidFill>
                  <a:srgbClr val="FF0000"/>
                </a:solidFill>
                <a:latin typeface="+mn-ea"/>
                <a:ea typeface="+mn-ea"/>
              </a:rPr>
              <a:t>NullPointException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  <a:endParaRPr lang="en-US" altLang="zh-CN" dirty="0" smtClean="0">
              <a:latin typeface="+mn-ea"/>
              <a:ea typeface="+mn-ea"/>
            </a:endParaRPr>
          </a:p>
          <a:p>
            <a:pPr marL="1568450" lvl="2" indent="-285750">
              <a:buClr>
                <a:schemeClr val="accent1"/>
              </a:buClr>
              <a:buFont typeface="Wingdings" panose="05000000000000000000" pitchFamily="2" charset="2"/>
              <a:buChar char="p"/>
            </a:pPr>
            <a:r>
              <a:rPr lang="zh-CN" altLang="en-US" dirty="0" smtClean="0">
                <a:latin typeface="+mn-ea"/>
                <a:ea typeface="+mn-ea"/>
              </a:rPr>
              <a:t>如果</a:t>
            </a:r>
            <a:r>
              <a:rPr lang="en-US" altLang="zh-CN" dirty="0">
                <a:latin typeface="+mn-ea"/>
                <a:ea typeface="+mn-ea"/>
              </a:rPr>
              <a:t>case</a:t>
            </a:r>
            <a:r>
              <a:rPr lang="zh-CN" altLang="en-US" dirty="0">
                <a:latin typeface="+mn-ea"/>
                <a:ea typeface="+mn-ea"/>
              </a:rPr>
              <a:t>写的是</a:t>
            </a:r>
            <a:r>
              <a:rPr lang="en-US" altLang="zh-CN" dirty="0">
                <a:latin typeface="+mn-ea"/>
                <a:ea typeface="+mn-ea"/>
              </a:rPr>
              <a:t>null</a:t>
            </a:r>
            <a:r>
              <a:rPr lang="zh-CN" altLang="en-US" dirty="0">
                <a:latin typeface="+mn-ea"/>
                <a:ea typeface="+mn-ea"/>
              </a:rPr>
              <a:t>，那么在编译时无法求出</a:t>
            </a:r>
            <a:r>
              <a:rPr lang="en-US" altLang="zh-CN" dirty="0" smtClean="0">
                <a:solidFill>
                  <a:srgbClr val="FF0000"/>
                </a:solidFill>
                <a:latin typeface="+mn-ea"/>
                <a:ea typeface="+mn-ea"/>
              </a:rPr>
              <a:t>hashCode()</a:t>
            </a:r>
            <a:r>
              <a:rPr lang="zh-CN" altLang="en-US" dirty="0" smtClean="0">
                <a:latin typeface="+mn-ea"/>
                <a:ea typeface="+mn-ea"/>
              </a:rPr>
              <a:t>，</a:t>
            </a:r>
            <a:r>
              <a:rPr lang="zh-CN" altLang="en-US" dirty="0">
                <a:latin typeface="+mn-ea"/>
                <a:ea typeface="+mn-ea"/>
              </a:rPr>
              <a:t>因此编译时就会报错。</a:t>
            </a:r>
            <a:endParaRPr lang="en-US" altLang="zh-CN" dirty="0" smtClean="0">
              <a:latin typeface="+mn-ea"/>
              <a:ea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28774" y="5632987"/>
            <a:ext cx="10873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+mn-ea"/>
                <a:ea typeface="+mn-ea"/>
              </a:rPr>
              <a:t> </a:t>
            </a:r>
            <a:r>
              <a:rPr lang="en-US" altLang="zh-CN" b="1" dirty="0" smtClean="0">
                <a:latin typeface="+mn-ea"/>
                <a:ea typeface="+mn-ea"/>
              </a:rPr>
              <a:t>      switch</a:t>
            </a:r>
            <a:r>
              <a:rPr lang="zh-CN" altLang="en-US" b="1" dirty="0">
                <a:latin typeface="+mn-ea"/>
                <a:ea typeface="+mn-ea"/>
              </a:rPr>
              <a:t>支持</a:t>
            </a:r>
            <a:r>
              <a:rPr lang="en-US" altLang="zh-CN" b="1" dirty="0">
                <a:latin typeface="+mn-ea"/>
                <a:ea typeface="+mn-ea"/>
              </a:rPr>
              <a:t>String</a:t>
            </a:r>
            <a:r>
              <a:rPr lang="zh-CN" altLang="en-US" b="1" dirty="0">
                <a:latin typeface="+mn-ea"/>
                <a:ea typeface="+mn-ea"/>
              </a:rPr>
              <a:t>只是一个</a:t>
            </a: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语法糖</a:t>
            </a:r>
            <a:r>
              <a:rPr lang="zh-CN" altLang="en-US" b="1" dirty="0">
                <a:latin typeface="+mn-ea"/>
                <a:ea typeface="+mn-ea"/>
              </a:rPr>
              <a:t>，由</a:t>
            </a:r>
            <a:r>
              <a:rPr lang="en-US" altLang="zh-CN" b="1" dirty="0">
                <a:latin typeface="+mn-ea"/>
                <a:ea typeface="+mn-ea"/>
              </a:rPr>
              <a:t>javac</a:t>
            </a:r>
            <a:r>
              <a:rPr lang="zh-CN" altLang="en-US" b="1" dirty="0">
                <a:latin typeface="+mn-ea"/>
                <a:ea typeface="+mn-ea"/>
              </a:rPr>
              <a:t>来负责生成相应的代码。底层的</a:t>
            </a:r>
            <a:r>
              <a:rPr lang="en-US" altLang="zh-CN" b="1" dirty="0">
                <a:latin typeface="+mn-ea"/>
                <a:ea typeface="+mn-ea"/>
              </a:rPr>
              <a:t>JVM</a:t>
            </a:r>
            <a:r>
              <a:rPr lang="zh-CN" altLang="en-US" b="1" dirty="0">
                <a:latin typeface="+mn-ea"/>
                <a:ea typeface="+mn-ea"/>
              </a:rPr>
              <a:t>在</a:t>
            </a:r>
            <a:r>
              <a:rPr lang="en-US" altLang="zh-CN" b="1" dirty="0">
                <a:latin typeface="+mn-ea"/>
                <a:ea typeface="+mn-ea"/>
              </a:rPr>
              <a:t>switch</a:t>
            </a:r>
            <a:r>
              <a:rPr lang="zh-CN" altLang="en-US" b="1" dirty="0">
                <a:latin typeface="+mn-ea"/>
                <a:ea typeface="+mn-ea"/>
              </a:rPr>
              <a:t>上并没有进行修改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22276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956826" y="1096045"/>
            <a:ext cx="2306403" cy="3794592"/>
            <a:chOff x="2956826" y="1489047"/>
            <a:chExt cx="2306403" cy="3794592"/>
          </a:xfrm>
        </p:grpSpPr>
        <p:sp>
          <p:nvSpPr>
            <p:cNvPr id="18" name="MH_Others_1"/>
            <p:cNvSpPr txBox="1"/>
            <p:nvPr>
              <p:custDataLst>
                <p:tags r:id="rId11"/>
              </p:custDataLst>
            </p:nvPr>
          </p:nvSpPr>
          <p:spPr>
            <a:xfrm>
              <a:off x="3493514" y="1489047"/>
              <a:ext cx="1769715" cy="3794592"/>
            </a:xfrm>
            <a:prstGeom prst="rect">
              <a:avLst/>
            </a:prstGeom>
            <a:noFill/>
          </p:spPr>
          <p:txBody>
            <a:bodyPr vert="eaVert" wrap="square" lIns="0" tIns="0" rIns="0" bIns="0" rtlCol="0" anchor="ctr" anchorCtr="0">
              <a:spAutoFit/>
            </a:bodyPr>
            <a:lstStyle/>
            <a:p>
              <a:pPr algn="ctr"/>
              <a:r>
                <a:rPr lang="zh-CN" altLang="en-US" sz="115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  <a:sym typeface="Arial" panose="020B0604020202020204" pitchFamily="34" charset="0"/>
                </a:rPr>
                <a:t>目录</a:t>
              </a:r>
              <a:endParaRPr lang="zh-CN" altLang="en-US" sz="1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 panose="020B0604020202020204" pitchFamily="34" charset="0"/>
              </a:endParaRPr>
            </a:p>
          </p:txBody>
        </p:sp>
        <p:sp>
          <p:nvSpPr>
            <p:cNvPr id="19" name="MH_Others_2"/>
            <p:cNvSpPr txBox="1"/>
            <p:nvPr>
              <p:custDataLst>
                <p:tags r:id="rId12"/>
              </p:custDataLst>
            </p:nvPr>
          </p:nvSpPr>
          <p:spPr>
            <a:xfrm rot="5400000">
              <a:off x="1645732" y="3047789"/>
              <a:ext cx="3299296" cy="677108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CN" sz="4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  <a:sym typeface="Arial" panose="020B0604020202020204" pitchFamily="34" charset="0"/>
                </a:rPr>
                <a:t>CONTENTS</a:t>
              </a:r>
              <a:endParaRPr lang="zh-CN" altLang="en-US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 panose="020B0604020202020204" pitchFamily="34" charset="0"/>
              </a:endParaRPr>
            </a:p>
          </p:txBody>
        </p:sp>
      </p:grpSp>
      <p:sp>
        <p:nvSpPr>
          <p:cNvPr id="16" name="Freeform 6"/>
          <p:cNvSpPr>
            <a:spLocks/>
          </p:cNvSpPr>
          <p:nvPr/>
        </p:nvSpPr>
        <p:spPr bwMode="auto">
          <a:xfrm>
            <a:off x="0" y="4091804"/>
            <a:ext cx="5265494" cy="3140846"/>
          </a:xfrm>
          <a:custGeom>
            <a:avLst/>
            <a:gdLst>
              <a:gd name="T0" fmla="*/ 0 w 2348"/>
              <a:gd name="T1" fmla="*/ 0 h 1407"/>
              <a:gd name="T2" fmla="*/ 2348 w 2348"/>
              <a:gd name="T3" fmla="*/ 1407 h 1407"/>
              <a:gd name="T4" fmla="*/ 0 w 2348"/>
              <a:gd name="T5" fmla="*/ 1407 h 1407"/>
              <a:gd name="T6" fmla="*/ 0 w 2348"/>
              <a:gd name="T7" fmla="*/ 0 h 1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48" h="1407">
                <a:moveTo>
                  <a:pt x="0" y="0"/>
                </a:moveTo>
                <a:lnTo>
                  <a:pt x="2348" y="1407"/>
                </a:lnTo>
                <a:lnTo>
                  <a:pt x="0" y="140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ea"/>
              <a:ea typeface="+mj-ea"/>
            </a:endParaRPr>
          </a:p>
        </p:txBody>
      </p:sp>
      <p:sp>
        <p:nvSpPr>
          <p:cNvPr id="17" name="Freeform 7"/>
          <p:cNvSpPr>
            <a:spLocks/>
          </p:cNvSpPr>
          <p:nvPr/>
        </p:nvSpPr>
        <p:spPr bwMode="auto">
          <a:xfrm>
            <a:off x="2984828" y="4640949"/>
            <a:ext cx="9873922" cy="2591700"/>
          </a:xfrm>
          <a:custGeom>
            <a:avLst/>
            <a:gdLst>
              <a:gd name="T0" fmla="*/ 4403 w 4403"/>
              <a:gd name="T1" fmla="*/ 0 h 1161"/>
              <a:gd name="T2" fmla="*/ 4403 w 4403"/>
              <a:gd name="T3" fmla="*/ 1161 h 1161"/>
              <a:gd name="T4" fmla="*/ 0 w 4403"/>
              <a:gd name="T5" fmla="*/ 1161 h 1161"/>
              <a:gd name="T6" fmla="*/ 4403 w 4403"/>
              <a:gd name="T7" fmla="*/ 0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03" h="1161">
                <a:moveTo>
                  <a:pt x="4403" y="0"/>
                </a:moveTo>
                <a:lnTo>
                  <a:pt x="4403" y="1161"/>
                </a:lnTo>
                <a:lnTo>
                  <a:pt x="0" y="1161"/>
                </a:lnTo>
                <a:lnTo>
                  <a:pt x="4403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ea"/>
              <a:ea typeface="+mj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710332" y="1080282"/>
            <a:ext cx="4175427" cy="3827519"/>
            <a:chOff x="5710332" y="1512942"/>
            <a:chExt cx="4056211" cy="3678996"/>
          </a:xfrm>
        </p:grpSpPr>
        <p:grpSp>
          <p:nvGrpSpPr>
            <p:cNvPr id="2" name="组合 1"/>
            <p:cNvGrpSpPr/>
            <p:nvPr/>
          </p:nvGrpSpPr>
          <p:grpSpPr>
            <a:xfrm>
              <a:off x="5710332" y="1512942"/>
              <a:ext cx="3861871" cy="486646"/>
              <a:chOff x="5710332" y="1945992"/>
              <a:chExt cx="3861871" cy="486646"/>
            </a:xfrm>
          </p:grpSpPr>
          <p:sp>
            <p:nvSpPr>
              <p:cNvPr id="20" name="MH_Number_1"/>
              <p:cNvSpPr/>
              <p:nvPr>
                <p:custDataLst>
                  <p:tags r:id="rId9"/>
                </p:custDataLst>
              </p:nvPr>
            </p:nvSpPr>
            <p:spPr>
              <a:xfrm>
                <a:off x="5710332" y="2023589"/>
                <a:ext cx="379667" cy="379667"/>
              </a:xfrm>
              <a:prstGeom prst="ellipse">
                <a:avLst/>
              </a:prstGeom>
              <a:solidFill>
                <a:schemeClr val="accent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r>
                  <a:rPr lang="en-US" altLang="zh-CN" sz="2109" b="1" dirty="0">
                    <a:solidFill>
                      <a:srgbClr val="FFFFFF"/>
                    </a:solidFill>
                    <a:latin typeface="+mj-ea"/>
                    <a:ea typeface="+mj-ea"/>
                    <a:cs typeface="Times New Roman" panose="02020603050405020304" pitchFamily="18" charset="0"/>
                    <a:sym typeface="Arial" panose="020B0604020202020204" pitchFamily="34" charset="0"/>
                  </a:rPr>
                  <a:t>1</a:t>
                </a:r>
                <a:endParaRPr lang="zh-CN" altLang="en-US" sz="2109" b="1" dirty="0">
                  <a:solidFill>
                    <a:srgbClr val="FFFFFF"/>
                  </a:solidFill>
                  <a:latin typeface="+mj-ea"/>
                  <a:ea typeface="+mj-ea"/>
                  <a:cs typeface="Times New Roman" panose="02020603050405020304" pitchFamily="18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1" name="MH_Entry_1"/>
              <p:cNvSpPr/>
              <p:nvPr>
                <p:custDataLst>
                  <p:tags r:id="rId10"/>
                </p:custDataLst>
              </p:nvPr>
            </p:nvSpPr>
            <p:spPr>
              <a:xfrm>
                <a:off x="6241157" y="1945992"/>
                <a:ext cx="3331046" cy="486646"/>
              </a:xfrm>
              <a:custGeom>
                <a:avLst/>
                <a:gdLst>
                  <a:gd name="connsiteX0" fmla="*/ 0 w 2520280"/>
                  <a:gd name="connsiteY0" fmla="*/ 1584176 h 1872208"/>
                  <a:gd name="connsiteX1" fmla="*/ 2520280 w 2520280"/>
                  <a:gd name="connsiteY1" fmla="*/ 1584176 h 1872208"/>
                  <a:gd name="connsiteX2" fmla="*/ 2520280 w 2520280"/>
                  <a:gd name="connsiteY2" fmla="*/ 1872208 h 1872208"/>
                  <a:gd name="connsiteX3" fmla="*/ 0 w 2520280"/>
                  <a:gd name="connsiteY3" fmla="*/ 1872208 h 1872208"/>
                  <a:gd name="connsiteX4" fmla="*/ 0 w 2520280"/>
                  <a:gd name="connsiteY4" fmla="*/ 1584176 h 1872208"/>
                  <a:gd name="connsiteX5" fmla="*/ 0 w 2520280"/>
                  <a:gd name="connsiteY5" fmla="*/ 0 h 1872208"/>
                  <a:gd name="connsiteX6" fmla="*/ 2520280 w 2520280"/>
                  <a:gd name="connsiteY6" fmla="*/ 0 h 1872208"/>
                  <a:gd name="connsiteX7" fmla="*/ 2520280 w 2520280"/>
                  <a:gd name="connsiteY7" fmla="*/ 288032 h 1872208"/>
                  <a:gd name="connsiteX8" fmla="*/ 0 w 2520280"/>
                  <a:gd name="connsiteY8" fmla="*/ 0 h 1872208"/>
                  <a:gd name="connsiteX0" fmla="*/ 0 w 2520280"/>
                  <a:gd name="connsiteY0" fmla="*/ 1584176 h 1872208"/>
                  <a:gd name="connsiteX1" fmla="*/ 2520280 w 2520280"/>
                  <a:gd name="connsiteY1" fmla="*/ 1584176 h 1872208"/>
                  <a:gd name="connsiteX2" fmla="*/ 2520280 w 2520280"/>
                  <a:gd name="connsiteY2" fmla="*/ 1872208 h 1872208"/>
                  <a:gd name="connsiteX3" fmla="*/ 0 w 2520280"/>
                  <a:gd name="connsiteY3" fmla="*/ 1872208 h 1872208"/>
                  <a:gd name="connsiteX4" fmla="*/ 0 w 2520280"/>
                  <a:gd name="connsiteY4" fmla="*/ 1584176 h 1872208"/>
                  <a:gd name="connsiteX5" fmla="*/ 0 w 2520280"/>
                  <a:gd name="connsiteY5" fmla="*/ 0 h 1872208"/>
                  <a:gd name="connsiteX6" fmla="*/ 2520280 w 2520280"/>
                  <a:gd name="connsiteY6" fmla="*/ 0 h 1872208"/>
                  <a:gd name="connsiteX7" fmla="*/ 0 w 2520280"/>
                  <a:gd name="connsiteY7" fmla="*/ 0 h 1872208"/>
                  <a:gd name="connsiteX0" fmla="*/ 0 w 2520280"/>
                  <a:gd name="connsiteY0" fmla="*/ 1872208 h 1872208"/>
                  <a:gd name="connsiteX1" fmla="*/ 2520280 w 2520280"/>
                  <a:gd name="connsiteY1" fmla="*/ 1584176 h 1872208"/>
                  <a:gd name="connsiteX2" fmla="*/ 2520280 w 2520280"/>
                  <a:gd name="connsiteY2" fmla="*/ 1872208 h 1872208"/>
                  <a:gd name="connsiteX3" fmla="*/ 0 w 2520280"/>
                  <a:gd name="connsiteY3" fmla="*/ 1872208 h 1872208"/>
                  <a:gd name="connsiteX4" fmla="*/ 0 w 2520280"/>
                  <a:gd name="connsiteY4" fmla="*/ 0 h 1872208"/>
                  <a:gd name="connsiteX5" fmla="*/ 2520280 w 2520280"/>
                  <a:gd name="connsiteY5" fmla="*/ 0 h 1872208"/>
                  <a:gd name="connsiteX6" fmla="*/ 0 w 2520280"/>
                  <a:gd name="connsiteY6" fmla="*/ 0 h 1872208"/>
                  <a:gd name="connsiteX0" fmla="*/ 0 w 2520280"/>
                  <a:gd name="connsiteY0" fmla="*/ 1872208 h 1872208"/>
                  <a:gd name="connsiteX1" fmla="*/ 2520280 w 2520280"/>
                  <a:gd name="connsiteY1" fmla="*/ 1872208 h 1872208"/>
                  <a:gd name="connsiteX2" fmla="*/ 0 w 2520280"/>
                  <a:gd name="connsiteY2" fmla="*/ 1872208 h 1872208"/>
                  <a:gd name="connsiteX3" fmla="*/ 0 w 2520280"/>
                  <a:gd name="connsiteY3" fmla="*/ 0 h 1872208"/>
                  <a:gd name="connsiteX4" fmla="*/ 2520280 w 2520280"/>
                  <a:gd name="connsiteY4" fmla="*/ 0 h 1872208"/>
                  <a:gd name="connsiteX5" fmla="*/ 0 w 2520280"/>
                  <a:gd name="connsiteY5" fmla="*/ 0 h 1872208"/>
                  <a:gd name="connsiteX0" fmla="*/ 0 w 2520280"/>
                  <a:gd name="connsiteY0" fmla="*/ 1872208 h 1872208"/>
                  <a:gd name="connsiteX1" fmla="*/ 2520280 w 2520280"/>
                  <a:gd name="connsiteY1" fmla="*/ 1872208 h 1872208"/>
                  <a:gd name="connsiteX2" fmla="*/ 0 w 2520280"/>
                  <a:gd name="connsiteY2" fmla="*/ 1872208 h 1872208"/>
                  <a:gd name="connsiteX3" fmla="*/ 0 w 2520280"/>
                  <a:gd name="connsiteY3" fmla="*/ 0 h 1872208"/>
                  <a:gd name="connsiteX4" fmla="*/ 34255 w 2520280"/>
                  <a:gd name="connsiteY4" fmla="*/ 0 h 1872208"/>
                  <a:gd name="connsiteX5" fmla="*/ 0 w 2520280"/>
                  <a:gd name="connsiteY5" fmla="*/ 0 h 1872208"/>
                  <a:gd name="connsiteX0" fmla="*/ 0 w 2520280"/>
                  <a:gd name="connsiteY0" fmla="*/ 1872208 h 1872208"/>
                  <a:gd name="connsiteX1" fmla="*/ 2520280 w 2520280"/>
                  <a:gd name="connsiteY1" fmla="*/ 1872208 h 1872208"/>
                  <a:gd name="connsiteX2" fmla="*/ 0 w 2520280"/>
                  <a:gd name="connsiteY2" fmla="*/ 1872208 h 1872208"/>
                  <a:gd name="connsiteX3" fmla="*/ 0 w 2520280"/>
                  <a:gd name="connsiteY3" fmla="*/ 0 h 1872208"/>
                  <a:gd name="connsiteX4" fmla="*/ 917 w 2520280"/>
                  <a:gd name="connsiteY4" fmla="*/ 6036 h 1872208"/>
                  <a:gd name="connsiteX5" fmla="*/ 0 w 2520280"/>
                  <a:gd name="connsiteY5" fmla="*/ 0 h 1872208"/>
                  <a:gd name="connsiteX0" fmla="*/ 0 w 2520280"/>
                  <a:gd name="connsiteY0" fmla="*/ 1890314 h 1890314"/>
                  <a:gd name="connsiteX1" fmla="*/ 2520280 w 2520280"/>
                  <a:gd name="connsiteY1" fmla="*/ 1890314 h 1890314"/>
                  <a:gd name="connsiteX2" fmla="*/ 0 w 2520280"/>
                  <a:gd name="connsiteY2" fmla="*/ 1890314 h 1890314"/>
                  <a:gd name="connsiteX3" fmla="*/ 0 w 2520280"/>
                  <a:gd name="connsiteY3" fmla="*/ 18106 h 1890314"/>
                  <a:gd name="connsiteX4" fmla="*/ 53304 w 2520280"/>
                  <a:gd name="connsiteY4" fmla="*/ 0 h 1890314"/>
                  <a:gd name="connsiteX5" fmla="*/ 0 w 2520280"/>
                  <a:gd name="connsiteY5" fmla="*/ 18106 h 1890314"/>
                  <a:gd name="connsiteX0" fmla="*/ 0 w 2520280"/>
                  <a:gd name="connsiteY0" fmla="*/ 1872208 h 1872208"/>
                  <a:gd name="connsiteX1" fmla="*/ 2520280 w 2520280"/>
                  <a:gd name="connsiteY1" fmla="*/ 1872208 h 1872208"/>
                  <a:gd name="connsiteX2" fmla="*/ 0 w 2520280"/>
                  <a:gd name="connsiteY2" fmla="*/ 1872208 h 1872208"/>
                  <a:gd name="connsiteX3" fmla="*/ 0 w 2520280"/>
                  <a:gd name="connsiteY3" fmla="*/ 0 h 1872208"/>
                  <a:gd name="connsiteX4" fmla="*/ 916 w 2520280"/>
                  <a:gd name="connsiteY4" fmla="*/ 0 h 1872208"/>
                  <a:gd name="connsiteX5" fmla="*/ 0 w 2520280"/>
                  <a:gd name="connsiteY5" fmla="*/ 0 h 1872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20280" h="1872208">
                    <a:moveTo>
                      <a:pt x="0" y="1872208"/>
                    </a:moveTo>
                    <a:lnTo>
                      <a:pt x="2520280" y="1872208"/>
                    </a:lnTo>
                    <a:lnTo>
                      <a:pt x="0" y="1872208"/>
                    </a:lnTo>
                    <a:close/>
                    <a:moveTo>
                      <a:pt x="0" y="0"/>
                    </a:moveTo>
                    <a:lnTo>
                      <a:pt x="91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sq">
                <a:noFill/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zh-CN" sz="253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Java</a:t>
                </a:r>
                <a:r>
                  <a:rPr lang="zh-CN" altLang="en-US" sz="253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概述</a:t>
                </a:r>
                <a:endParaRPr lang="zh-CN" altLang="en-US" sz="253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5710332" y="2298879"/>
              <a:ext cx="4056211" cy="486646"/>
              <a:chOff x="5710332" y="2815509"/>
              <a:chExt cx="4056211" cy="486646"/>
            </a:xfrm>
          </p:grpSpPr>
          <p:sp>
            <p:nvSpPr>
              <p:cNvPr id="22" name="MH_Number_2"/>
              <p:cNvSpPr/>
              <p:nvPr>
                <p:custDataLst>
                  <p:tags r:id="rId7"/>
                </p:custDataLst>
              </p:nvPr>
            </p:nvSpPr>
            <p:spPr>
              <a:xfrm>
                <a:off x="5710332" y="2893105"/>
                <a:ext cx="379667" cy="379667"/>
              </a:xfrm>
              <a:prstGeom prst="ellipse">
                <a:avLst/>
              </a:prstGeom>
              <a:solidFill>
                <a:schemeClr val="tx2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r>
                  <a:rPr lang="en-US" altLang="zh-CN" sz="2109" b="1" dirty="0">
                    <a:solidFill>
                      <a:srgbClr val="FFFFFF"/>
                    </a:solidFill>
                    <a:latin typeface="+mj-ea"/>
                    <a:ea typeface="+mj-ea"/>
                    <a:cs typeface="Times New Roman" panose="02020603050405020304" pitchFamily="18" charset="0"/>
                    <a:sym typeface="Arial" panose="020B0604020202020204" pitchFamily="34" charset="0"/>
                  </a:rPr>
                  <a:t>2</a:t>
                </a:r>
                <a:endParaRPr lang="zh-CN" altLang="en-US" sz="2109" b="1" dirty="0">
                  <a:solidFill>
                    <a:srgbClr val="FFFFFF"/>
                  </a:solidFill>
                  <a:latin typeface="+mj-ea"/>
                  <a:ea typeface="+mj-ea"/>
                  <a:cs typeface="Times New Roman" panose="02020603050405020304" pitchFamily="18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3" name="MH_Entry_2"/>
              <p:cNvSpPr/>
              <p:nvPr>
                <p:custDataLst>
                  <p:tags r:id="rId8"/>
                </p:custDataLst>
              </p:nvPr>
            </p:nvSpPr>
            <p:spPr>
              <a:xfrm>
                <a:off x="6241157" y="2815509"/>
                <a:ext cx="3525386" cy="486646"/>
              </a:xfrm>
              <a:custGeom>
                <a:avLst/>
                <a:gdLst>
                  <a:gd name="connsiteX0" fmla="*/ 0 w 2520280"/>
                  <a:gd name="connsiteY0" fmla="*/ 1584176 h 1872208"/>
                  <a:gd name="connsiteX1" fmla="*/ 2520280 w 2520280"/>
                  <a:gd name="connsiteY1" fmla="*/ 1584176 h 1872208"/>
                  <a:gd name="connsiteX2" fmla="*/ 2520280 w 2520280"/>
                  <a:gd name="connsiteY2" fmla="*/ 1872208 h 1872208"/>
                  <a:gd name="connsiteX3" fmla="*/ 0 w 2520280"/>
                  <a:gd name="connsiteY3" fmla="*/ 1872208 h 1872208"/>
                  <a:gd name="connsiteX4" fmla="*/ 0 w 2520280"/>
                  <a:gd name="connsiteY4" fmla="*/ 1584176 h 1872208"/>
                  <a:gd name="connsiteX5" fmla="*/ 0 w 2520280"/>
                  <a:gd name="connsiteY5" fmla="*/ 0 h 1872208"/>
                  <a:gd name="connsiteX6" fmla="*/ 2520280 w 2520280"/>
                  <a:gd name="connsiteY6" fmla="*/ 0 h 1872208"/>
                  <a:gd name="connsiteX7" fmla="*/ 2520280 w 2520280"/>
                  <a:gd name="connsiteY7" fmla="*/ 288032 h 1872208"/>
                  <a:gd name="connsiteX8" fmla="*/ 0 w 2520280"/>
                  <a:gd name="connsiteY8" fmla="*/ 0 h 1872208"/>
                  <a:gd name="connsiteX0" fmla="*/ 0 w 2520280"/>
                  <a:gd name="connsiteY0" fmla="*/ 1584176 h 1872208"/>
                  <a:gd name="connsiteX1" fmla="*/ 2520280 w 2520280"/>
                  <a:gd name="connsiteY1" fmla="*/ 1584176 h 1872208"/>
                  <a:gd name="connsiteX2" fmla="*/ 2520280 w 2520280"/>
                  <a:gd name="connsiteY2" fmla="*/ 1872208 h 1872208"/>
                  <a:gd name="connsiteX3" fmla="*/ 0 w 2520280"/>
                  <a:gd name="connsiteY3" fmla="*/ 1872208 h 1872208"/>
                  <a:gd name="connsiteX4" fmla="*/ 0 w 2520280"/>
                  <a:gd name="connsiteY4" fmla="*/ 1584176 h 1872208"/>
                  <a:gd name="connsiteX5" fmla="*/ 0 w 2520280"/>
                  <a:gd name="connsiteY5" fmla="*/ 0 h 1872208"/>
                  <a:gd name="connsiteX6" fmla="*/ 2520280 w 2520280"/>
                  <a:gd name="connsiteY6" fmla="*/ 0 h 1872208"/>
                  <a:gd name="connsiteX7" fmla="*/ 0 w 2520280"/>
                  <a:gd name="connsiteY7" fmla="*/ 0 h 1872208"/>
                  <a:gd name="connsiteX0" fmla="*/ 0 w 2520280"/>
                  <a:gd name="connsiteY0" fmla="*/ 1872208 h 1872208"/>
                  <a:gd name="connsiteX1" fmla="*/ 2520280 w 2520280"/>
                  <a:gd name="connsiteY1" fmla="*/ 1584176 h 1872208"/>
                  <a:gd name="connsiteX2" fmla="*/ 2520280 w 2520280"/>
                  <a:gd name="connsiteY2" fmla="*/ 1872208 h 1872208"/>
                  <a:gd name="connsiteX3" fmla="*/ 0 w 2520280"/>
                  <a:gd name="connsiteY3" fmla="*/ 1872208 h 1872208"/>
                  <a:gd name="connsiteX4" fmla="*/ 0 w 2520280"/>
                  <a:gd name="connsiteY4" fmla="*/ 0 h 1872208"/>
                  <a:gd name="connsiteX5" fmla="*/ 2520280 w 2520280"/>
                  <a:gd name="connsiteY5" fmla="*/ 0 h 1872208"/>
                  <a:gd name="connsiteX6" fmla="*/ 0 w 2520280"/>
                  <a:gd name="connsiteY6" fmla="*/ 0 h 1872208"/>
                  <a:gd name="connsiteX0" fmla="*/ 0 w 2520280"/>
                  <a:gd name="connsiteY0" fmla="*/ 1872208 h 1872208"/>
                  <a:gd name="connsiteX1" fmla="*/ 2520280 w 2520280"/>
                  <a:gd name="connsiteY1" fmla="*/ 1872208 h 1872208"/>
                  <a:gd name="connsiteX2" fmla="*/ 0 w 2520280"/>
                  <a:gd name="connsiteY2" fmla="*/ 1872208 h 1872208"/>
                  <a:gd name="connsiteX3" fmla="*/ 0 w 2520280"/>
                  <a:gd name="connsiteY3" fmla="*/ 0 h 1872208"/>
                  <a:gd name="connsiteX4" fmla="*/ 2520280 w 2520280"/>
                  <a:gd name="connsiteY4" fmla="*/ 0 h 1872208"/>
                  <a:gd name="connsiteX5" fmla="*/ 0 w 2520280"/>
                  <a:gd name="connsiteY5" fmla="*/ 0 h 1872208"/>
                  <a:gd name="connsiteX0" fmla="*/ 0 w 2520280"/>
                  <a:gd name="connsiteY0" fmla="*/ 1872208 h 1872208"/>
                  <a:gd name="connsiteX1" fmla="*/ 2520280 w 2520280"/>
                  <a:gd name="connsiteY1" fmla="*/ 1872208 h 1872208"/>
                  <a:gd name="connsiteX2" fmla="*/ 0 w 2520280"/>
                  <a:gd name="connsiteY2" fmla="*/ 1872208 h 1872208"/>
                  <a:gd name="connsiteX3" fmla="*/ 0 w 2520280"/>
                  <a:gd name="connsiteY3" fmla="*/ 0 h 1872208"/>
                  <a:gd name="connsiteX4" fmla="*/ 34255 w 2520280"/>
                  <a:gd name="connsiteY4" fmla="*/ 0 h 1872208"/>
                  <a:gd name="connsiteX5" fmla="*/ 0 w 2520280"/>
                  <a:gd name="connsiteY5" fmla="*/ 0 h 1872208"/>
                  <a:gd name="connsiteX0" fmla="*/ 0 w 2520280"/>
                  <a:gd name="connsiteY0" fmla="*/ 1872208 h 1872208"/>
                  <a:gd name="connsiteX1" fmla="*/ 2520280 w 2520280"/>
                  <a:gd name="connsiteY1" fmla="*/ 1872208 h 1872208"/>
                  <a:gd name="connsiteX2" fmla="*/ 0 w 2520280"/>
                  <a:gd name="connsiteY2" fmla="*/ 1872208 h 1872208"/>
                  <a:gd name="connsiteX3" fmla="*/ 0 w 2520280"/>
                  <a:gd name="connsiteY3" fmla="*/ 0 h 1872208"/>
                  <a:gd name="connsiteX4" fmla="*/ 917 w 2520280"/>
                  <a:gd name="connsiteY4" fmla="*/ 6036 h 1872208"/>
                  <a:gd name="connsiteX5" fmla="*/ 0 w 2520280"/>
                  <a:gd name="connsiteY5" fmla="*/ 0 h 1872208"/>
                  <a:gd name="connsiteX0" fmla="*/ 0 w 2520280"/>
                  <a:gd name="connsiteY0" fmla="*/ 1890314 h 1890314"/>
                  <a:gd name="connsiteX1" fmla="*/ 2520280 w 2520280"/>
                  <a:gd name="connsiteY1" fmla="*/ 1890314 h 1890314"/>
                  <a:gd name="connsiteX2" fmla="*/ 0 w 2520280"/>
                  <a:gd name="connsiteY2" fmla="*/ 1890314 h 1890314"/>
                  <a:gd name="connsiteX3" fmla="*/ 0 w 2520280"/>
                  <a:gd name="connsiteY3" fmla="*/ 18106 h 1890314"/>
                  <a:gd name="connsiteX4" fmla="*/ 53304 w 2520280"/>
                  <a:gd name="connsiteY4" fmla="*/ 0 h 1890314"/>
                  <a:gd name="connsiteX5" fmla="*/ 0 w 2520280"/>
                  <a:gd name="connsiteY5" fmla="*/ 18106 h 1890314"/>
                  <a:gd name="connsiteX0" fmla="*/ 0 w 2520280"/>
                  <a:gd name="connsiteY0" fmla="*/ 1872208 h 1872208"/>
                  <a:gd name="connsiteX1" fmla="*/ 2520280 w 2520280"/>
                  <a:gd name="connsiteY1" fmla="*/ 1872208 h 1872208"/>
                  <a:gd name="connsiteX2" fmla="*/ 0 w 2520280"/>
                  <a:gd name="connsiteY2" fmla="*/ 1872208 h 1872208"/>
                  <a:gd name="connsiteX3" fmla="*/ 0 w 2520280"/>
                  <a:gd name="connsiteY3" fmla="*/ 0 h 1872208"/>
                  <a:gd name="connsiteX4" fmla="*/ 916 w 2520280"/>
                  <a:gd name="connsiteY4" fmla="*/ 0 h 1872208"/>
                  <a:gd name="connsiteX5" fmla="*/ 0 w 2520280"/>
                  <a:gd name="connsiteY5" fmla="*/ 0 h 1872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20280" h="1872208">
                    <a:moveTo>
                      <a:pt x="0" y="1872208"/>
                    </a:moveTo>
                    <a:lnTo>
                      <a:pt x="2520280" y="1872208"/>
                    </a:lnTo>
                    <a:lnTo>
                      <a:pt x="0" y="1872208"/>
                    </a:lnTo>
                    <a:close/>
                    <a:moveTo>
                      <a:pt x="0" y="0"/>
                    </a:moveTo>
                    <a:lnTo>
                      <a:pt x="91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sq">
                <a:noFill/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lvl="0">
                  <a:lnSpc>
                    <a:spcPct val="130000"/>
                  </a:lnSpc>
                </a:pPr>
                <a:r>
                  <a:rPr lang="zh-CN" altLang="en-US" sz="253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语法基础</a:t>
                </a:r>
                <a:endParaRPr lang="zh-CN" altLang="en-US" sz="253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5710332" y="3084816"/>
              <a:ext cx="3861871" cy="486646"/>
              <a:chOff x="5710332" y="1945992"/>
              <a:chExt cx="3861871" cy="486646"/>
            </a:xfrm>
          </p:grpSpPr>
          <p:sp>
            <p:nvSpPr>
              <p:cNvPr id="30" name="MH_Number_1"/>
              <p:cNvSpPr/>
              <p:nvPr>
                <p:custDataLst>
                  <p:tags r:id="rId5"/>
                </p:custDataLst>
              </p:nvPr>
            </p:nvSpPr>
            <p:spPr>
              <a:xfrm>
                <a:off x="5710332" y="2023589"/>
                <a:ext cx="379667" cy="379667"/>
              </a:xfrm>
              <a:prstGeom prst="ellipse">
                <a:avLst/>
              </a:prstGeom>
              <a:solidFill>
                <a:schemeClr val="accent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r>
                  <a:rPr lang="en-US" altLang="zh-CN" sz="2109" b="1" dirty="0" smtClean="0">
                    <a:solidFill>
                      <a:srgbClr val="FFFFFF"/>
                    </a:solidFill>
                    <a:latin typeface="+mj-ea"/>
                    <a:ea typeface="+mj-ea"/>
                    <a:cs typeface="Times New Roman" panose="02020603050405020304" pitchFamily="18" charset="0"/>
                    <a:sym typeface="Arial" panose="020B0604020202020204" pitchFamily="34" charset="0"/>
                  </a:rPr>
                  <a:t>3</a:t>
                </a:r>
                <a:endParaRPr lang="zh-CN" altLang="en-US" sz="2109" b="1" dirty="0">
                  <a:solidFill>
                    <a:srgbClr val="FFFFFF"/>
                  </a:solidFill>
                  <a:latin typeface="+mj-ea"/>
                  <a:ea typeface="+mj-ea"/>
                  <a:cs typeface="Times New Roman" panose="02020603050405020304" pitchFamily="18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1" name="MH_Entry_1"/>
              <p:cNvSpPr/>
              <p:nvPr>
                <p:custDataLst>
                  <p:tags r:id="rId6"/>
                </p:custDataLst>
              </p:nvPr>
            </p:nvSpPr>
            <p:spPr>
              <a:xfrm>
                <a:off x="6241157" y="1945992"/>
                <a:ext cx="3331046" cy="486646"/>
              </a:xfrm>
              <a:custGeom>
                <a:avLst/>
                <a:gdLst>
                  <a:gd name="connsiteX0" fmla="*/ 0 w 2520280"/>
                  <a:gd name="connsiteY0" fmla="*/ 1584176 h 1872208"/>
                  <a:gd name="connsiteX1" fmla="*/ 2520280 w 2520280"/>
                  <a:gd name="connsiteY1" fmla="*/ 1584176 h 1872208"/>
                  <a:gd name="connsiteX2" fmla="*/ 2520280 w 2520280"/>
                  <a:gd name="connsiteY2" fmla="*/ 1872208 h 1872208"/>
                  <a:gd name="connsiteX3" fmla="*/ 0 w 2520280"/>
                  <a:gd name="connsiteY3" fmla="*/ 1872208 h 1872208"/>
                  <a:gd name="connsiteX4" fmla="*/ 0 w 2520280"/>
                  <a:gd name="connsiteY4" fmla="*/ 1584176 h 1872208"/>
                  <a:gd name="connsiteX5" fmla="*/ 0 w 2520280"/>
                  <a:gd name="connsiteY5" fmla="*/ 0 h 1872208"/>
                  <a:gd name="connsiteX6" fmla="*/ 2520280 w 2520280"/>
                  <a:gd name="connsiteY6" fmla="*/ 0 h 1872208"/>
                  <a:gd name="connsiteX7" fmla="*/ 2520280 w 2520280"/>
                  <a:gd name="connsiteY7" fmla="*/ 288032 h 1872208"/>
                  <a:gd name="connsiteX8" fmla="*/ 0 w 2520280"/>
                  <a:gd name="connsiteY8" fmla="*/ 0 h 1872208"/>
                  <a:gd name="connsiteX0" fmla="*/ 0 w 2520280"/>
                  <a:gd name="connsiteY0" fmla="*/ 1584176 h 1872208"/>
                  <a:gd name="connsiteX1" fmla="*/ 2520280 w 2520280"/>
                  <a:gd name="connsiteY1" fmla="*/ 1584176 h 1872208"/>
                  <a:gd name="connsiteX2" fmla="*/ 2520280 w 2520280"/>
                  <a:gd name="connsiteY2" fmla="*/ 1872208 h 1872208"/>
                  <a:gd name="connsiteX3" fmla="*/ 0 w 2520280"/>
                  <a:gd name="connsiteY3" fmla="*/ 1872208 h 1872208"/>
                  <a:gd name="connsiteX4" fmla="*/ 0 w 2520280"/>
                  <a:gd name="connsiteY4" fmla="*/ 1584176 h 1872208"/>
                  <a:gd name="connsiteX5" fmla="*/ 0 w 2520280"/>
                  <a:gd name="connsiteY5" fmla="*/ 0 h 1872208"/>
                  <a:gd name="connsiteX6" fmla="*/ 2520280 w 2520280"/>
                  <a:gd name="connsiteY6" fmla="*/ 0 h 1872208"/>
                  <a:gd name="connsiteX7" fmla="*/ 0 w 2520280"/>
                  <a:gd name="connsiteY7" fmla="*/ 0 h 1872208"/>
                  <a:gd name="connsiteX0" fmla="*/ 0 w 2520280"/>
                  <a:gd name="connsiteY0" fmla="*/ 1872208 h 1872208"/>
                  <a:gd name="connsiteX1" fmla="*/ 2520280 w 2520280"/>
                  <a:gd name="connsiteY1" fmla="*/ 1584176 h 1872208"/>
                  <a:gd name="connsiteX2" fmla="*/ 2520280 w 2520280"/>
                  <a:gd name="connsiteY2" fmla="*/ 1872208 h 1872208"/>
                  <a:gd name="connsiteX3" fmla="*/ 0 w 2520280"/>
                  <a:gd name="connsiteY3" fmla="*/ 1872208 h 1872208"/>
                  <a:gd name="connsiteX4" fmla="*/ 0 w 2520280"/>
                  <a:gd name="connsiteY4" fmla="*/ 0 h 1872208"/>
                  <a:gd name="connsiteX5" fmla="*/ 2520280 w 2520280"/>
                  <a:gd name="connsiteY5" fmla="*/ 0 h 1872208"/>
                  <a:gd name="connsiteX6" fmla="*/ 0 w 2520280"/>
                  <a:gd name="connsiteY6" fmla="*/ 0 h 1872208"/>
                  <a:gd name="connsiteX0" fmla="*/ 0 w 2520280"/>
                  <a:gd name="connsiteY0" fmla="*/ 1872208 h 1872208"/>
                  <a:gd name="connsiteX1" fmla="*/ 2520280 w 2520280"/>
                  <a:gd name="connsiteY1" fmla="*/ 1872208 h 1872208"/>
                  <a:gd name="connsiteX2" fmla="*/ 0 w 2520280"/>
                  <a:gd name="connsiteY2" fmla="*/ 1872208 h 1872208"/>
                  <a:gd name="connsiteX3" fmla="*/ 0 w 2520280"/>
                  <a:gd name="connsiteY3" fmla="*/ 0 h 1872208"/>
                  <a:gd name="connsiteX4" fmla="*/ 2520280 w 2520280"/>
                  <a:gd name="connsiteY4" fmla="*/ 0 h 1872208"/>
                  <a:gd name="connsiteX5" fmla="*/ 0 w 2520280"/>
                  <a:gd name="connsiteY5" fmla="*/ 0 h 1872208"/>
                  <a:gd name="connsiteX0" fmla="*/ 0 w 2520280"/>
                  <a:gd name="connsiteY0" fmla="*/ 1872208 h 1872208"/>
                  <a:gd name="connsiteX1" fmla="*/ 2520280 w 2520280"/>
                  <a:gd name="connsiteY1" fmla="*/ 1872208 h 1872208"/>
                  <a:gd name="connsiteX2" fmla="*/ 0 w 2520280"/>
                  <a:gd name="connsiteY2" fmla="*/ 1872208 h 1872208"/>
                  <a:gd name="connsiteX3" fmla="*/ 0 w 2520280"/>
                  <a:gd name="connsiteY3" fmla="*/ 0 h 1872208"/>
                  <a:gd name="connsiteX4" fmla="*/ 34255 w 2520280"/>
                  <a:gd name="connsiteY4" fmla="*/ 0 h 1872208"/>
                  <a:gd name="connsiteX5" fmla="*/ 0 w 2520280"/>
                  <a:gd name="connsiteY5" fmla="*/ 0 h 1872208"/>
                  <a:gd name="connsiteX0" fmla="*/ 0 w 2520280"/>
                  <a:gd name="connsiteY0" fmla="*/ 1872208 h 1872208"/>
                  <a:gd name="connsiteX1" fmla="*/ 2520280 w 2520280"/>
                  <a:gd name="connsiteY1" fmla="*/ 1872208 h 1872208"/>
                  <a:gd name="connsiteX2" fmla="*/ 0 w 2520280"/>
                  <a:gd name="connsiteY2" fmla="*/ 1872208 h 1872208"/>
                  <a:gd name="connsiteX3" fmla="*/ 0 w 2520280"/>
                  <a:gd name="connsiteY3" fmla="*/ 0 h 1872208"/>
                  <a:gd name="connsiteX4" fmla="*/ 917 w 2520280"/>
                  <a:gd name="connsiteY4" fmla="*/ 6036 h 1872208"/>
                  <a:gd name="connsiteX5" fmla="*/ 0 w 2520280"/>
                  <a:gd name="connsiteY5" fmla="*/ 0 h 1872208"/>
                  <a:gd name="connsiteX0" fmla="*/ 0 w 2520280"/>
                  <a:gd name="connsiteY0" fmla="*/ 1890314 h 1890314"/>
                  <a:gd name="connsiteX1" fmla="*/ 2520280 w 2520280"/>
                  <a:gd name="connsiteY1" fmla="*/ 1890314 h 1890314"/>
                  <a:gd name="connsiteX2" fmla="*/ 0 w 2520280"/>
                  <a:gd name="connsiteY2" fmla="*/ 1890314 h 1890314"/>
                  <a:gd name="connsiteX3" fmla="*/ 0 w 2520280"/>
                  <a:gd name="connsiteY3" fmla="*/ 18106 h 1890314"/>
                  <a:gd name="connsiteX4" fmla="*/ 53304 w 2520280"/>
                  <a:gd name="connsiteY4" fmla="*/ 0 h 1890314"/>
                  <a:gd name="connsiteX5" fmla="*/ 0 w 2520280"/>
                  <a:gd name="connsiteY5" fmla="*/ 18106 h 1890314"/>
                  <a:gd name="connsiteX0" fmla="*/ 0 w 2520280"/>
                  <a:gd name="connsiteY0" fmla="*/ 1872208 h 1872208"/>
                  <a:gd name="connsiteX1" fmla="*/ 2520280 w 2520280"/>
                  <a:gd name="connsiteY1" fmla="*/ 1872208 h 1872208"/>
                  <a:gd name="connsiteX2" fmla="*/ 0 w 2520280"/>
                  <a:gd name="connsiteY2" fmla="*/ 1872208 h 1872208"/>
                  <a:gd name="connsiteX3" fmla="*/ 0 w 2520280"/>
                  <a:gd name="connsiteY3" fmla="*/ 0 h 1872208"/>
                  <a:gd name="connsiteX4" fmla="*/ 916 w 2520280"/>
                  <a:gd name="connsiteY4" fmla="*/ 0 h 1872208"/>
                  <a:gd name="connsiteX5" fmla="*/ 0 w 2520280"/>
                  <a:gd name="connsiteY5" fmla="*/ 0 h 1872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20280" h="1872208">
                    <a:moveTo>
                      <a:pt x="0" y="1872208"/>
                    </a:moveTo>
                    <a:lnTo>
                      <a:pt x="2520280" y="1872208"/>
                    </a:lnTo>
                    <a:lnTo>
                      <a:pt x="0" y="1872208"/>
                    </a:lnTo>
                    <a:close/>
                    <a:moveTo>
                      <a:pt x="0" y="0"/>
                    </a:moveTo>
                    <a:lnTo>
                      <a:pt x="91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sq">
                <a:noFill/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253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面向对象</a:t>
                </a:r>
                <a:endParaRPr lang="zh-CN" altLang="en-US" sz="253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5710332" y="3895726"/>
              <a:ext cx="4056211" cy="486646"/>
              <a:chOff x="5710332" y="2815508"/>
              <a:chExt cx="4056211" cy="486646"/>
            </a:xfrm>
          </p:grpSpPr>
          <p:sp>
            <p:nvSpPr>
              <p:cNvPr id="33" name="MH_Number_2"/>
              <p:cNvSpPr/>
              <p:nvPr>
                <p:custDataLst>
                  <p:tags r:id="rId3"/>
                </p:custDataLst>
              </p:nvPr>
            </p:nvSpPr>
            <p:spPr>
              <a:xfrm>
                <a:off x="5710332" y="2893105"/>
                <a:ext cx="379667" cy="379667"/>
              </a:xfrm>
              <a:prstGeom prst="ellipse">
                <a:avLst/>
              </a:prstGeom>
              <a:solidFill>
                <a:schemeClr val="tx2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r>
                  <a:rPr lang="en-US" altLang="zh-CN" sz="2109" b="1" dirty="0" smtClean="0">
                    <a:solidFill>
                      <a:srgbClr val="FFFFFF"/>
                    </a:solidFill>
                    <a:latin typeface="+mj-ea"/>
                    <a:ea typeface="+mj-ea"/>
                    <a:cs typeface="Times New Roman" panose="02020603050405020304" pitchFamily="18" charset="0"/>
                    <a:sym typeface="Arial" panose="020B0604020202020204" pitchFamily="34" charset="0"/>
                  </a:rPr>
                  <a:t>4</a:t>
                </a:r>
              </a:p>
            </p:txBody>
          </p:sp>
          <p:sp>
            <p:nvSpPr>
              <p:cNvPr id="34" name="MH_Entry_2"/>
              <p:cNvSpPr/>
              <p:nvPr>
                <p:custDataLst>
                  <p:tags r:id="rId4"/>
                </p:custDataLst>
              </p:nvPr>
            </p:nvSpPr>
            <p:spPr>
              <a:xfrm>
                <a:off x="6241157" y="2815508"/>
                <a:ext cx="3525386" cy="486646"/>
              </a:xfrm>
              <a:custGeom>
                <a:avLst/>
                <a:gdLst>
                  <a:gd name="connsiteX0" fmla="*/ 0 w 2520280"/>
                  <a:gd name="connsiteY0" fmla="*/ 1584176 h 1872208"/>
                  <a:gd name="connsiteX1" fmla="*/ 2520280 w 2520280"/>
                  <a:gd name="connsiteY1" fmla="*/ 1584176 h 1872208"/>
                  <a:gd name="connsiteX2" fmla="*/ 2520280 w 2520280"/>
                  <a:gd name="connsiteY2" fmla="*/ 1872208 h 1872208"/>
                  <a:gd name="connsiteX3" fmla="*/ 0 w 2520280"/>
                  <a:gd name="connsiteY3" fmla="*/ 1872208 h 1872208"/>
                  <a:gd name="connsiteX4" fmla="*/ 0 w 2520280"/>
                  <a:gd name="connsiteY4" fmla="*/ 1584176 h 1872208"/>
                  <a:gd name="connsiteX5" fmla="*/ 0 w 2520280"/>
                  <a:gd name="connsiteY5" fmla="*/ 0 h 1872208"/>
                  <a:gd name="connsiteX6" fmla="*/ 2520280 w 2520280"/>
                  <a:gd name="connsiteY6" fmla="*/ 0 h 1872208"/>
                  <a:gd name="connsiteX7" fmla="*/ 2520280 w 2520280"/>
                  <a:gd name="connsiteY7" fmla="*/ 288032 h 1872208"/>
                  <a:gd name="connsiteX8" fmla="*/ 0 w 2520280"/>
                  <a:gd name="connsiteY8" fmla="*/ 0 h 1872208"/>
                  <a:gd name="connsiteX0" fmla="*/ 0 w 2520280"/>
                  <a:gd name="connsiteY0" fmla="*/ 1584176 h 1872208"/>
                  <a:gd name="connsiteX1" fmla="*/ 2520280 w 2520280"/>
                  <a:gd name="connsiteY1" fmla="*/ 1584176 h 1872208"/>
                  <a:gd name="connsiteX2" fmla="*/ 2520280 w 2520280"/>
                  <a:gd name="connsiteY2" fmla="*/ 1872208 h 1872208"/>
                  <a:gd name="connsiteX3" fmla="*/ 0 w 2520280"/>
                  <a:gd name="connsiteY3" fmla="*/ 1872208 h 1872208"/>
                  <a:gd name="connsiteX4" fmla="*/ 0 w 2520280"/>
                  <a:gd name="connsiteY4" fmla="*/ 1584176 h 1872208"/>
                  <a:gd name="connsiteX5" fmla="*/ 0 w 2520280"/>
                  <a:gd name="connsiteY5" fmla="*/ 0 h 1872208"/>
                  <a:gd name="connsiteX6" fmla="*/ 2520280 w 2520280"/>
                  <a:gd name="connsiteY6" fmla="*/ 0 h 1872208"/>
                  <a:gd name="connsiteX7" fmla="*/ 0 w 2520280"/>
                  <a:gd name="connsiteY7" fmla="*/ 0 h 1872208"/>
                  <a:gd name="connsiteX0" fmla="*/ 0 w 2520280"/>
                  <a:gd name="connsiteY0" fmla="*/ 1872208 h 1872208"/>
                  <a:gd name="connsiteX1" fmla="*/ 2520280 w 2520280"/>
                  <a:gd name="connsiteY1" fmla="*/ 1584176 h 1872208"/>
                  <a:gd name="connsiteX2" fmla="*/ 2520280 w 2520280"/>
                  <a:gd name="connsiteY2" fmla="*/ 1872208 h 1872208"/>
                  <a:gd name="connsiteX3" fmla="*/ 0 w 2520280"/>
                  <a:gd name="connsiteY3" fmla="*/ 1872208 h 1872208"/>
                  <a:gd name="connsiteX4" fmla="*/ 0 w 2520280"/>
                  <a:gd name="connsiteY4" fmla="*/ 0 h 1872208"/>
                  <a:gd name="connsiteX5" fmla="*/ 2520280 w 2520280"/>
                  <a:gd name="connsiteY5" fmla="*/ 0 h 1872208"/>
                  <a:gd name="connsiteX6" fmla="*/ 0 w 2520280"/>
                  <a:gd name="connsiteY6" fmla="*/ 0 h 1872208"/>
                  <a:gd name="connsiteX0" fmla="*/ 0 w 2520280"/>
                  <a:gd name="connsiteY0" fmla="*/ 1872208 h 1872208"/>
                  <a:gd name="connsiteX1" fmla="*/ 2520280 w 2520280"/>
                  <a:gd name="connsiteY1" fmla="*/ 1872208 h 1872208"/>
                  <a:gd name="connsiteX2" fmla="*/ 0 w 2520280"/>
                  <a:gd name="connsiteY2" fmla="*/ 1872208 h 1872208"/>
                  <a:gd name="connsiteX3" fmla="*/ 0 w 2520280"/>
                  <a:gd name="connsiteY3" fmla="*/ 0 h 1872208"/>
                  <a:gd name="connsiteX4" fmla="*/ 2520280 w 2520280"/>
                  <a:gd name="connsiteY4" fmla="*/ 0 h 1872208"/>
                  <a:gd name="connsiteX5" fmla="*/ 0 w 2520280"/>
                  <a:gd name="connsiteY5" fmla="*/ 0 h 1872208"/>
                  <a:gd name="connsiteX0" fmla="*/ 0 w 2520280"/>
                  <a:gd name="connsiteY0" fmla="*/ 1872208 h 1872208"/>
                  <a:gd name="connsiteX1" fmla="*/ 2520280 w 2520280"/>
                  <a:gd name="connsiteY1" fmla="*/ 1872208 h 1872208"/>
                  <a:gd name="connsiteX2" fmla="*/ 0 w 2520280"/>
                  <a:gd name="connsiteY2" fmla="*/ 1872208 h 1872208"/>
                  <a:gd name="connsiteX3" fmla="*/ 0 w 2520280"/>
                  <a:gd name="connsiteY3" fmla="*/ 0 h 1872208"/>
                  <a:gd name="connsiteX4" fmla="*/ 34255 w 2520280"/>
                  <a:gd name="connsiteY4" fmla="*/ 0 h 1872208"/>
                  <a:gd name="connsiteX5" fmla="*/ 0 w 2520280"/>
                  <a:gd name="connsiteY5" fmla="*/ 0 h 1872208"/>
                  <a:gd name="connsiteX0" fmla="*/ 0 w 2520280"/>
                  <a:gd name="connsiteY0" fmla="*/ 1872208 h 1872208"/>
                  <a:gd name="connsiteX1" fmla="*/ 2520280 w 2520280"/>
                  <a:gd name="connsiteY1" fmla="*/ 1872208 h 1872208"/>
                  <a:gd name="connsiteX2" fmla="*/ 0 w 2520280"/>
                  <a:gd name="connsiteY2" fmla="*/ 1872208 h 1872208"/>
                  <a:gd name="connsiteX3" fmla="*/ 0 w 2520280"/>
                  <a:gd name="connsiteY3" fmla="*/ 0 h 1872208"/>
                  <a:gd name="connsiteX4" fmla="*/ 917 w 2520280"/>
                  <a:gd name="connsiteY4" fmla="*/ 6036 h 1872208"/>
                  <a:gd name="connsiteX5" fmla="*/ 0 w 2520280"/>
                  <a:gd name="connsiteY5" fmla="*/ 0 h 1872208"/>
                  <a:gd name="connsiteX0" fmla="*/ 0 w 2520280"/>
                  <a:gd name="connsiteY0" fmla="*/ 1890314 h 1890314"/>
                  <a:gd name="connsiteX1" fmla="*/ 2520280 w 2520280"/>
                  <a:gd name="connsiteY1" fmla="*/ 1890314 h 1890314"/>
                  <a:gd name="connsiteX2" fmla="*/ 0 w 2520280"/>
                  <a:gd name="connsiteY2" fmla="*/ 1890314 h 1890314"/>
                  <a:gd name="connsiteX3" fmla="*/ 0 w 2520280"/>
                  <a:gd name="connsiteY3" fmla="*/ 18106 h 1890314"/>
                  <a:gd name="connsiteX4" fmla="*/ 53304 w 2520280"/>
                  <a:gd name="connsiteY4" fmla="*/ 0 h 1890314"/>
                  <a:gd name="connsiteX5" fmla="*/ 0 w 2520280"/>
                  <a:gd name="connsiteY5" fmla="*/ 18106 h 1890314"/>
                  <a:gd name="connsiteX0" fmla="*/ 0 w 2520280"/>
                  <a:gd name="connsiteY0" fmla="*/ 1872208 h 1872208"/>
                  <a:gd name="connsiteX1" fmla="*/ 2520280 w 2520280"/>
                  <a:gd name="connsiteY1" fmla="*/ 1872208 h 1872208"/>
                  <a:gd name="connsiteX2" fmla="*/ 0 w 2520280"/>
                  <a:gd name="connsiteY2" fmla="*/ 1872208 h 1872208"/>
                  <a:gd name="connsiteX3" fmla="*/ 0 w 2520280"/>
                  <a:gd name="connsiteY3" fmla="*/ 0 h 1872208"/>
                  <a:gd name="connsiteX4" fmla="*/ 916 w 2520280"/>
                  <a:gd name="connsiteY4" fmla="*/ 0 h 1872208"/>
                  <a:gd name="connsiteX5" fmla="*/ 0 w 2520280"/>
                  <a:gd name="connsiteY5" fmla="*/ 0 h 1872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20280" h="1872208">
                    <a:moveTo>
                      <a:pt x="0" y="1872208"/>
                    </a:moveTo>
                    <a:lnTo>
                      <a:pt x="2520280" y="1872208"/>
                    </a:lnTo>
                    <a:lnTo>
                      <a:pt x="0" y="1872208"/>
                    </a:lnTo>
                    <a:close/>
                    <a:moveTo>
                      <a:pt x="0" y="0"/>
                    </a:moveTo>
                    <a:lnTo>
                      <a:pt x="91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sq">
                <a:noFill/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lvl="0">
                  <a:lnSpc>
                    <a:spcPct val="130000"/>
                  </a:lnSpc>
                </a:pPr>
                <a:r>
                  <a:rPr lang="zh-CN" altLang="en-US" sz="253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数组和字符串</a:t>
                </a:r>
                <a:endParaRPr lang="zh-CN" altLang="en-US" sz="253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35" name="组合 34"/>
            <p:cNvGrpSpPr/>
            <p:nvPr/>
          </p:nvGrpSpPr>
          <p:grpSpPr>
            <a:xfrm>
              <a:off x="5710332" y="4705292"/>
              <a:ext cx="3861871" cy="486646"/>
              <a:chOff x="5710332" y="1945992"/>
              <a:chExt cx="3861871" cy="486646"/>
            </a:xfrm>
          </p:grpSpPr>
          <p:sp>
            <p:nvSpPr>
              <p:cNvPr id="36" name="MH_Number_1"/>
              <p:cNvSpPr/>
              <p:nvPr>
                <p:custDataLst>
                  <p:tags r:id="rId1"/>
                </p:custDataLst>
              </p:nvPr>
            </p:nvSpPr>
            <p:spPr>
              <a:xfrm>
                <a:off x="5710332" y="2023589"/>
                <a:ext cx="379667" cy="379667"/>
              </a:xfrm>
              <a:prstGeom prst="ellipse">
                <a:avLst/>
              </a:prstGeom>
              <a:solidFill>
                <a:schemeClr val="accent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r>
                  <a:rPr lang="en-US" altLang="zh-CN" sz="2109" b="1" dirty="0" smtClean="0">
                    <a:solidFill>
                      <a:srgbClr val="FFFFFF"/>
                    </a:solidFill>
                    <a:latin typeface="+mj-ea"/>
                    <a:ea typeface="+mj-ea"/>
                    <a:cs typeface="Times New Roman" panose="02020603050405020304" pitchFamily="18" charset="0"/>
                    <a:sym typeface="Arial" panose="020B0604020202020204" pitchFamily="34" charset="0"/>
                  </a:rPr>
                  <a:t>5</a:t>
                </a:r>
                <a:endParaRPr lang="zh-CN" altLang="en-US" sz="2109" b="1" dirty="0">
                  <a:solidFill>
                    <a:srgbClr val="FFFFFF"/>
                  </a:solidFill>
                  <a:latin typeface="+mj-ea"/>
                  <a:ea typeface="+mj-ea"/>
                  <a:cs typeface="Times New Roman" panose="02020603050405020304" pitchFamily="18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7" name="MH_Entry_1"/>
              <p:cNvSpPr/>
              <p:nvPr>
                <p:custDataLst>
                  <p:tags r:id="rId2"/>
                </p:custDataLst>
              </p:nvPr>
            </p:nvSpPr>
            <p:spPr>
              <a:xfrm>
                <a:off x="6241157" y="1945992"/>
                <a:ext cx="3331046" cy="486646"/>
              </a:xfrm>
              <a:custGeom>
                <a:avLst/>
                <a:gdLst>
                  <a:gd name="connsiteX0" fmla="*/ 0 w 2520280"/>
                  <a:gd name="connsiteY0" fmla="*/ 1584176 h 1872208"/>
                  <a:gd name="connsiteX1" fmla="*/ 2520280 w 2520280"/>
                  <a:gd name="connsiteY1" fmla="*/ 1584176 h 1872208"/>
                  <a:gd name="connsiteX2" fmla="*/ 2520280 w 2520280"/>
                  <a:gd name="connsiteY2" fmla="*/ 1872208 h 1872208"/>
                  <a:gd name="connsiteX3" fmla="*/ 0 w 2520280"/>
                  <a:gd name="connsiteY3" fmla="*/ 1872208 h 1872208"/>
                  <a:gd name="connsiteX4" fmla="*/ 0 w 2520280"/>
                  <a:gd name="connsiteY4" fmla="*/ 1584176 h 1872208"/>
                  <a:gd name="connsiteX5" fmla="*/ 0 w 2520280"/>
                  <a:gd name="connsiteY5" fmla="*/ 0 h 1872208"/>
                  <a:gd name="connsiteX6" fmla="*/ 2520280 w 2520280"/>
                  <a:gd name="connsiteY6" fmla="*/ 0 h 1872208"/>
                  <a:gd name="connsiteX7" fmla="*/ 2520280 w 2520280"/>
                  <a:gd name="connsiteY7" fmla="*/ 288032 h 1872208"/>
                  <a:gd name="connsiteX8" fmla="*/ 0 w 2520280"/>
                  <a:gd name="connsiteY8" fmla="*/ 0 h 1872208"/>
                  <a:gd name="connsiteX0" fmla="*/ 0 w 2520280"/>
                  <a:gd name="connsiteY0" fmla="*/ 1584176 h 1872208"/>
                  <a:gd name="connsiteX1" fmla="*/ 2520280 w 2520280"/>
                  <a:gd name="connsiteY1" fmla="*/ 1584176 h 1872208"/>
                  <a:gd name="connsiteX2" fmla="*/ 2520280 w 2520280"/>
                  <a:gd name="connsiteY2" fmla="*/ 1872208 h 1872208"/>
                  <a:gd name="connsiteX3" fmla="*/ 0 w 2520280"/>
                  <a:gd name="connsiteY3" fmla="*/ 1872208 h 1872208"/>
                  <a:gd name="connsiteX4" fmla="*/ 0 w 2520280"/>
                  <a:gd name="connsiteY4" fmla="*/ 1584176 h 1872208"/>
                  <a:gd name="connsiteX5" fmla="*/ 0 w 2520280"/>
                  <a:gd name="connsiteY5" fmla="*/ 0 h 1872208"/>
                  <a:gd name="connsiteX6" fmla="*/ 2520280 w 2520280"/>
                  <a:gd name="connsiteY6" fmla="*/ 0 h 1872208"/>
                  <a:gd name="connsiteX7" fmla="*/ 0 w 2520280"/>
                  <a:gd name="connsiteY7" fmla="*/ 0 h 1872208"/>
                  <a:gd name="connsiteX0" fmla="*/ 0 w 2520280"/>
                  <a:gd name="connsiteY0" fmla="*/ 1872208 h 1872208"/>
                  <a:gd name="connsiteX1" fmla="*/ 2520280 w 2520280"/>
                  <a:gd name="connsiteY1" fmla="*/ 1584176 h 1872208"/>
                  <a:gd name="connsiteX2" fmla="*/ 2520280 w 2520280"/>
                  <a:gd name="connsiteY2" fmla="*/ 1872208 h 1872208"/>
                  <a:gd name="connsiteX3" fmla="*/ 0 w 2520280"/>
                  <a:gd name="connsiteY3" fmla="*/ 1872208 h 1872208"/>
                  <a:gd name="connsiteX4" fmla="*/ 0 w 2520280"/>
                  <a:gd name="connsiteY4" fmla="*/ 0 h 1872208"/>
                  <a:gd name="connsiteX5" fmla="*/ 2520280 w 2520280"/>
                  <a:gd name="connsiteY5" fmla="*/ 0 h 1872208"/>
                  <a:gd name="connsiteX6" fmla="*/ 0 w 2520280"/>
                  <a:gd name="connsiteY6" fmla="*/ 0 h 1872208"/>
                  <a:gd name="connsiteX0" fmla="*/ 0 w 2520280"/>
                  <a:gd name="connsiteY0" fmla="*/ 1872208 h 1872208"/>
                  <a:gd name="connsiteX1" fmla="*/ 2520280 w 2520280"/>
                  <a:gd name="connsiteY1" fmla="*/ 1872208 h 1872208"/>
                  <a:gd name="connsiteX2" fmla="*/ 0 w 2520280"/>
                  <a:gd name="connsiteY2" fmla="*/ 1872208 h 1872208"/>
                  <a:gd name="connsiteX3" fmla="*/ 0 w 2520280"/>
                  <a:gd name="connsiteY3" fmla="*/ 0 h 1872208"/>
                  <a:gd name="connsiteX4" fmla="*/ 2520280 w 2520280"/>
                  <a:gd name="connsiteY4" fmla="*/ 0 h 1872208"/>
                  <a:gd name="connsiteX5" fmla="*/ 0 w 2520280"/>
                  <a:gd name="connsiteY5" fmla="*/ 0 h 1872208"/>
                  <a:gd name="connsiteX0" fmla="*/ 0 w 2520280"/>
                  <a:gd name="connsiteY0" fmla="*/ 1872208 h 1872208"/>
                  <a:gd name="connsiteX1" fmla="*/ 2520280 w 2520280"/>
                  <a:gd name="connsiteY1" fmla="*/ 1872208 h 1872208"/>
                  <a:gd name="connsiteX2" fmla="*/ 0 w 2520280"/>
                  <a:gd name="connsiteY2" fmla="*/ 1872208 h 1872208"/>
                  <a:gd name="connsiteX3" fmla="*/ 0 w 2520280"/>
                  <a:gd name="connsiteY3" fmla="*/ 0 h 1872208"/>
                  <a:gd name="connsiteX4" fmla="*/ 34255 w 2520280"/>
                  <a:gd name="connsiteY4" fmla="*/ 0 h 1872208"/>
                  <a:gd name="connsiteX5" fmla="*/ 0 w 2520280"/>
                  <a:gd name="connsiteY5" fmla="*/ 0 h 1872208"/>
                  <a:gd name="connsiteX0" fmla="*/ 0 w 2520280"/>
                  <a:gd name="connsiteY0" fmla="*/ 1872208 h 1872208"/>
                  <a:gd name="connsiteX1" fmla="*/ 2520280 w 2520280"/>
                  <a:gd name="connsiteY1" fmla="*/ 1872208 h 1872208"/>
                  <a:gd name="connsiteX2" fmla="*/ 0 w 2520280"/>
                  <a:gd name="connsiteY2" fmla="*/ 1872208 h 1872208"/>
                  <a:gd name="connsiteX3" fmla="*/ 0 w 2520280"/>
                  <a:gd name="connsiteY3" fmla="*/ 0 h 1872208"/>
                  <a:gd name="connsiteX4" fmla="*/ 917 w 2520280"/>
                  <a:gd name="connsiteY4" fmla="*/ 6036 h 1872208"/>
                  <a:gd name="connsiteX5" fmla="*/ 0 w 2520280"/>
                  <a:gd name="connsiteY5" fmla="*/ 0 h 1872208"/>
                  <a:gd name="connsiteX0" fmla="*/ 0 w 2520280"/>
                  <a:gd name="connsiteY0" fmla="*/ 1890314 h 1890314"/>
                  <a:gd name="connsiteX1" fmla="*/ 2520280 w 2520280"/>
                  <a:gd name="connsiteY1" fmla="*/ 1890314 h 1890314"/>
                  <a:gd name="connsiteX2" fmla="*/ 0 w 2520280"/>
                  <a:gd name="connsiteY2" fmla="*/ 1890314 h 1890314"/>
                  <a:gd name="connsiteX3" fmla="*/ 0 w 2520280"/>
                  <a:gd name="connsiteY3" fmla="*/ 18106 h 1890314"/>
                  <a:gd name="connsiteX4" fmla="*/ 53304 w 2520280"/>
                  <a:gd name="connsiteY4" fmla="*/ 0 h 1890314"/>
                  <a:gd name="connsiteX5" fmla="*/ 0 w 2520280"/>
                  <a:gd name="connsiteY5" fmla="*/ 18106 h 1890314"/>
                  <a:gd name="connsiteX0" fmla="*/ 0 w 2520280"/>
                  <a:gd name="connsiteY0" fmla="*/ 1872208 h 1872208"/>
                  <a:gd name="connsiteX1" fmla="*/ 2520280 w 2520280"/>
                  <a:gd name="connsiteY1" fmla="*/ 1872208 h 1872208"/>
                  <a:gd name="connsiteX2" fmla="*/ 0 w 2520280"/>
                  <a:gd name="connsiteY2" fmla="*/ 1872208 h 1872208"/>
                  <a:gd name="connsiteX3" fmla="*/ 0 w 2520280"/>
                  <a:gd name="connsiteY3" fmla="*/ 0 h 1872208"/>
                  <a:gd name="connsiteX4" fmla="*/ 916 w 2520280"/>
                  <a:gd name="connsiteY4" fmla="*/ 0 h 1872208"/>
                  <a:gd name="connsiteX5" fmla="*/ 0 w 2520280"/>
                  <a:gd name="connsiteY5" fmla="*/ 0 h 1872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20280" h="1872208">
                    <a:moveTo>
                      <a:pt x="0" y="1872208"/>
                    </a:moveTo>
                    <a:lnTo>
                      <a:pt x="2520280" y="1872208"/>
                    </a:lnTo>
                    <a:lnTo>
                      <a:pt x="0" y="1872208"/>
                    </a:lnTo>
                    <a:close/>
                    <a:moveTo>
                      <a:pt x="0" y="0"/>
                    </a:moveTo>
                    <a:lnTo>
                      <a:pt x="91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sq">
                <a:noFill/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zh-CN" sz="253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Java</a:t>
                </a:r>
                <a:r>
                  <a:rPr lang="zh-CN" altLang="en-US" sz="253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容器</a:t>
                </a:r>
                <a:endParaRPr lang="zh-CN" altLang="en-US" sz="253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  <a:sym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57040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3413503" cy="586648"/>
            <a:chOff x="354" y="361635"/>
            <a:chExt cx="3413503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3001610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2.3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控制执行流程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1028774" y="1314000"/>
            <a:ext cx="105851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latin typeface="+mn-ea"/>
                <a:ea typeface="+mn-ea"/>
              </a:rPr>
              <a:t>2.3.5 Foreach</a:t>
            </a:r>
            <a:r>
              <a:rPr lang="zh-CN" altLang="en-US" b="1" dirty="0" smtClean="0">
                <a:latin typeface="+mn-ea"/>
                <a:ea typeface="+mn-ea"/>
              </a:rPr>
              <a:t>语法</a:t>
            </a:r>
            <a:endParaRPr lang="en-US" altLang="zh-CN" b="1" dirty="0">
              <a:latin typeface="+mn-ea"/>
              <a:ea typeface="+mn-ea"/>
            </a:endParaRPr>
          </a:p>
          <a:p>
            <a:pPr lvl="1" indent="0">
              <a:buClr>
                <a:schemeClr val="accent1"/>
              </a:buClr>
            </a:pPr>
            <a:r>
              <a:rPr lang="en-US" altLang="zh-CN" b="1" dirty="0" smtClean="0">
                <a:latin typeface="+mn-ea"/>
                <a:ea typeface="+mn-ea"/>
              </a:rPr>
              <a:t>	    </a:t>
            </a:r>
            <a:r>
              <a:rPr lang="en-US" altLang="zh-CN" dirty="0" smtClean="0">
                <a:latin typeface="+mn-ea"/>
                <a:ea typeface="+mn-ea"/>
              </a:rPr>
              <a:t>Java SE5</a:t>
            </a:r>
            <a:r>
              <a:rPr lang="zh-CN" altLang="en-US" dirty="0" smtClean="0">
                <a:latin typeface="+mn-ea"/>
                <a:ea typeface="+mn-ea"/>
              </a:rPr>
              <a:t>引入了一种新</a:t>
            </a:r>
            <a:r>
              <a:rPr lang="zh-CN" altLang="en-US" dirty="0">
                <a:latin typeface="+mn-ea"/>
                <a:ea typeface="+mn-ea"/>
              </a:rPr>
              <a:t>的</a:t>
            </a:r>
            <a:r>
              <a:rPr lang="zh-CN" altLang="en-US" dirty="0" smtClean="0">
                <a:latin typeface="+mn-ea"/>
                <a:ea typeface="+mn-ea"/>
              </a:rPr>
              <a:t>更加简洁的</a:t>
            </a:r>
            <a:r>
              <a:rPr lang="en-US" altLang="zh-CN" dirty="0" smtClean="0">
                <a:latin typeface="+mn-ea"/>
                <a:ea typeface="+mn-ea"/>
              </a:rPr>
              <a:t>for</a:t>
            </a:r>
            <a:r>
              <a:rPr lang="zh-CN" altLang="en-US" dirty="0" smtClean="0">
                <a:latin typeface="+mn-ea"/>
                <a:ea typeface="+mn-ea"/>
              </a:rPr>
              <a:t>语法用于数组和容器，即</a:t>
            </a:r>
            <a:r>
              <a:rPr lang="en-US" altLang="zh-CN" dirty="0" smtClean="0">
                <a:solidFill>
                  <a:srgbClr val="FF0000"/>
                </a:solidFill>
                <a:latin typeface="+mn-ea"/>
                <a:ea typeface="+mn-ea"/>
              </a:rPr>
              <a:t>foreach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语法</a:t>
            </a:r>
            <a:r>
              <a:rPr lang="zh-CN" altLang="en-US" dirty="0" smtClean="0">
                <a:latin typeface="+mn-ea"/>
                <a:ea typeface="+mn-ea"/>
              </a:rPr>
              <a:t>，表示不必创建</a:t>
            </a:r>
            <a:r>
              <a:rPr lang="en-US" altLang="zh-CN" dirty="0" smtClean="0">
                <a:latin typeface="+mn-ea"/>
                <a:ea typeface="+mn-ea"/>
              </a:rPr>
              <a:t>int</a:t>
            </a:r>
            <a:r>
              <a:rPr lang="zh-CN" altLang="en-US" dirty="0" smtClean="0">
                <a:latin typeface="+mn-ea"/>
                <a:ea typeface="+mn-ea"/>
              </a:rPr>
              <a:t>变量去对访问项构成的序列进行计数，</a:t>
            </a:r>
            <a:r>
              <a:rPr lang="en-US" altLang="zh-CN" dirty="0" smtClean="0">
                <a:latin typeface="+mn-ea"/>
                <a:ea typeface="+mn-ea"/>
              </a:rPr>
              <a:t>foreach</a:t>
            </a:r>
            <a:r>
              <a:rPr lang="zh-CN" altLang="en-US" dirty="0" smtClean="0">
                <a:latin typeface="+mn-ea"/>
                <a:ea typeface="+mn-ea"/>
              </a:rPr>
              <a:t>将自动产生每一项。</a:t>
            </a:r>
            <a:endParaRPr lang="en-US" altLang="zh-CN" dirty="0" smtClean="0">
              <a:latin typeface="+mn-ea"/>
              <a:ea typeface="+mn-ea"/>
            </a:endParaRPr>
          </a:p>
          <a:p>
            <a:pPr lvl="1" indent="0">
              <a:buClr>
                <a:schemeClr val="accent1"/>
              </a:buClr>
            </a:pPr>
            <a:endParaRPr lang="en-US" altLang="zh-CN" dirty="0" smtClean="0">
              <a:latin typeface="+mn-ea"/>
              <a:ea typeface="+mn-ea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latin typeface="+mn-ea"/>
                <a:ea typeface="+mn-ea"/>
              </a:rPr>
              <a:t>示例：</a:t>
            </a:r>
            <a:r>
              <a:rPr lang="en-US" altLang="zh-CN" b="1" dirty="0" smtClean="0">
                <a:latin typeface="+mn-ea"/>
                <a:ea typeface="+mn-ea"/>
              </a:rPr>
              <a:t>ForEachFloat.java</a:t>
            </a:r>
            <a:endParaRPr lang="en-US" altLang="zh-CN" b="1" dirty="0">
              <a:latin typeface="+mn-ea"/>
              <a:ea typeface="+mn-ea"/>
            </a:endParaRPr>
          </a:p>
          <a:p>
            <a:pPr lvl="1" indent="0">
              <a:buClr>
                <a:schemeClr val="accent1"/>
              </a:buClr>
            </a:pPr>
            <a:endParaRPr lang="en-US" altLang="zh-CN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00041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946686" y="1879257"/>
            <a:ext cx="5504850" cy="409421"/>
            <a:chOff x="5304504" y="1621019"/>
            <a:chExt cx="5504850" cy="409421"/>
          </a:xfrm>
        </p:grpSpPr>
        <p:sp>
          <p:nvSpPr>
            <p:cNvPr id="5124" name="矩形 10"/>
            <p:cNvSpPr>
              <a:spLocks noChangeArrowheads="1"/>
            </p:cNvSpPr>
            <p:nvPr/>
          </p:nvSpPr>
          <p:spPr bwMode="auto">
            <a:xfrm>
              <a:off x="5304504" y="1621019"/>
              <a:ext cx="3528392" cy="400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3.2 </a:t>
              </a:r>
              <a:r>
                <a:rPr lang="zh-CN" alt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类与对象</a:t>
              </a:r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 </a:t>
              </a:r>
              <a:endParaRPr lang="zh-CN" altLang="en-US" sz="2002" dirty="0">
                <a:solidFill>
                  <a:schemeClr val="accent1"/>
                </a:solidFill>
              </a:endParaRPr>
            </a:p>
          </p:txBody>
        </p:sp>
        <p:sp>
          <p:nvSpPr>
            <p:cNvPr id="5125" name="直接连接符 11"/>
            <p:cNvSpPr>
              <a:spLocks noChangeShapeType="1"/>
            </p:cNvSpPr>
            <p:nvPr/>
          </p:nvSpPr>
          <p:spPr bwMode="auto">
            <a:xfrm>
              <a:off x="5304504" y="2028765"/>
              <a:ext cx="5504850" cy="1675"/>
            </a:xfrm>
            <a:prstGeom prst="line">
              <a:avLst/>
            </a:prstGeom>
            <a:noFill/>
            <a:ln w="6350" cap="flat" cmpd="sng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/>
              <a:endParaRPr lang="zh-CN" altLang="en-US" sz="2002">
                <a:solidFill>
                  <a:schemeClr val="accent1"/>
                </a:solidFill>
              </a:endParaRPr>
            </a:p>
          </p:txBody>
        </p:sp>
      </p:grpSp>
      <p:sp>
        <p:nvSpPr>
          <p:cNvPr id="7" name="Text Box 3"/>
          <p:cNvSpPr>
            <a:spLocks noChangeArrowheads="1"/>
          </p:cNvSpPr>
          <p:nvPr/>
        </p:nvSpPr>
        <p:spPr bwMode="auto">
          <a:xfrm>
            <a:off x="1487463" y="1105863"/>
            <a:ext cx="3453189" cy="377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23900" dirty="0" smtClean="0">
                <a:solidFill>
                  <a:schemeClr val="accent2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03</a:t>
            </a:r>
            <a:endParaRPr lang="zh-CN" altLang="en-US" sz="23900" b="1" dirty="0">
              <a:solidFill>
                <a:schemeClr val="accent2"/>
              </a:solidFill>
              <a:latin typeface="Impact" panose="020B080603090205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Freeform 6"/>
          <p:cNvSpPr>
            <a:spLocks/>
          </p:cNvSpPr>
          <p:nvPr/>
        </p:nvSpPr>
        <p:spPr bwMode="auto">
          <a:xfrm>
            <a:off x="0" y="4091804"/>
            <a:ext cx="5265494" cy="3140846"/>
          </a:xfrm>
          <a:custGeom>
            <a:avLst/>
            <a:gdLst>
              <a:gd name="T0" fmla="*/ 0 w 2348"/>
              <a:gd name="T1" fmla="*/ 0 h 1407"/>
              <a:gd name="T2" fmla="*/ 2348 w 2348"/>
              <a:gd name="T3" fmla="*/ 1407 h 1407"/>
              <a:gd name="T4" fmla="*/ 0 w 2348"/>
              <a:gd name="T5" fmla="*/ 1407 h 1407"/>
              <a:gd name="T6" fmla="*/ 0 w 2348"/>
              <a:gd name="T7" fmla="*/ 0 h 1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48" h="1407">
                <a:moveTo>
                  <a:pt x="0" y="0"/>
                </a:moveTo>
                <a:lnTo>
                  <a:pt x="2348" y="1407"/>
                </a:lnTo>
                <a:lnTo>
                  <a:pt x="0" y="140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Freeform 7"/>
          <p:cNvSpPr>
            <a:spLocks/>
          </p:cNvSpPr>
          <p:nvPr/>
        </p:nvSpPr>
        <p:spPr bwMode="auto">
          <a:xfrm>
            <a:off x="2984828" y="4640949"/>
            <a:ext cx="9873922" cy="2591700"/>
          </a:xfrm>
          <a:custGeom>
            <a:avLst/>
            <a:gdLst>
              <a:gd name="T0" fmla="*/ 4403 w 4403"/>
              <a:gd name="T1" fmla="*/ 0 h 1161"/>
              <a:gd name="T2" fmla="*/ 4403 w 4403"/>
              <a:gd name="T3" fmla="*/ 1161 h 1161"/>
              <a:gd name="T4" fmla="*/ 0 w 4403"/>
              <a:gd name="T5" fmla="*/ 1161 h 1161"/>
              <a:gd name="T6" fmla="*/ 4403 w 4403"/>
              <a:gd name="T7" fmla="*/ 0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03" h="1161">
                <a:moveTo>
                  <a:pt x="4403" y="0"/>
                </a:moveTo>
                <a:lnTo>
                  <a:pt x="4403" y="1161"/>
                </a:lnTo>
                <a:lnTo>
                  <a:pt x="0" y="1161"/>
                </a:lnTo>
                <a:lnTo>
                  <a:pt x="4403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4946686" y="2729851"/>
            <a:ext cx="5504850" cy="409421"/>
            <a:chOff x="5304504" y="1621019"/>
            <a:chExt cx="5504850" cy="409421"/>
          </a:xfrm>
        </p:grpSpPr>
        <p:sp>
          <p:nvSpPr>
            <p:cNvPr id="12" name="矩形 10"/>
            <p:cNvSpPr>
              <a:spLocks noChangeArrowheads="1"/>
            </p:cNvSpPr>
            <p:nvPr/>
          </p:nvSpPr>
          <p:spPr bwMode="auto">
            <a:xfrm>
              <a:off x="5304504" y="1621019"/>
              <a:ext cx="1393330" cy="400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3.3 </a:t>
              </a:r>
              <a:r>
                <a:rPr lang="zh-CN" alt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复用类</a:t>
              </a:r>
              <a:endParaRPr lang="zh-CN" altLang="en-US" sz="2002" dirty="0">
                <a:solidFill>
                  <a:schemeClr val="accent1"/>
                </a:solidFill>
              </a:endParaRPr>
            </a:p>
          </p:txBody>
        </p:sp>
        <p:sp>
          <p:nvSpPr>
            <p:cNvPr id="13" name="直接连接符 11"/>
            <p:cNvSpPr>
              <a:spLocks noChangeShapeType="1"/>
            </p:cNvSpPr>
            <p:nvPr/>
          </p:nvSpPr>
          <p:spPr bwMode="auto">
            <a:xfrm>
              <a:off x="5304504" y="2028765"/>
              <a:ext cx="5504850" cy="1675"/>
            </a:xfrm>
            <a:prstGeom prst="line">
              <a:avLst/>
            </a:prstGeom>
            <a:noFill/>
            <a:ln w="6350" cap="flat" cmpd="sng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/>
              <a:endParaRPr lang="zh-CN" altLang="en-US" sz="2002">
                <a:solidFill>
                  <a:schemeClr val="accent1"/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4946686" y="3580445"/>
            <a:ext cx="5504850" cy="409421"/>
            <a:chOff x="5304504" y="1621019"/>
            <a:chExt cx="5504850" cy="409421"/>
          </a:xfrm>
        </p:grpSpPr>
        <p:sp>
          <p:nvSpPr>
            <p:cNvPr id="15" name="矩形 10"/>
            <p:cNvSpPr>
              <a:spLocks noChangeArrowheads="1"/>
            </p:cNvSpPr>
            <p:nvPr/>
          </p:nvSpPr>
          <p:spPr bwMode="auto">
            <a:xfrm>
              <a:off x="5304504" y="1621019"/>
              <a:ext cx="1136850" cy="400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3.4 </a:t>
              </a:r>
              <a:r>
                <a:rPr lang="zh-CN" alt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多态</a:t>
              </a:r>
              <a:endParaRPr lang="zh-CN" altLang="en-US" sz="2002" dirty="0">
                <a:solidFill>
                  <a:schemeClr val="accent1"/>
                </a:solidFill>
              </a:endParaRPr>
            </a:p>
          </p:txBody>
        </p:sp>
        <p:sp>
          <p:nvSpPr>
            <p:cNvPr id="16" name="直接连接符 11"/>
            <p:cNvSpPr>
              <a:spLocks noChangeShapeType="1"/>
            </p:cNvSpPr>
            <p:nvPr/>
          </p:nvSpPr>
          <p:spPr bwMode="auto">
            <a:xfrm>
              <a:off x="5304504" y="2028765"/>
              <a:ext cx="5504850" cy="1675"/>
            </a:xfrm>
            <a:prstGeom prst="line">
              <a:avLst/>
            </a:prstGeom>
            <a:noFill/>
            <a:ln w="6350" cap="flat" cmpd="sng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/>
              <a:endParaRPr lang="zh-CN" altLang="en-US" sz="2002">
                <a:solidFill>
                  <a:schemeClr val="accent1"/>
                </a:solidFill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946686" y="1028663"/>
            <a:ext cx="5504850" cy="409421"/>
            <a:chOff x="5304504" y="1621019"/>
            <a:chExt cx="5504850" cy="409421"/>
          </a:xfrm>
        </p:grpSpPr>
        <p:sp>
          <p:nvSpPr>
            <p:cNvPr id="18" name="矩形 10"/>
            <p:cNvSpPr>
              <a:spLocks noChangeArrowheads="1"/>
            </p:cNvSpPr>
            <p:nvPr/>
          </p:nvSpPr>
          <p:spPr bwMode="auto">
            <a:xfrm>
              <a:off x="5304504" y="1621019"/>
              <a:ext cx="3528392" cy="400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3.1 </a:t>
              </a:r>
              <a:r>
                <a:rPr lang="zh-CN" alt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面向对象</a:t>
              </a:r>
              <a:endParaRPr lang="zh-CN" altLang="en-US" sz="2002" dirty="0">
                <a:solidFill>
                  <a:schemeClr val="accent1"/>
                </a:solidFill>
              </a:endParaRPr>
            </a:p>
          </p:txBody>
        </p:sp>
        <p:sp>
          <p:nvSpPr>
            <p:cNvPr id="19" name="直接连接符 11"/>
            <p:cNvSpPr>
              <a:spLocks noChangeShapeType="1"/>
            </p:cNvSpPr>
            <p:nvPr/>
          </p:nvSpPr>
          <p:spPr bwMode="auto">
            <a:xfrm>
              <a:off x="5304504" y="2028765"/>
              <a:ext cx="5504850" cy="1675"/>
            </a:xfrm>
            <a:prstGeom prst="line">
              <a:avLst/>
            </a:prstGeom>
            <a:noFill/>
            <a:ln w="6350" cap="flat" cmpd="sng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/>
              <a:endParaRPr lang="zh-CN" altLang="en-US" sz="2002">
                <a:solidFill>
                  <a:schemeClr val="accent1"/>
                </a:solidFill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4946686" y="4408413"/>
            <a:ext cx="5504850" cy="409421"/>
            <a:chOff x="5304504" y="1621019"/>
            <a:chExt cx="5504850" cy="409421"/>
          </a:xfrm>
        </p:grpSpPr>
        <p:sp>
          <p:nvSpPr>
            <p:cNvPr id="21" name="矩形 10"/>
            <p:cNvSpPr>
              <a:spLocks noChangeArrowheads="1"/>
            </p:cNvSpPr>
            <p:nvPr/>
          </p:nvSpPr>
          <p:spPr bwMode="auto">
            <a:xfrm>
              <a:off x="5304504" y="1621019"/>
              <a:ext cx="1393330" cy="400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3.5 </a:t>
              </a:r>
              <a:r>
                <a:rPr lang="zh-CN" alt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内部类</a:t>
              </a:r>
              <a:endParaRPr lang="zh-CN" altLang="en-US" sz="2002" dirty="0">
                <a:solidFill>
                  <a:schemeClr val="accent1"/>
                </a:solidFill>
              </a:endParaRPr>
            </a:p>
          </p:txBody>
        </p:sp>
        <p:sp>
          <p:nvSpPr>
            <p:cNvPr id="22" name="直接连接符 11"/>
            <p:cNvSpPr>
              <a:spLocks noChangeShapeType="1"/>
            </p:cNvSpPr>
            <p:nvPr/>
          </p:nvSpPr>
          <p:spPr bwMode="auto">
            <a:xfrm>
              <a:off x="5304504" y="2028765"/>
              <a:ext cx="5504850" cy="1675"/>
            </a:xfrm>
            <a:prstGeom prst="line">
              <a:avLst/>
            </a:prstGeom>
            <a:noFill/>
            <a:ln w="6350" cap="flat" cmpd="sng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/>
              <a:endParaRPr lang="zh-CN" altLang="en-US" sz="2002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9269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695358" cy="586648"/>
            <a:chOff x="354" y="361635"/>
            <a:chExt cx="2695358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2283465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3.1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面向对象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1028775" y="1096045"/>
            <a:ext cx="1058517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latin typeface="+mn-ea"/>
                <a:ea typeface="+mn-ea"/>
              </a:rPr>
              <a:t>3.1.1 </a:t>
            </a:r>
            <a:r>
              <a:rPr lang="zh-CN" altLang="en-US" b="1" dirty="0" smtClean="0">
                <a:latin typeface="+mn-ea"/>
                <a:ea typeface="+mn-ea"/>
              </a:rPr>
              <a:t>面向对象程序设计（</a:t>
            </a:r>
            <a:r>
              <a:rPr lang="en-US" altLang="zh-CN" b="1" dirty="0" smtClean="0">
                <a:latin typeface="+mn-ea"/>
                <a:ea typeface="+mn-ea"/>
              </a:rPr>
              <a:t>Object-oriented Programming</a:t>
            </a:r>
            <a:r>
              <a:rPr lang="zh-CN" altLang="en-US" b="1" dirty="0" smtClean="0">
                <a:latin typeface="+mn-ea"/>
                <a:ea typeface="+mn-ea"/>
              </a:rPr>
              <a:t>，</a:t>
            </a:r>
            <a:r>
              <a:rPr lang="en-US" altLang="zh-CN" b="1" dirty="0" smtClean="0">
                <a:latin typeface="+mn-ea"/>
                <a:ea typeface="+mn-ea"/>
              </a:rPr>
              <a:t>OOP</a:t>
            </a:r>
            <a:r>
              <a:rPr lang="zh-CN" altLang="en-US" b="1" dirty="0" smtClean="0">
                <a:latin typeface="+mn-ea"/>
                <a:ea typeface="+mn-ea"/>
              </a:rPr>
              <a:t>）</a:t>
            </a:r>
            <a:endParaRPr lang="en-US" altLang="zh-CN" b="1" dirty="0">
              <a:latin typeface="+mn-ea"/>
              <a:ea typeface="+mn-ea"/>
            </a:endParaRPr>
          </a:p>
          <a:p>
            <a:pPr lvl="1" indent="0">
              <a:buClr>
                <a:schemeClr val="accent1"/>
              </a:buClr>
            </a:pPr>
            <a:r>
              <a:rPr lang="en-US" altLang="zh-CN" b="1" dirty="0" smtClean="0">
                <a:latin typeface="+mn-ea"/>
                <a:ea typeface="+mn-ea"/>
              </a:rPr>
              <a:t>	    </a:t>
            </a:r>
            <a:r>
              <a:rPr lang="zh-CN" altLang="en-US" dirty="0" smtClean="0">
                <a:latin typeface="+mn-ea"/>
                <a:ea typeface="+mn-ea"/>
              </a:rPr>
              <a:t>面向对象程序设计是一种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程序设计范型</a:t>
            </a:r>
            <a:r>
              <a:rPr lang="zh-CN" altLang="en-US" dirty="0" smtClean="0">
                <a:latin typeface="+mn-ea"/>
                <a:ea typeface="+mn-ea"/>
              </a:rPr>
              <a:t>，同时也是一种程序开发的方法。它允许根据问题来描述问题，而不是根据运行解决方案的计算机来描述问题。纯粹的面向对象程序设计方式：</a:t>
            </a:r>
            <a:endParaRPr lang="en-US" altLang="zh-CN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+mn-ea"/>
                <a:ea typeface="+mn-ea"/>
              </a:rPr>
              <a:t>万物皆对象。</a:t>
            </a:r>
            <a:endParaRPr lang="en-US" altLang="zh-CN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+mn-ea"/>
                <a:ea typeface="+mn-ea"/>
              </a:rPr>
              <a:t>程序是对象的集合，它们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通过发送消息来告知彼此所要做的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  <a:endParaRPr lang="en-US" altLang="zh-CN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+mn-ea"/>
                <a:ea typeface="+mn-ea"/>
              </a:rPr>
              <a:t>每个对象都有自己的由其他对象所构成的存储。</a:t>
            </a:r>
            <a:endParaRPr lang="en-US" altLang="zh-CN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+mn-ea"/>
                <a:ea typeface="+mn-ea"/>
              </a:rPr>
              <a:t>每个对象都拥有其类型。</a:t>
            </a:r>
            <a:endParaRPr lang="en-US" altLang="zh-CN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+mn-ea"/>
                <a:ea typeface="+mn-ea"/>
              </a:rPr>
              <a:t>某一特定类型的所有对象都可以接收同样的消息。</a:t>
            </a:r>
            <a:endParaRPr lang="en-US" altLang="zh-CN" dirty="0" smtClean="0">
              <a:latin typeface="+mn-ea"/>
              <a:ea typeface="+mn-ea"/>
            </a:endParaRPr>
          </a:p>
          <a:p>
            <a:pPr lvl="1" indent="0">
              <a:buClr>
                <a:schemeClr val="accent1"/>
              </a:buClr>
            </a:pPr>
            <a:endParaRPr lang="en-US" altLang="zh-CN" dirty="0" smtClean="0">
              <a:latin typeface="+mn-ea"/>
              <a:ea typeface="+mn-ea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latin typeface="+mn-ea"/>
                <a:ea typeface="+mn-ea"/>
              </a:rPr>
              <a:t>3.1.2 </a:t>
            </a:r>
            <a:r>
              <a:rPr lang="zh-CN" altLang="en-US" b="1" dirty="0" smtClean="0">
                <a:latin typeface="+mn-ea"/>
                <a:ea typeface="+mn-ea"/>
              </a:rPr>
              <a:t>面向对象三大基本特征</a:t>
            </a:r>
            <a:endParaRPr lang="en-US" altLang="zh-CN" b="1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封装（</a:t>
            </a:r>
            <a:r>
              <a:rPr lang="en-US" altLang="zh-CN" dirty="0" smtClean="0">
                <a:solidFill>
                  <a:srgbClr val="FF0000"/>
                </a:solidFill>
                <a:latin typeface="+mn-ea"/>
                <a:ea typeface="+mn-ea"/>
              </a:rPr>
              <a:t>Encapsulation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）</a:t>
            </a:r>
            <a:endParaRPr lang="en-US" altLang="zh-CN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继承（</a:t>
            </a:r>
            <a:r>
              <a:rPr lang="en-US" altLang="zh-CN" dirty="0" smtClean="0">
                <a:solidFill>
                  <a:srgbClr val="FF0000"/>
                </a:solidFill>
                <a:latin typeface="+mn-ea"/>
                <a:ea typeface="+mn-ea"/>
              </a:rPr>
              <a:t>Inheritance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）</a:t>
            </a:r>
            <a:endParaRPr lang="en-US" altLang="zh-CN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多态（</a:t>
            </a:r>
            <a:r>
              <a:rPr lang="en-US" altLang="zh-CN" dirty="0" smtClean="0">
                <a:solidFill>
                  <a:srgbClr val="FF0000"/>
                </a:solidFill>
                <a:latin typeface="+mn-ea"/>
                <a:ea typeface="+mn-ea"/>
              </a:rPr>
              <a:t>Polymorphism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）</a:t>
            </a:r>
            <a:endParaRPr lang="en-US" altLang="zh-CN" dirty="0">
              <a:solidFill>
                <a:srgbClr val="FF0000"/>
              </a:solidFill>
              <a:latin typeface="+mn-ea"/>
              <a:ea typeface="+mn-ea"/>
            </a:endParaRPr>
          </a:p>
          <a:p>
            <a:pPr lvl="1" indent="0">
              <a:buClr>
                <a:schemeClr val="accent1"/>
              </a:buClr>
            </a:pPr>
            <a:endParaRPr lang="en-US" altLang="zh-CN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3841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695358" cy="586648"/>
            <a:chOff x="354" y="361635"/>
            <a:chExt cx="2695358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2283465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3.2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类与对象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1028774" y="1314000"/>
            <a:ext cx="1058517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latin typeface="+mn-ea"/>
                <a:ea typeface="+mn-ea"/>
              </a:rPr>
              <a:t>3.2.1 </a:t>
            </a:r>
            <a:r>
              <a:rPr lang="zh-CN" altLang="en-US" b="1" dirty="0" smtClean="0">
                <a:latin typeface="+mn-ea"/>
                <a:ea typeface="+mn-ea"/>
              </a:rPr>
              <a:t>类（</a:t>
            </a:r>
            <a:r>
              <a:rPr lang="en-US" altLang="zh-CN" b="1" dirty="0" smtClean="0">
                <a:latin typeface="+mn-ea"/>
                <a:ea typeface="+mn-ea"/>
              </a:rPr>
              <a:t>Class</a:t>
            </a:r>
            <a:r>
              <a:rPr lang="zh-CN" altLang="en-US" b="1" dirty="0" smtClean="0">
                <a:latin typeface="+mn-ea"/>
                <a:ea typeface="+mn-ea"/>
              </a:rPr>
              <a:t>）与对象（</a:t>
            </a:r>
            <a:r>
              <a:rPr lang="en-US" altLang="zh-CN" b="1" dirty="0" smtClean="0">
                <a:latin typeface="+mn-ea"/>
                <a:ea typeface="+mn-ea"/>
              </a:rPr>
              <a:t>Object</a:t>
            </a:r>
            <a:r>
              <a:rPr lang="zh-CN" altLang="en-US" b="1" dirty="0" smtClean="0">
                <a:latin typeface="+mn-ea"/>
                <a:ea typeface="+mn-ea"/>
              </a:rPr>
              <a:t>）</a:t>
            </a:r>
            <a:endParaRPr lang="en-US" altLang="zh-CN" b="1" dirty="0">
              <a:latin typeface="+mn-ea"/>
              <a:ea typeface="+mn-ea"/>
            </a:endParaRPr>
          </a:p>
          <a:p>
            <a:pPr lvl="1" indent="0">
              <a:buClr>
                <a:schemeClr val="accent1"/>
              </a:buClr>
            </a:pPr>
            <a:r>
              <a:rPr lang="en-US" altLang="zh-CN" dirty="0" smtClean="0">
                <a:latin typeface="+mn-ea"/>
                <a:ea typeface="+mn-ea"/>
              </a:rPr>
              <a:t>	</a:t>
            </a:r>
            <a:r>
              <a:rPr lang="zh-CN" altLang="en-US" dirty="0" smtClean="0">
                <a:latin typeface="+mn-ea"/>
                <a:ea typeface="+mn-ea"/>
              </a:rPr>
              <a:t>类决定了某一类对象的外观与行为。大多数面向对象程序设计语言习惯用关键字</a:t>
            </a:r>
            <a:r>
              <a:rPr lang="en-US" altLang="zh-CN" dirty="0" smtClean="0">
                <a:solidFill>
                  <a:srgbClr val="FF0000"/>
                </a:solidFill>
                <a:latin typeface="+mn-ea"/>
                <a:ea typeface="+mn-ea"/>
              </a:rPr>
              <a:t>class</a:t>
            </a:r>
            <a:r>
              <a:rPr lang="zh-CN" altLang="en-US" dirty="0" smtClean="0">
                <a:latin typeface="+mn-ea"/>
                <a:ea typeface="+mn-ea"/>
              </a:rPr>
              <a:t>来表示一种新类型，关键字之后紧跟着的是新类型的名称。用</a:t>
            </a:r>
            <a:r>
              <a:rPr lang="en-US" altLang="zh-CN" dirty="0" smtClean="0">
                <a:solidFill>
                  <a:srgbClr val="FF0000"/>
                </a:solidFill>
                <a:latin typeface="+mn-ea"/>
                <a:ea typeface="+mn-ea"/>
              </a:rPr>
              <a:t>new</a:t>
            </a:r>
            <a:r>
              <a:rPr lang="zh-CN" altLang="en-US" dirty="0" smtClean="0">
                <a:latin typeface="+mn-ea"/>
                <a:ea typeface="+mn-ea"/>
              </a:rPr>
              <a:t>来创建这种类型的对象。</a:t>
            </a:r>
            <a:endParaRPr lang="en-US" altLang="zh-CN" dirty="0" smtClean="0">
              <a:latin typeface="+mn-ea"/>
              <a:ea typeface="+mn-ea"/>
            </a:endParaRPr>
          </a:p>
          <a:p>
            <a:pPr lvl="1" indent="0">
              <a:buClr>
                <a:schemeClr val="accent1"/>
              </a:buClr>
            </a:pPr>
            <a:endParaRPr lang="en-US" altLang="zh-CN" dirty="0" smtClean="0">
              <a:latin typeface="+mn-ea"/>
              <a:ea typeface="+mn-ea"/>
            </a:endParaRPr>
          </a:p>
          <a:p>
            <a:pPr lvl="1" indent="0">
              <a:buClr>
                <a:schemeClr val="accent1"/>
              </a:buClr>
            </a:pPr>
            <a:endParaRPr lang="en-US" altLang="zh-CN" dirty="0">
              <a:latin typeface="+mn-ea"/>
              <a:ea typeface="+mn-ea"/>
            </a:endParaRPr>
          </a:p>
          <a:p>
            <a:pPr lvl="1" indent="0">
              <a:buClr>
                <a:schemeClr val="accent1"/>
              </a:buClr>
            </a:pPr>
            <a:endParaRPr lang="en-US" altLang="zh-CN" dirty="0" smtClean="0">
              <a:latin typeface="+mn-ea"/>
              <a:ea typeface="+mn-ea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latin typeface="+mn-ea"/>
                <a:ea typeface="+mn-ea"/>
              </a:rPr>
              <a:t>3.2.2 </a:t>
            </a:r>
            <a:r>
              <a:rPr lang="zh-CN" altLang="en-US" b="1" dirty="0" smtClean="0">
                <a:latin typeface="+mn-ea"/>
                <a:ea typeface="+mn-ea"/>
              </a:rPr>
              <a:t>字段（</a:t>
            </a:r>
            <a:r>
              <a:rPr lang="en-US" altLang="zh-CN" b="1" dirty="0" smtClean="0">
                <a:latin typeface="+mn-ea"/>
                <a:ea typeface="+mn-ea"/>
              </a:rPr>
              <a:t>Field</a:t>
            </a:r>
            <a:r>
              <a:rPr lang="zh-CN" altLang="en-US" b="1" dirty="0" smtClean="0">
                <a:latin typeface="+mn-ea"/>
                <a:ea typeface="+mn-ea"/>
              </a:rPr>
              <a:t>）和方法（</a:t>
            </a:r>
            <a:r>
              <a:rPr lang="en-US" altLang="zh-CN" b="1" dirty="0" smtClean="0">
                <a:latin typeface="+mn-ea"/>
                <a:ea typeface="+mn-ea"/>
              </a:rPr>
              <a:t>Method</a:t>
            </a:r>
            <a:r>
              <a:rPr lang="zh-CN" altLang="en-US" b="1" dirty="0" smtClean="0">
                <a:latin typeface="+mn-ea"/>
                <a:ea typeface="+mn-ea"/>
              </a:rPr>
              <a:t>）</a:t>
            </a:r>
            <a:endParaRPr lang="en-US" altLang="zh-CN" b="1" dirty="0">
              <a:latin typeface="+mn-ea"/>
              <a:ea typeface="+mn-ea"/>
            </a:endParaRPr>
          </a:p>
          <a:p>
            <a:pPr lvl="1" indent="0">
              <a:buClr>
                <a:schemeClr val="accent1"/>
              </a:buClr>
            </a:pPr>
            <a:r>
              <a:rPr lang="en-US" altLang="zh-CN" dirty="0">
                <a:latin typeface="+mn-ea"/>
                <a:ea typeface="+mn-ea"/>
              </a:rPr>
              <a:t>	</a:t>
            </a:r>
            <a:r>
              <a:rPr lang="zh-CN" altLang="en-US" dirty="0" smtClean="0">
                <a:latin typeface="+mn-ea"/>
                <a:ea typeface="+mn-ea"/>
              </a:rPr>
              <a:t>类包含两种类型的元素：字段（数据成员）和方法（成员函数）。</a:t>
            </a:r>
            <a:endParaRPr lang="en-US" altLang="zh-CN" dirty="0" smtClean="0">
              <a:latin typeface="+mn-ea"/>
              <a:ea typeface="+mn-ea"/>
            </a:endParaRPr>
          </a:p>
          <a:p>
            <a:pPr lvl="1" indent="0">
              <a:buClr>
                <a:schemeClr val="accent1"/>
              </a:buClr>
            </a:pPr>
            <a:endParaRPr lang="en-US" altLang="zh-CN" dirty="0" smtClean="0">
              <a:latin typeface="+mn-ea"/>
              <a:ea typeface="+mn-ea"/>
            </a:endParaRPr>
          </a:p>
          <a:p>
            <a:pPr lvl="1" indent="0">
              <a:buClr>
                <a:schemeClr val="accent1"/>
              </a:buClr>
            </a:pPr>
            <a:endParaRPr lang="en-US" altLang="zh-CN" dirty="0">
              <a:solidFill>
                <a:srgbClr val="FF0000"/>
              </a:solidFill>
              <a:latin typeface="+mn-ea"/>
              <a:ea typeface="+mn-ea"/>
            </a:endParaRPr>
          </a:p>
          <a:p>
            <a:pPr lvl="1" indent="0">
              <a:buClr>
                <a:schemeClr val="accent1"/>
              </a:buClr>
            </a:pPr>
            <a:endParaRPr lang="en-US" altLang="zh-CN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5890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695358" cy="586648"/>
            <a:chOff x="354" y="361635"/>
            <a:chExt cx="2695358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2283465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3.2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类与对象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1028774" y="1079582"/>
            <a:ext cx="10585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latin typeface="+mn-ea"/>
                <a:ea typeface="+mn-ea"/>
              </a:rPr>
              <a:t>3.2.3 </a:t>
            </a:r>
            <a:r>
              <a:rPr lang="zh-CN" altLang="en-US" b="1" dirty="0" smtClean="0">
                <a:latin typeface="+mn-ea"/>
                <a:ea typeface="+mn-ea"/>
              </a:rPr>
              <a:t>作用域（</a:t>
            </a:r>
            <a:r>
              <a:rPr lang="en-US" altLang="zh-CN" b="1" dirty="0" smtClean="0">
                <a:latin typeface="+mn-ea"/>
                <a:ea typeface="+mn-ea"/>
              </a:rPr>
              <a:t>scope</a:t>
            </a:r>
            <a:r>
              <a:rPr lang="zh-CN" altLang="en-US" b="1" dirty="0" smtClean="0">
                <a:latin typeface="+mn-ea"/>
                <a:ea typeface="+mn-ea"/>
              </a:rPr>
              <a:t>）</a:t>
            </a:r>
            <a:endParaRPr lang="en-US" altLang="zh-CN" dirty="0">
              <a:latin typeface="+mn-ea"/>
              <a:ea typeface="+mn-ea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748855" y="1888133"/>
            <a:ext cx="8208912" cy="1661993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FMono-Regular"/>
              </a:rPr>
              <a:t>{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 Unicode MS" panose="020B0604020202020204" pitchFamily="34" charset="-122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 dirty="0">
                <a:solidFill>
                  <a:srgbClr val="333333"/>
                </a:solidFill>
                <a:latin typeface="Arial Unicode MS" panose="020B0604020202020204" pitchFamily="34" charset="-122"/>
                <a:ea typeface="SFMono-Regular"/>
              </a:rPr>
              <a:t>	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FMono-Regular"/>
              </a:rPr>
              <a:t>int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FMono-Regular"/>
              </a:rPr>
              <a:t> x =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2"/>
                <a:ea typeface="SFMono-Regular"/>
              </a:rPr>
              <a:t>12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FMono-Regular"/>
              </a:rPr>
              <a:t>;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 Unicode MS" panose="020B0604020202020204" pitchFamily="34" charset="-122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FMono-Regular"/>
              </a:rPr>
              <a:t>	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FMono-Regular"/>
              </a:rPr>
              <a:t>{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 Unicode MS" panose="020B0604020202020204" pitchFamily="34" charset="-122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FMono-Regular"/>
              </a:rPr>
              <a:t>		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FMono-Regular"/>
              </a:rPr>
              <a:t>int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FMono-Regular"/>
              </a:rPr>
              <a:t> x =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2"/>
                <a:ea typeface="SFMono-Regular"/>
              </a:rPr>
              <a:t>96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FMono-Regular"/>
              </a:rPr>
              <a:t>; </a:t>
            </a:r>
            <a:r>
              <a:rPr kumimoji="0" lang="zh-CN" altLang="zh-CN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Arial Unicode MS" panose="020B0604020202020204" pitchFamily="34" charset="-122"/>
                <a:ea typeface="SFMono-Regular"/>
              </a:rPr>
              <a:t>// Illegal for Java, but legal for C/C++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FMono-Regular"/>
              </a:rPr>
              <a:t>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 Unicode MS" panose="020B0604020202020204" pitchFamily="34" charset="-122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FMono-Regular"/>
              </a:rPr>
              <a:t>	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FMono-Regular"/>
              </a:rPr>
              <a:t>}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 Unicode MS" panose="020B0604020202020204" pitchFamily="34" charset="-122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FMono-Regular"/>
              </a:rPr>
              <a:t>}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748855" y="4192389"/>
            <a:ext cx="8352930" cy="830997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zh-CN" altLang="zh-CN" dirty="0">
                <a:solidFill>
                  <a:srgbClr val="333333"/>
                </a:solidFill>
                <a:latin typeface="Arial Unicode MS" panose="020B0604020202020204" pitchFamily="34" charset="-122"/>
                <a:ea typeface="SFMono-Regular"/>
              </a:rPr>
              <a:t>{ </a:t>
            </a:r>
            <a:endParaRPr lang="en-US" altLang="zh-CN" dirty="0" smtClean="0">
              <a:solidFill>
                <a:srgbClr val="333333"/>
              </a:solidFill>
              <a:latin typeface="Arial Unicode MS" panose="020B0604020202020204" pitchFamily="34" charset="-122"/>
              <a:ea typeface="SFMono-Regular"/>
            </a:endParaRPr>
          </a:p>
          <a:p>
            <a:pPr eaLnBrk="0" hangingPunct="0"/>
            <a:r>
              <a:rPr lang="en-US" altLang="zh-CN" dirty="0">
                <a:solidFill>
                  <a:srgbClr val="333333"/>
                </a:solidFill>
                <a:latin typeface="Arial Unicode MS" panose="020B0604020202020204" pitchFamily="34" charset="-122"/>
                <a:ea typeface="SFMono-Regular"/>
              </a:rPr>
              <a:t>	</a:t>
            </a:r>
            <a:r>
              <a:rPr lang="zh-CN" altLang="zh-CN" dirty="0" smtClean="0">
                <a:solidFill>
                  <a:srgbClr val="333333"/>
                </a:solidFill>
                <a:latin typeface="Arial Unicode MS" panose="020B0604020202020204" pitchFamily="34" charset="-122"/>
                <a:ea typeface="SFMono-Regular"/>
              </a:rPr>
              <a:t>String </a:t>
            </a:r>
            <a:r>
              <a:rPr lang="zh-CN" altLang="zh-CN" dirty="0">
                <a:solidFill>
                  <a:srgbClr val="333333"/>
                </a:solidFill>
                <a:latin typeface="Arial Unicode MS" panose="020B0604020202020204" pitchFamily="34" charset="-122"/>
                <a:ea typeface="SFMono-Regular"/>
              </a:rPr>
              <a:t>s = new String("a string"); </a:t>
            </a:r>
            <a:endParaRPr lang="en-US" altLang="zh-CN" dirty="0" smtClean="0">
              <a:solidFill>
                <a:srgbClr val="333333"/>
              </a:solidFill>
              <a:latin typeface="Arial Unicode MS" panose="020B0604020202020204" pitchFamily="34" charset="-122"/>
              <a:ea typeface="SFMono-Regular"/>
            </a:endParaRPr>
          </a:p>
          <a:p>
            <a:pPr eaLnBrk="0" hangingPunct="0"/>
            <a:r>
              <a:rPr lang="zh-CN" altLang="zh-CN" dirty="0" smtClean="0">
                <a:solidFill>
                  <a:srgbClr val="333333"/>
                </a:solidFill>
                <a:latin typeface="Arial Unicode MS" panose="020B0604020202020204" pitchFamily="34" charset="-122"/>
                <a:ea typeface="SFMono-Regular"/>
              </a:rPr>
              <a:t>} </a:t>
            </a:r>
            <a:r>
              <a:rPr lang="zh-CN" altLang="zh-CN" dirty="0">
                <a:solidFill>
                  <a:srgbClr val="333333"/>
                </a:solidFill>
                <a:latin typeface="Arial Unicode MS" panose="020B0604020202020204" pitchFamily="34" charset="-122"/>
                <a:ea typeface="SFMono-Regular"/>
              </a:rPr>
              <a:t>// End of scope 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028773" y="1456085"/>
            <a:ext cx="8352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25513" lvl="1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/>
                <a:ea typeface="微软雅黑"/>
              </a:rPr>
              <a:t>作用域决定了在其内定义的变量名的可见性和生命周期。如：</a:t>
            </a:r>
            <a:endParaRPr lang="en-US" altLang="zh-CN" dirty="0">
              <a:solidFill>
                <a:srgbClr val="FF0000"/>
              </a:solidFill>
              <a:latin typeface="微软雅黑"/>
              <a:ea typeface="微软雅黑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28773" y="3688333"/>
            <a:ext cx="11161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25513" lvl="1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b="1" dirty="0" smtClean="0">
                <a:latin typeface="+mn-ea"/>
                <a:ea typeface="+mn-ea"/>
              </a:rPr>
              <a:t>Java</a:t>
            </a:r>
            <a:r>
              <a:rPr lang="zh-CN" altLang="en-US" b="1" dirty="0" smtClean="0">
                <a:latin typeface="+mn-ea"/>
                <a:ea typeface="+mn-ea"/>
              </a:rPr>
              <a:t>对象不具备和基本类型一样的生命周期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  <a:endParaRPr lang="en-US" altLang="zh-CN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28773" y="5632549"/>
            <a:ext cx="10945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0">
              <a:buClr>
                <a:srgbClr val="0070C0"/>
              </a:buClr>
            </a:pPr>
            <a:r>
              <a:rPr lang="en-US" altLang="zh-CN" dirty="0" smtClean="0">
                <a:latin typeface="+mn-ea"/>
              </a:rPr>
              <a:t>	    </a:t>
            </a:r>
            <a:r>
              <a:rPr lang="zh-CN" altLang="en-US" dirty="0" smtClean="0">
                <a:latin typeface="+mn-ea"/>
              </a:rPr>
              <a:t>当</a:t>
            </a:r>
            <a:r>
              <a:rPr lang="zh-CN" altLang="en-US" dirty="0">
                <a:latin typeface="+mn-ea"/>
              </a:rPr>
              <a:t>用</a:t>
            </a:r>
            <a:r>
              <a:rPr lang="en-US" altLang="zh-CN" dirty="0">
                <a:latin typeface="+mn-ea"/>
              </a:rPr>
              <a:t>new</a:t>
            </a:r>
            <a:r>
              <a:rPr lang="zh-CN" altLang="en-US" dirty="0">
                <a:latin typeface="+mn-ea"/>
              </a:rPr>
              <a:t>创建一个</a:t>
            </a:r>
            <a:r>
              <a:rPr lang="en-US" altLang="zh-CN" dirty="0">
                <a:latin typeface="+mn-ea"/>
              </a:rPr>
              <a:t>Java</a:t>
            </a:r>
            <a:r>
              <a:rPr lang="zh-CN" altLang="en-US" dirty="0">
                <a:latin typeface="+mn-ea"/>
              </a:rPr>
              <a:t>对象时，它可以存活于作用域之外。</a:t>
            </a:r>
            <a:r>
              <a:rPr lang="zh-CN" altLang="en-US" dirty="0" smtClean="0">
                <a:latin typeface="+mn-ea"/>
                <a:ea typeface="+mn-ea"/>
              </a:rPr>
              <a:t>引用 </a:t>
            </a:r>
            <a:r>
              <a:rPr lang="en-US" altLang="zh-CN" dirty="0" smtClean="0">
                <a:latin typeface="+mn-ea"/>
                <a:ea typeface="+mn-ea"/>
              </a:rPr>
              <a:t>s </a:t>
            </a:r>
            <a:r>
              <a:rPr lang="zh-CN" altLang="en-US" dirty="0" smtClean="0">
                <a:latin typeface="+mn-ea"/>
                <a:ea typeface="+mn-ea"/>
              </a:rPr>
              <a:t>在作用域终点就消失了。然而，</a:t>
            </a:r>
            <a:r>
              <a:rPr lang="en-US" altLang="zh-CN" dirty="0" smtClean="0">
                <a:latin typeface="+mn-ea"/>
                <a:ea typeface="+mn-ea"/>
              </a:rPr>
              <a:t>s </a:t>
            </a:r>
            <a:r>
              <a:rPr lang="zh-CN" altLang="en-US" dirty="0" smtClean="0">
                <a:latin typeface="+mn-ea"/>
                <a:ea typeface="+mn-ea"/>
              </a:rPr>
              <a:t>指向的 </a:t>
            </a:r>
            <a:r>
              <a:rPr lang="en-US" altLang="zh-CN" dirty="0" smtClean="0">
                <a:latin typeface="+mn-ea"/>
                <a:ea typeface="+mn-ea"/>
              </a:rPr>
              <a:t>String </a:t>
            </a:r>
            <a:r>
              <a:rPr lang="zh-CN" altLang="en-US" dirty="0" smtClean="0">
                <a:latin typeface="+mn-ea"/>
                <a:ea typeface="+mn-ea"/>
              </a:rPr>
              <a:t>对象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仍继续占据内存空间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  <a:endParaRPr lang="en-US" altLang="zh-CN" dirty="0">
              <a:latin typeface="+mn-ea"/>
              <a:ea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028773" y="5200501"/>
            <a:ext cx="11161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568450" lvl="2" indent="-285750">
              <a:buClr>
                <a:srgbClr val="0070C0"/>
              </a:buClr>
              <a:buFont typeface="Wingdings" panose="05000000000000000000" pitchFamily="2" charset="2"/>
              <a:buChar char="p"/>
            </a:pP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思考</a:t>
            </a:r>
            <a:r>
              <a:rPr lang="zh-CN" altLang="en-US" dirty="0" smtClean="0">
                <a:latin typeface="+mn-ea"/>
                <a:ea typeface="+mn-ea"/>
              </a:rPr>
              <a:t>：有什么不同？</a:t>
            </a:r>
            <a:endParaRPr lang="en-US" altLang="zh-CN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91047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695358" cy="586648"/>
            <a:chOff x="354" y="361635"/>
            <a:chExt cx="2695358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2283465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3.2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类与对象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956767" y="1112053"/>
            <a:ext cx="11089232" cy="4365447"/>
            <a:chOff x="1028774" y="1314000"/>
            <a:chExt cx="10585177" cy="4365447"/>
          </a:xfrm>
        </p:grpSpPr>
        <p:sp>
          <p:nvSpPr>
            <p:cNvPr id="20" name="文本框 19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3.2.4 </a:t>
              </a:r>
              <a:r>
                <a:rPr lang="en-US" altLang="zh-CN" b="1" dirty="0" smtClean="0">
                  <a:solidFill>
                    <a:srgbClr val="FF0000"/>
                  </a:solidFill>
                  <a:latin typeface="+mn-ea"/>
                  <a:ea typeface="+mn-ea"/>
                </a:rPr>
                <a:t>this </a:t>
              </a:r>
              <a:r>
                <a:rPr lang="zh-CN" altLang="en-US" b="1" dirty="0" smtClean="0">
                  <a:latin typeface="+mn-ea"/>
                  <a:ea typeface="+mn-ea"/>
                </a:rPr>
                <a:t>关键字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028774" y="1709129"/>
              <a:ext cx="9897828" cy="3970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几点注意</a:t>
              </a:r>
              <a:r>
                <a:rPr lang="zh-CN" altLang="en-US" dirty="0" smtClean="0">
                  <a:latin typeface="微软雅黑"/>
                  <a:ea typeface="微软雅黑"/>
                </a:rPr>
                <a:t>：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en-US" altLang="zh-CN" dirty="0" smtClean="0">
                  <a:latin typeface="微软雅黑"/>
                  <a:ea typeface="微软雅黑"/>
                </a:rPr>
                <a:t>this </a:t>
              </a:r>
              <a:r>
                <a:rPr lang="zh-CN" altLang="en-US" dirty="0" smtClean="0">
                  <a:latin typeface="微软雅黑"/>
                  <a:ea typeface="微软雅黑"/>
                </a:rPr>
                <a:t>关键字只能在方法内部使用，表示对“调用方法的那个对象”的引用，用在其他地方没有意义，也是非法的。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en-US" altLang="zh-CN" dirty="0" smtClean="0">
                  <a:latin typeface="微软雅黑"/>
                  <a:ea typeface="微软雅黑"/>
                </a:rPr>
                <a:t>this </a:t>
              </a:r>
              <a:r>
                <a:rPr lang="zh-CN" altLang="en-US" dirty="0" smtClean="0">
                  <a:latin typeface="微软雅黑"/>
                  <a:ea typeface="微软雅黑"/>
                </a:rPr>
                <a:t>是 </a:t>
              </a:r>
              <a:r>
                <a:rPr lang="en-US" altLang="zh-CN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const 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指针</a:t>
              </a:r>
              <a:r>
                <a:rPr lang="zh-CN" altLang="en-US" dirty="0" smtClean="0">
                  <a:latin typeface="微软雅黑"/>
                  <a:ea typeface="微软雅黑"/>
                </a:rPr>
                <a:t>，它的值是不能修改的，一切企图修改该指针的操作，如赋值、递增、递减等都是不允许的（</a:t>
              </a:r>
              <a:r>
                <a:rPr lang="en-US" altLang="zh-CN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C++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语法描述</a:t>
              </a:r>
              <a:r>
                <a:rPr lang="zh-CN" altLang="en-US" dirty="0" smtClean="0">
                  <a:latin typeface="微软雅黑"/>
                  <a:ea typeface="微软雅黑"/>
                </a:rPr>
                <a:t>）。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dirty="0" smtClean="0">
                  <a:latin typeface="微软雅黑"/>
                  <a:ea typeface="微软雅黑"/>
                </a:rPr>
                <a:t>只有当对象被创建后，</a:t>
              </a:r>
              <a:r>
                <a:rPr lang="en-US" altLang="zh-CN" dirty="0" smtClean="0">
                  <a:latin typeface="微软雅黑"/>
                  <a:ea typeface="微软雅黑"/>
                </a:rPr>
                <a:t>this </a:t>
              </a:r>
              <a:r>
                <a:rPr lang="zh-CN" altLang="en-US" dirty="0" smtClean="0">
                  <a:latin typeface="微软雅黑"/>
                  <a:ea typeface="微软雅黑"/>
                </a:rPr>
                <a:t>才有意义，因此不能在 </a:t>
              </a:r>
              <a:r>
                <a:rPr lang="en-US" altLang="zh-CN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static</a:t>
              </a:r>
              <a:r>
                <a:rPr lang="en-US" altLang="zh-CN" dirty="0" smtClean="0">
                  <a:latin typeface="微软雅黑"/>
                  <a:ea typeface="微软雅黑"/>
                </a:rPr>
                <a:t> </a:t>
              </a:r>
              <a:r>
                <a:rPr lang="zh-CN" altLang="en-US" dirty="0" smtClean="0">
                  <a:latin typeface="微软雅黑"/>
                  <a:ea typeface="微软雅黑"/>
                </a:rPr>
                <a:t>成员函数中使用（稍后会讲到 </a:t>
              </a:r>
              <a:r>
                <a:rPr lang="en-US" altLang="zh-CN" dirty="0" smtClean="0">
                  <a:latin typeface="微软雅黑"/>
                  <a:ea typeface="微软雅黑"/>
                </a:rPr>
                <a:t>static </a:t>
              </a:r>
              <a:r>
                <a:rPr lang="zh-CN" altLang="en-US" dirty="0" smtClean="0">
                  <a:latin typeface="微软雅黑"/>
                  <a:ea typeface="微软雅黑"/>
                </a:rPr>
                <a:t>关键字）。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en-US" altLang="zh-CN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this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关键字到底是什么</a:t>
              </a:r>
              <a:r>
                <a:rPr lang="zh-CN" altLang="en-US" dirty="0" smtClean="0">
                  <a:latin typeface="微软雅黑"/>
                  <a:ea typeface="微软雅黑"/>
                </a:rPr>
                <a:t>？</a:t>
              </a:r>
              <a:endParaRPr lang="en-US" altLang="zh-CN" dirty="0">
                <a:latin typeface="微软雅黑"/>
                <a:ea typeface="微软雅黑"/>
              </a:endParaRPr>
            </a:p>
            <a:p>
              <a:pPr lvl="2" indent="0">
                <a:buClr>
                  <a:srgbClr val="0070C0"/>
                </a:buClr>
              </a:pPr>
              <a:r>
                <a:rPr lang="en-US" altLang="zh-CN" dirty="0">
                  <a:latin typeface="微软雅黑"/>
                  <a:ea typeface="微软雅黑"/>
                </a:rPr>
                <a:t> </a:t>
              </a:r>
              <a:r>
                <a:rPr lang="en-US" altLang="zh-CN" dirty="0" smtClean="0">
                  <a:latin typeface="微软雅黑"/>
                  <a:ea typeface="微软雅黑"/>
                </a:rPr>
                <a:t>      this </a:t>
              </a:r>
              <a:r>
                <a:rPr lang="zh-CN" altLang="en-US" dirty="0" smtClean="0">
                  <a:latin typeface="微软雅黑"/>
                  <a:ea typeface="微软雅黑"/>
                </a:rPr>
                <a:t>实际上是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成员函数的一个形参</a:t>
              </a:r>
              <a:r>
                <a:rPr lang="zh-CN" altLang="en-US" dirty="0" smtClean="0">
                  <a:latin typeface="微软雅黑"/>
                  <a:ea typeface="微软雅黑"/>
                </a:rPr>
                <a:t>，在调用成员函数时将对象的地址作为实参传递给 </a:t>
              </a:r>
              <a:r>
                <a:rPr lang="en-US" altLang="zh-CN" dirty="0" smtClean="0">
                  <a:latin typeface="微软雅黑"/>
                  <a:ea typeface="微软雅黑"/>
                </a:rPr>
                <a:t>this</a:t>
              </a:r>
              <a:r>
                <a:rPr lang="zh-CN" altLang="en-US" dirty="0" smtClean="0">
                  <a:latin typeface="微软雅黑"/>
                  <a:ea typeface="微软雅黑"/>
                </a:rPr>
                <a:t>。不过 </a:t>
              </a:r>
              <a:r>
                <a:rPr lang="en-US" altLang="zh-CN" dirty="0" smtClean="0">
                  <a:latin typeface="微软雅黑"/>
                  <a:ea typeface="微软雅黑"/>
                </a:rPr>
                <a:t>this </a:t>
              </a:r>
              <a:r>
                <a:rPr lang="zh-CN" altLang="en-US" dirty="0" smtClean="0">
                  <a:latin typeface="微软雅黑"/>
                  <a:ea typeface="微软雅黑"/>
                </a:rPr>
                <a:t>这个形参是隐式的，它并不出现在代码中，而是在编译阶段由编译器默默地将它添加到参数列表中。</a:t>
              </a:r>
              <a:endParaRPr lang="en-US" altLang="zh-CN" dirty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endParaRPr lang="en-US" altLang="zh-CN" dirty="0" smtClean="0">
                <a:latin typeface="微软雅黑"/>
                <a:ea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0724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695358" cy="586648"/>
            <a:chOff x="354" y="361635"/>
            <a:chExt cx="2695358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2283465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3.2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类与对象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956767" y="1089218"/>
            <a:ext cx="10585177" cy="3132894"/>
            <a:chOff x="1028774" y="1314000"/>
            <a:chExt cx="10585177" cy="3132894"/>
          </a:xfrm>
        </p:grpSpPr>
        <p:grpSp>
          <p:nvGrpSpPr>
            <p:cNvPr id="8" name="组合 7"/>
            <p:cNvGrpSpPr/>
            <p:nvPr/>
          </p:nvGrpSpPr>
          <p:grpSpPr>
            <a:xfrm>
              <a:off x="1028774" y="1314000"/>
              <a:ext cx="10585177" cy="764461"/>
              <a:chOff x="1028774" y="1314000"/>
              <a:chExt cx="10585177" cy="764461"/>
            </a:xfrm>
          </p:grpSpPr>
          <p:sp>
            <p:nvSpPr>
              <p:cNvPr id="6" name="文本框 5"/>
              <p:cNvSpPr txBox="1"/>
              <p:nvPr/>
            </p:nvSpPr>
            <p:spPr>
              <a:xfrm>
                <a:off x="1028774" y="1314000"/>
                <a:ext cx="105851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b="1" dirty="0" smtClean="0">
                    <a:latin typeface="+mn-ea"/>
                    <a:ea typeface="+mn-ea"/>
                  </a:rPr>
                  <a:t>3.2.5 static</a:t>
                </a:r>
                <a:r>
                  <a:rPr lang="zh-CN" altLang="en-US" b="1" dirty="0" smtClean="0">
                    <a:latin typeface="+mn-ea"/>
                    <a:ea typeface="+mn-ea"/>
                  </a:rPr>
                  <a:t>关键字</a:t>
                </a:r>
                <a:endParaRPr lang="en-US" altLang="zh-CN" dirty="0">
                  <a:latin typeface="+mn-ea"/>
                  <a:ea typeface="+mn-ea"/>
                </a:endParaRPr>
              </a:p>
            </p:txBody>
          </p:sp>
          <p:sp>
            <p:nvSpPr>
              <p:cNvPr id="5" name="文本框 4"/>
              <p:cNvSpPr txBox="1"/>
              <p:nvPr/>
            </p:nvSpPr>
            <p:spPr>
              <a:xfrm>
                <a:off x="1028774" y="1709129"/>
                <a:ext cx="25045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925513" lvl="1" indent="-285750">
                  <a:buClr>
                    <a:srgbClr val="0070C0"/>
                  </a:buClr>
                  <a:buFont typeface="Arial" panose="020B0604020202020204" pitchFamily="34" charset="0"/>
                  <a:buChar char="•"/>
                </a:pPr>
                <a:r>
                  <a:rPr lang="zh-CN" altLang="en-US" dirty="0" smtClean="0">
                    <a:solidFill>
                      <a:srgbClr val="FF0000"/>
                    </a:solidFill>
                    <a:latin typeface="微软雅黑"/>
                    <a:ea typeface="微软雅黑"/>
                  </a:rPr>
                  <a:t>作用于字段。</a:t>
                </a:r>
              </a:p>
            </p:txBody>
          </p:sp>
        </p:grpSp>
        <p:sp>
          <p:nvSpPr>
            <p:cNvPr id="11" name="Rectangle 1"/>
            <p:cNvSpPr>
              <a:spLocks noChangeArrowheads="1"/>
            </p:cNvSpPr>
            <p:nvPr/>
          </p:nvSpPr>
          <p:spPr bwMode="auto">
            <a:xfrm>
              <a:off x="1820862" y="2139187"/>
              <a:ext cx="9649072" cy="830997"/>
            </a:xfrm>
            <a:prstGeom prst="rect">
              <a:avLst/>
            </a:prstGeom>
            <a:solidFill>
              <a:srgbClr val="F6F8F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dirty="0">
                  <a:latin typeface="Arial" panose="020B0604020202020204" pitchFamily="34" charset="0"/>
                </a:rPr>
                <a:t> </a:t>
              </a:r>
              <a:r>
                <a:rPr lang="en-US" altLang="zh-CN" dirty="0" smtClean="0">
                  <a:latin typeface="Arial" panose="020B0604020202020204" pitchFamily="34" charset="0"/>
                </a:rPr>
                <a:t> </a:t>
              </a:r>
              <a:r>
                <a:rPr kumimoji="0" lang="en-US" altLang="zh-CN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Class StatictTest{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dirty="0" smtClean="0">
                  <a:latin typeface="Arial" panose="020B0604020202020204" pitchFamily="34" charset="0"/>
                </a:rPr>
                <a:t>	static int i = 47;</a:t>
              </a:r>
              <a:endParaRPr lang="en-US" altLang="zh-CN" dirty="0">
                <a:latin typeface="Arial" panose="020B060402020202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  }</a:t>
              </a:r>
              <a:endParaRPr kumimoji="0" lang="zh-CN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" name="Rectangle 1"/>
            <p:cNvSpPr>
              <a:spLocks noChangeArrowheads="1"/>
            </p:cNvSpPr>
            <p:nvPr/>
          </p:nvSpPr>
          <p:spPr bwMode="auto">
            <a:xfrm>
              <a:off x="1820862" y="3061899"/>
              <a:ext cx="9649072" cy="1384995"/>
            </a:xfrm>
            <a:prstGeom prst="rect">
              <a:avLst/>
            </a:prstGeom>
            <a:solidFill>
              <a:srgbClr val="F6F8F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eaLnBrk="0" hangingPunct="0"/>
              <a:r>
                <a:rPr lang="en-US" altLang="zh-CN" dirty="0" smtClean="0">
                  <a:latin typeface="Arial" panose="020B0604020202020204" pitchFamily="34" charset="0"/>
                </a:rPr>
                <a:t>  </a:t>
              </a:r>
            </a:p>
            <a:p>
              <a:pPr lvl="0" eaLnBrk="0" hangingPunct="0"/>
              <a:r>
                <a:rPr lang="en-US" altLang="zh-CN" dirty="0" smtClean="0">
                  <a:latin typeface="Arial" panose="020B0604020202020204" pitchFamily="34" charset="0"/>
                </a:rPr>
                <a:t>  StaticTest </a:t>
              </a:r>
              <a:r>
                <a:rPr lang="en-US" altLang="zh-CN" dirty="0">
                  <a:latin typeface="Arial" panose="020B0604020202020204" pitchFamily="34" charset="0"/>
                </a:rPr>
                <a:t>st1 = new StaticTest</a:t>
              </a:r>
              <a:r>
                <a:rPr lang="en-US" altLang="zh-CN" dirty="0" smtClean="0">
                  <a:latin typeface="Arial" panose="020B0604020202020204" pitchFamily="34" charset="0"/>
                </a:rPr>
                <a:t>();</a:t>
              </a:r>
            </a:p>
            <a:p>
              <a:pPr lvl="0" eaLnBrk="0" hangingPunct="0"/>
              <a:r>
                <a:rPr lang="en-US" altLang="zh-CN" dirty="0">
                  <a:latin typeface="Arial" panose="020B0604020202020204" pitchFamily="34" charset="0"/>
                </a:rPr>
                <a:t> </a:t>
              </a:r>
              <a:r>
                <a:rPr lang="en-US" altLang="zh-CN" dirty="0" smtClean="0">
                  <a:latin typeface="Arial" panose="020B0604020202020204" pitchFamily="34" charset="0"/>
                </a:rPr>
                <a:t> st1.i++;</a:t>
              </a:r>
            </a:p>
            <a:p>
              <a:pPr lvl="0" eaLnBrk="0" hangingPunct="0"/>
              <a:r>
                <a:rPr lang="en-US" altLang="zh-CN" dirty="0" smtClean="0">
                  <a:latin typeface="Arial" panose="020B0604020202020204" pitchFamily="34" charset="0"/>
                </a:rPr>
                <a:t>  StaticTest st2 </a:t>
              </a:r>
              <a:r>
                <a:rPr lang="en-US" altLang="zh-CN" dirty="0">
                  <a:latin typeface="Arial" panose="020B0604020202020204" pitchFamily="34" charset="0"/>
                </a:rPr>
                <a:t>= new StaticTest</a:t>
              </a:r>
              <a:r>
                <a:rPr lang="en-US" altLang="zh-CN" dirty="0" smtClean="0">
                  <a:latin typeface="Arial" panose="020B0604020202020204" pitchFamily="34" charset="0"/>
                </a:rPr>
                <a:t>();</a:t>
              </a:r>
            </a:p>
            <a:p>
              <a:pPr lvl="0" eaLnBrk="0" hangingPunct="0"/>
              <a:endParaRPr kumimoji="0" lang="zh-CN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1244799" y="5200501"/>
            <a:ext cx="7713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+mn-ea"/>
                <a:ea typeface="+mn-ea"/>
              </a:rPr>
              <a:t>st1.i </a:t>
            </a:r>
            <a:r>
              <a:rPr lang="zh-CN" altLang="en-US" dirty="0">
                <a:latin typeface="+mn-ea"/>
                <a:ea typeface="+mn-ea"/>
              </a:rPr>
              <a:t>和 </a:t>
            </a:r>
            <a:r>
              <a:rPr lang="en-US" altLang="zh-CN" dirty="0">
                <a:latin typeface="+mn-ea"/>
                <a:ea typeface="+mn-ea"/>
              </a:rPr>
              <a:t>st2.i </a:t>
            </a:r>
            <a:r>
              <a:rPr lang="zh-CN" altLang="en-US" dirty="0">
                <a:latin typeface="+mn-ea"/>
                <a:ea typeface="+mn-ea"/>
              </a:rPr>
              <a:t>指向同一存储空间，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共享同一个 </a:t>
            </a:r>
            <a:r>
              <a:rPr lang="en-US" altLang="zh-CN" dirty="0">
                <a:solidFill>
                  <a:srgbClr val="FF0000"/>
                </a:solidFill>
                <a:latin typeface="+mn-ea"/>
                <a:ea typeface="+mn-ea"/>
              </a:rPr>
              <a:t>i </a:t>
            </a:r>
            <a:r>
              <a:rPr lang="zh-CN" altLang="en-US" dirty="0">
                <a:latin typeface="+mn-ea"/>
                <a:ea typeface="+mn-ea"/>
              </a:rPr>
              <a:t>，因此它们具有相同的</a:t>
            </a:r>
            <a:r>
              <a:rPr lang="zh-CN" altLang="en-US" dirty="0" smtClean="0">
                <a:latin typeface="+mn-ea"/>
                <a:ea typeface="+mn-ea"/>
              </a:rPr>
              <a:t>值</a:t>
            </a:r>
            <a:r>
              <a:rPr lang="zh-CN" altLang="en-US" dirty="0">
                <a:latin typeface="+mn-ea"/>
                <a:ea typeface="+mn-ea"/>
              </a:rPr>
              <a:t>。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748855" y="4470784"/>
            <a:ext cx="2494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p"/>
            </a:pP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思考</a:t>
            </a:r>
            <a:r>
              <a:rPr lang="zh-CN" altLang="en-US" dirty="0" smtClean="0">
                <a:latin typeface="+mn-ea"/>
                <a:ea typeface="+mn-ea"/>
              </a:rPr>
              <a:t>：如上</a:t>
            </a:r>
            <a:r>
              <a:rPr lang="en-US" altLang="zh-CN" dirty="0" smtClean="0">
                <a:latin typeface="+mn-ea"/>
                <a:ea typeface="+mn-ea"/>
              </a:rPr>
              <a:t>st2.i = ?</a:t>
            </a:r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4015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695358" cy="586648"/>
            <a:chOff x="354" y="361635"/>
            <a:chExt cx="2695358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2283465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3.2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类与对象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028774" y="1314000"/>
            <a:ext cx="10585177" cy="3534450"/>
            <a:chOff x="1028774" y="1314000"/>
            <a:chExt cx="10585177" cy="3534450"/>
          </a:xfrm>
        </p:grpSpPr>
        <p:sp>
          <p:nvSpPr>
            <p:cNvPr id="6" name="文本框 5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3.2.5 static</a:t>
              </a:r>
              <a:r>
                <a:rPr lang="zh-CN" altLang="en-US" b="1" dirty="0" smtClean="0">
                  <a:latin typeface="+mn-ea"/>
                  <a:ea typeface="+mn-ea"/>
                </a:rPr>
                <a:t>关键字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028774" y="1709129"/>
              <a:ext cx="8028160" cy="31393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dirty="0" smtClean="0">
                <a:solidFill>
                  <a:srgbClr val="FF0000"/>
                </a:solidFill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作用于方法。</a:t>
              </a:r>
              <a:endParaRPr lang="en-US" altLang="zh-CN" dirty="0" smtClean="0">
                <a:solidFill>
                  <a:srgbClr val="FF0000"/>
                </a:solidFill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dirty="0" smtClean="0">
                <a:solidFill>
                  <a:srgbClr val="FF0000"/>
                </a:solidFill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dirty="0" smtClean="0">
                  <a:latin typeface="微软雅黑"/>
                  <a:ea typeface="微软雅黑"/>
                </a:rPr>
                <a:t>含义：</a:t>
              </a:r>
              <a:r>
                <a:rPr lang="en-US" altLang="zh-CN" dirty="0" smtClean="0">
                  <a:latin typeface="微软雅黑"/>
                  <a:ea typeface="微软雅黑"/>
                </a:rPr>
                <a:t>static </a:t>
              </a:r>
              <a:r>
                <a:rPr lang="zh-CN" altLang="en-US" dirty="0" smtClean="0">
                  <a:latin typeface="微软雅黑"/>
                  <a:ea typeface="微软雅黑"/>
                </a:rPr>
                <a:t>方法就是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没有 </a:t>
              </a:r>
              <a:r>
                <a:rPr lang="en-US" altLang="zh-CN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this 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的方法。</a:t>
              </a:r>
              <a:endParaRPr lang="en-US" altLang="zh-CN" dirty="0" smtClean="0">
                <a:solidFill>
                  <a:srgbClr val="FF0000"/>
                </a:solidFill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endParaRPr lang="en-US" altLang="zh-CN" dirty="0">
                <a:solidFill>
                  <a:srgbClr val="FF0000"/>
                </a:solidFill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思考</a:t>
              </a:r>
              <a:r>
                <a:rPr lang="en-US" altLang="zh-CN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1</a:t>
              </a:r>
              <a:r>
                <a:rPr lang="zh-CN" altLang="en-US" dirty="0" smtClean="0">
                  <a:latin typeface="微软雅黑"/>
                  <a:ea typeface="微软雅黑"/>
                </a:rPr>
                <a:t>：</a:t>
              </a:r>
              <a:r>
                <a:rPr lang="en-US" altLang="zh-CN" dirty="0" smtClean="0">
                  <a:latin typeface="微软雅黑"/>
                  <a:ea typeface="微软雅黑"/>
                </a:rPr>
                <a:t>static</a:t>
              </a:r>
              <a:r>
                <a:rPr lang="zh-CN" altLang="en-US" dirty="0" smtClean="0">
                  <a:latin typeface="微软雅黑"/>
                  <a:ea typeface="微软雅黑"/>
                </a:rPr>
                <a:t>内部是否能调用非静态方法？为什么？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endParaRPr lang="en-US" altLang="zh-CN" dirty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endParaRPr lang="en-US" altLang="zh-CN" dirty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思考</a:t>
              </a:r>
              <a:r>
                <a:rPr lang="en-US" altLang="zh-CN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2</a:t>
              </a:r>
              <a:r>
                <a:rPr lang="zh-CN" altLang="en-US" dirty="0" smtClean="0">
                  <a:latin typeface="微软雅黑"/>
                  <a:ea typeface="微软雅黑"/>
                </a:rPr>
                <a:t>：有些人认为</a:t>
              </a:r>
              <a:r>
                <a:rPr lang="en-US" altLang="zh-CN" dirty="0" smtClean="0">
                  <a:latin typeface="微软雅黑"/>
                  <a:ea typeface="微软雅黑"/>
                </a:rPr>
                <a:t>static</a:t>
              </a:r>
              <a:r>
                <a:rPr lang="zh-CN" altLang="en-US" dirty="0" smtClean="0">
                  <a:latin typeface="微软雅黑"/>
                  <a:ea typeface="微软雅黑"/>
                </a:rPr>
                <a:t>方法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不是“面向对象”</a:t>
              </a:r>
              <a:r>
                <a:rPr lang="zh-CN" altLang="en-US" dirty="0" smtClean="0">
                  <a:latin typeface="微软雅黑"/>
                  <a:ea typeface="微软雅黑"/>
                </a:rPr>
                <a:t>的，为什么？</a:t>
              </a:r>
              <a:endParaRPr lang="en-US" altLang="zh-CN" dirty="0">
                <a:latin typeface="微软雅黑"/>
                <a:ea typeface="微软雅黑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1820863" y="3616325"/>
            <a:ext cx="95206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n-ea"/>
                <a:ea typeface="+mn-ea"/>
              </a:rPr>
              <a:t> </a:t>
            </a:r>
            <a:r>
              <a:rPr lang="en-US" altLang="zh-CN" dirty="0" smtClean="0">
                <a:latin typeface="+mn-ea"/>
                <a:ea typeface="+mn-ea"/>
              </a:rPr>
              <a:t>        </a:t>
            </a:r>
            <a:r>
              <a:rPr lang="zh-CN" altLang="en-US" dirty="0" smtClean="0">
                <a:latin typeface="+mn-ea"/>
                <a:ea typeface="+mn-ea"/>
              </a:rPr>
              <a:t>因为</a:t>
            </a:r>
            <a:r>
              <a:rPr lang="zh-CN" altLang="en-US" dirty="0">
                <a:latin typeface="+mn-ea"/>
                <a:ea typeface="+mn-ea"/>
              </a:rPr>
              <a:t>没有</a:t>
            </a:r>
            <a:r>
              <a:rPr lang="en-US" altLang="zh-CN" dirty="0">
                <a:latin typeface="+mn-ea"/>
                <a:ea typeface="+mn-ea"/>
              </a:rPr>
              <a:t>this</a:t>
            </a:r>
            <a:r>
              <a:rPr lang="zh-CN" altLang="en-US" dirty="0">
                <a:latin typeface="+mn-ea"/>
                <a:ea typeface="+mn-ea"/>
              </a:rPr>
              <a:t>，就没有对象，所以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不能直接调用非静态方法</a:t>
            </a:r>
            <a:r>
              <a:rPr lang="zh-CN" altLang="en-US" dirty="0">
                <a:latin typeface="+mn-ea"/>
                <a:ea typeface="+mn-ea"/>
              </a:rPr>
              <a:t>，但可以传递一个对象引用到静态方法里，然后</a:t>
            </a:r>
            <a:r>
              <a:rPr lang="zh-CN" altLang="en-US" b="1" dirty="0">
                <a:latin typeface="+mn-ea"/>
                <a:ea typeface="+mn-ea"/>
              </a:rPr>
              <a:t>通过这个引用（和</a:t>
            </a:r>
            <a:r>
              <a:rPr lang="en-US" altLang="zh-CN" b="1" dirty="0">
                <a:latin typeface="+mn-ea"/>
                <a:ea typeface="+mn-ea"/>
              </a:rPr>
              <a:t>this</a:t>
            </a:r>
            <a:r>
              <a:rPr lang="zh-CN" altLang="en-US" b="1" dirty="0">
                <a:latin typeface="+mn-ea"/>
                <a:ea typeface="+mn-ea"/>
              </a:rPr>
              <a:t>效果相同）来调用非静态方法和访问非静态数据成员</a:t>
            </a:r>
            <a:r>
              <a:rPr lang="zh-CN" altLang="en-US" dirty="0">
                <a:latin typeface="+mn-ea"/>
                <a:ea typeface="+mn-ea"/>
              </a:rPr>
              <a:t>。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820863" y="4984477"/>
            <a:ext cx="9520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n-ea"/>
                <a:ea typeface="+mn-ea"/>
              </a:rPr>
              <a:t> </a:t>
            </a:r>
            <a:r>
              <a:rPr lang="en-US" altLang="zh-CN" dirty="0" smtClean="0">
                <a:latin typeface="+mn-ea"/>
                <a:ea typeface="+mn-ea"/>
              </a:rPr>
              <a:t>        </a:t>
            </a:r>
            <a:r>
              <a:rPr lang="zh-CN" altLang="en-US" dirty="0" smtClean="0">
                <a:latin typeface="+mn-ea"/>
                <a:ea typeface="+mn-ea"/>
              </a:rPr>
              <a:t>因为</a:t>
            </a:r>
            <a:r>
              <a:rPr lang="zh-CN" altLang="en-US" dirty="0">
                <a:latin typeface="+mn-ea"/>
                <a:ea typeface="+mn-ea"/>
              </a:rPr>
              <a:t>它们的确具有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全局函数</a:t>
            </a:r>
            <a:r>
              <a:rPr lang="zh-CN" altLang="en-US" dirty="0">
                <a:latin typeface="+mn-ea"/>
                <a:ea typeface="+mn-ea"/>
              </a:rPr>
              <a:t>的语义；使用</a:t>
            </a:r>
            <a:r>
              <a:rPr lang="en-US" altLang="zh-CN" dirty="0">
                <a:latin typeface="+mn-ea"/>
                <a:ea typeface="+mn-ea"/>
              </a:rPr>
              <a:t>static</a:t>
            </a:r>
            <a:r>
              <a:rPr lang="zh-CN" altLang="en-US" dirty="0">
                <a:latin typeface="+mn-ea"/>
                <a:ea typeface="+mn-ea"/>
              </a:rPr>
              <a:t>方法时，由于不存在</a:t>
            </a:r>
            <a:r>
              <a:rPr lang="en-US" altLang="zh-CN" dirty="0">
                <a:latin typeface="+mn-ea"/>
                <a:ea typeface="+mn-ea"/>
              </a:rPr>
              <a:t>this</a:t>
            </a:r>
            <a:r>
              <a:rPr lang="zh-CN" altLang="en-US" dirty="0">
                <a:latin typeface="+mn-ea"/>
                <a:ea typeface="+mn-ea"/>
              </a:rPr>
              <a:t>，所以不是通过“</a:t>
            </a:r>
            <a:r>
              <a:rPr lang="zh-CN" altLang="en-US" b="1" dirty="0">
                <a:latin typeface="+mn-ea"/>
                <a:ea typeface="+mn-ea"/>
              </a:rPr>
              <a:t>向对象发送消息</a:t>
            </a:r>
            <a:r>
              <a:rPr lang="zh-CN" altLang="en-US" dirty="0">
                <a:latin typeface="+mn-ea"/>
                <a:ea typeface="+mn-ea"/>
              </a:rPr>
              <a:t>”的方式来完成的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42479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695358" cy="586648"/>
            <a:chOff x="354" y="361635"/>
            <a:chExt cx="2695358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2283465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3.2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类与对象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028774" y="1314000"/>
            <a:ext cx="10585177" cy="4642446"/>
            <a:chOff x="1028774" y="1314000"/>
            <a:chExt cx="10585177" cy="4642446"/>
          </a:xfrm>
        </p:grpSpPr>
        <p:sp>
          <p:nvSpPr>
            <p:cNvPr id="6" name="文本框 5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3.2.6 </a:t>
              </a:r>
              <a:r>
                <a:rPr lang="zh-CN" altLang="en-US" b="1" dirty="0" smtClean="0">
                  <a:latin typeface="+mn-ea"/>
                  <a:ea typeface="+mn-ea"/>
                </a:rPr>
                <a:t>对象的创建和生命期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028774" y="1709129"/>
              <a:ext cx="10009113" cy="4247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dirty="0" smtClean="0">
                <a:solidFill>
                  <a:srgbClr val="FF0000"/>
                </a:solidFill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微软雅黑"/>
                  <a:ea typeface="微软雅黑"/>
                </a:rPr>
                <a:t>对象的创建。</a:t>
              </a:r>
              <a:endParaRPr lang="en-US" altLang="zh-CN" dirty="0">
                <a:latin typeface="微软雅黑"/>
                <a:ea typeface="微软雅黑"/>
              </a:endParaRPr>
            </a:p>
            <a:p>
              <a:pPr lvl="2" indent="0">
                <a:buClr>
                  <a:srgbClr val="0070C0"/>
                </a:buClr>
              </a:pPr>
              <a:r>
                <a:rPr lang="en-US" altLang="zh-CN" dirty="0" smtClean="0">
                  <a:latin typeface="微软雅黑"/>
                  <a:ea typeface="微软雅黑"/>
                </a:rPr>
                <a:t>Java</a:t>
              </a:r>
              <a:r>
                <a:rPr lang="zh-CN" altLang="en-US" dirty="0" smtClean="0">
                  <a:latin typeface="微软雅黑"/>
                  <a:ea typeface="微软雅黑"/>
                </a:rPr>
                <a:t>完全采用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动态内存分配方式</a:t>
              </a:r>
              <a:r>
                <a:rPr lang="zh-CN" altLang="en-US" dirty="0" smtClean="0">
                  <a:latin typeface="微软雅黑"/>
                  <a:ea typeface="微软雅黑"/>
                </a:rPr>
                <a:t>（</a:t>
              </a:r>
              <a:r>
                <a:rPr lang="zh-CN" altLang="en-US" b="1" dirty="0" smtClean="0">
                  <a:latin typeface="微软雅黑"/>
                  <a:ea typeface="微软雅黑"/>
                </a:rPr>
                <a:t>基本类型只是一种特例</a:t>
              </a:r>
              <a:r>
                <a:rPr lang="zh-CN" altLang="en-US" dirty="0" smtClean="0">
                  <a:latin typeface="微软雅黑"/>
                  <a:ea typeface="微软雅黑"/>
                </a:rPr>
                <a:t>）。每当想要创建新对象时，就要使用</a:t>
              </a:r>
              <a:r>
                <a:rPr lang="en-US" altLang="zh-CN" dirty="0" smtClean="0">
                  <a:latin typeface="微软雅黑"/>
                  <a:ea typeface="微软雅黑"/>
                </a:rPr>
                <a:t>new</a:t>
              </a:r>
              <a:r>
                <a:rPr lang="zh-CN" altLang="en-US" dirty="0" smtClean="0">
                  <a:latin typeface="微软雅黑"/>
                  <a:ea typeface="微软雅黑"/>
                </a:rPr>
                <a:t>关键字来构建此对象的动态实例。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lvl="2" indent="0">
                <a:buClr>
                  <a:srgbClr val="0070C0"/>
                </a:buClr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>
                  <a:latin typeface="微软雅黑"/>
                  <a:ea typeface="微软雅黑"/>
                </a:rPr>
                <a:t>对象的</a:t>
              </a:r>
              <a:r>
                <a:rPr lang="zh-CN" altLang="en-US" dirty="0" smtClean="0">
                  <a:latin typeface="微软雅黑"/>
                  <a:ea typeface="微软雅黑"/>
                </a:rPr>
                <a:t>创建过程（设有</a:t>
              </a:r>
              <a:r>
                <a:rPr lang="en-US" altLang="zh-CN" dirty="0" smtClean="0">
                  <a:latin typeface="微软雅黑"/>
                  <a:ea typeface="微软雅黑"/>
                </a:rPr>
                <a:t>Dog</a:t>
              </a:r>
              <a:r>
                <a:rPr lang="zh-CN" altLang="en-US" dirty="0" smtClean="0">
                  <a:latin typeface="微软雅黑"/>
                  <a:ea typeface="微软雅黑"/>
                </a:rPr>
                <a:t>类）。</a:t>
              </a:r>
              <a:endParaRPr lang="en-US" altLang="zh-CN" dirty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dirty="0" smtClean="0">
                  <a:latin typeface="微软雅黑"/>
                  <a:ea typeface="微软雅黑"/>
                </a:rPr>
                <a:t>静态方法或域首次被访问（构造器可看成静态方法）。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dirty="0" smtClean="0">
                  <a:latin typeface="微软雅黑"/>
                  <a:ea typeface="微软雅黑"/>
                </a:rPr>
                <a:t>载入</a:t>
              </a:r>
              <a:r>
                <a:rPr lang="en-US" altLang="zh-CN" dirty="0" smtClean="0">
                  <a:latin typeface="微软雅黑"/>
                  <a:ea typeface="微软雅黑"/>
                </a:rPr>
                <a:t>Dog.class</a:t>
              </a:r>
              <a:r>
                <a:rPr lang="zh-CN" altLang="en-US" dirty="0" smtClean="0">
                  <a:latin typeface="微软雅黑"/>
                  <a:ea typeface="微软雅黑"/>
                </a:rPr>
                <a:t>，执行静态初始化动作，且只执行这一次。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dirty="0" smtClean="0">
                  <a:latin typeface="微软雅黑"/>
                  <a:ea typeface="微软雅黑"/>
                </a:rPr>
                <a:t>当调用</a:t>
              </a:r>
              <a:r>
                <a:rPr lang="en-US" altLang="zh-CN" dirty="0" smtClean="0">
                  <a:latin typeface="微软雅黑"/>
                  <a:ea typeface="微软雅黑"/>
                </a:rPr>
                <a:t>new Dog()</a:t>
              </a:r>
              <a:r>
                <a:rPr lang="zh-CN" altLang="en-US" dirty="0" smtClean="0">
                  <a:latin typeface="微软雅黑"/>
                  <a:ea typeface="微软雅黑"/>
                </a:rPr>
                <a:t>时，首先将在堆上分配存储空间并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清零</a:t>
              </a:r>
              <a:r>
                <a:rPr lang="zh-CN" altLang="en-US" dirty="0" smtClean="0">
                  <a:latin typeface="微软雅黑"/>
                  <a:ea typeface="微软雅黑"/>
                </a:rPr>
                <a:t>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dirty="0" smtClean="0">
                  <a:latin typeface="微软雅黑"/>
                  <a:ea typeface="微软雅黑"/>
                </a:rPr>
                <a:t>执行所有出现于字段定义处的初始化动作。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dirty="0" smtClean="0">
                  <a:latin typeface="微软雅黑"/>
                  <a:ea typeface="微软雅黑"/>
                </a:rPr>
                <a:t>执行构造器。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>
                  <a:latin typeface="微软雅黑"/>
                  <a:ea typeface="微软雅黑"/>
                </a:rPr>
                <a:t>对象</a:t>
              </a:r>
              <a:r>
                <a:rPr lang="zh-CN" altLang="en-US" dirty="0" smtClean="0">
                  <a:latin typeface="微软雅黑"/>
                  <a:ea typeface="微软雅黑"/>
                </a:rPr>
                <a:t>的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生命期</a:t>
              </a:r>
              <a:r>
                <a:rPr lang="zh-CN" altLang="en-US" dirty="0" smtClean="0">
                  <a:latin typeface="微软雅黑"/>
                  <a:ea typeface="微软雅黑"/>
                </a:rPr>
                <a:t>。</a:t>
              </a:r>
              <a:endParaRPr lang="en-US" altLang="zh-CN" dirty="0">
                <a:latin typeface="微软雅黑"/>
                <a:ea typeface="微软雅黑"/>
              </a:endParaRPr>
            </a:p>
            <a:p>
              <a:pPr lvl="2" indent="0">
                <a:buClr>
                  <a:srgbClr val="0070C0"/>
                </a:buClr>
              </a:pPr>
              <a:r>
                <a:rPr lang="zh-CN" altLang="en-US" dirty="0" smtClean="0">
                  <a:latin typeface="微软雅黑"/>
                  <a:ea typeface="微软雅黑"/>
                </a:rPr>
                <a:t>对于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堆</a:t>
              </a:r>
              <a:r>
                <a:rPr lang="zh-CN" altLang="en-US" dirty="0" smtClean="0">
                  <a:latin typeface="微软雅黑"/>
                  <a:ea typeface="微软雅黑"/>
                </a:rPr>
                <a:t>上创建的对象，</a:t>
              </a:r>
              <a:r>
                <a:rPr lang="en-US" altLang="zh-CN" dirty="0" smtClean="0">
                  <a:latin typeface="微软雅黑"/>
                  <a:ea typeface="微软雅黑"/>
                </a:rPr>
                <a:t>Java</a:t>
              </a:r>
              <a:r>
                <a:rPr lang="zh-CN" altLang="en-US" dirty="0" smtClean="0">
                  <a:latin typeface="微软雅黑"/>
                  <a:ea typeface="微软雅黑"/>
                </a:rPr>
                <a:t>提供了被称为“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垃圾回收器</a:t>
              </a:r>
              <a:r>
                <a:rPr lang="zh-CN" altLang="en-US" dirty="0" smtClean="0">
                  <a:latin typeface="微软雅黑"/>
                  <a:ea typeface="微软雅黑"/>
                </a:rPr>
                <a:t>”的机制，它可以自动发现对象何时不再被使用，并继而销毁它。</a:t>
              </a:r>
              <a:endParaRPr lang="en-US" altLang="zh-CN" dirty="0">
                <a:latin typeface="微软雅黑"/>
                <a:ea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7109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695358" cy="586648"/>
            <a:chOff x="354" y="361635"/>
            <a:chExt cx="2695358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2283465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3.2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类与对象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181174" y="4912469"/>
            <a:ext cx="10585177" cy="764461"/>
            <a:chOff x="1028774" y="1314000"/>
            <a:chExt cx="10585177" cy="764461"/>
          </a:xfrm>
        </p:grpSpPr>
        <p:sp>
          <p:nvSpPr>
            <p:cNvPr id="6" name="文本框 5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zh-CN" altLang="en-US" b="1" dirty="0" smtClean="0">
                  <a:latin typeface="+mn-ea"/>
                  <a:ea typeface="+mn-ea"/>
                </a:rPr>
                <a:t>示例：</a:t>
              </a:r>
              <a:r>
                <a:rPr lang="en-US" altLang="zh-CN" b="1" dirty="0" smtClean="0">
                  <a:latin typeface="+mn-ea"/>
                  <a:ea typeface="+mn-ea"/>
                </a:rPr>
                <a:t>InitialValues.java</a:t>
              </a:r>
              <a:endParaRPr lang="en-US" altLang="zh-CN" b="1" dirty="0">
                <a:latin typeface="+mn-ea"/>
                <a:ea typeface="+mn-ea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028774" y="1709129"/>
              <a:ext cx="100091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2" indent="0">
                <a:buClr>
                  <a:srgbClr val="0070C0"/>
                </a:buClr>
              </a:pPr>
              <a:endParaRPr lang="en-US" altLang="zh-CN" dirty="0">
                <a:latin typeface="微软雅黑"/>
                <a:ea typeface="微软雅黑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181174" y="1168053"/>
            <a:ext cx="10585177" cy="3811449"/>
            <a:chOff x="1028774" y="1314000"/>
            <a:chExt cx="10585177" cy="3811449"/>
          </a:xfrm>
        </p:grpSpPr>
        <p:sp>
          <p:nvSpPr>
            <p:cNvPr id="10" name="文本框 9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3.2.7 </a:t>
              </a:r>
              <a:r>
                <a:rPr lang="zh-CN" altLang="en-US" b="1" dirty="0" smtClean="0">
                  <a:latin typeface="+mn-ea"/>
                  <a:ea typeface="+mn-ea"/>
                </a:rPr>
                <a:t>成员初始化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028774" y="1709129"/>
              <a:ext cx="10009113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indent="0">
                <a:buClr>
                  <a:srgbClr val="0070C0"/>
                </a:buClr>
              </a:pPr>
              <a:r>
                <a:rPr lang="en-US" altLang="zh-CN" dirty="0" smtClean="0">
                  <a:latin typeface="微软雅黑"/>
                  <a:ea typeface="微软雅黑"/>
                </a:rPr>
                <a:t>Java</a:t>
              </a:r>
              <a:r>
                <a:rPr lang="zh-CN" altLang="en-US" dirty="0" smtClean="0">
                  <a:latin typeface="微软雅黑"/>
                  <a:ea typeface="微软雅黑"/>
                </a:rPr>
                <a:t>尽力保证：</a:t>
              </a:r>
              <a:r>
                <a:rPr lang="zh-CN" altLang="en-US" b="1" dirty="0" smtClean="0">
                  <a:latin typeface="微软雅黑"/>
                  <a:ea typeface="微软雅黑"/>
                </a:rPr>
                <a:t>所有变量在</a:t>
              </a:r>
              <a:r>
                <a:rPr lang="zh-CN" altLang="en-US" b="1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使用前</a:t>
              </a:r>
              <a:r>
                <a:rPr lang="zh-CN" altLang="en-US" b="1" dirty="0" smtClean="0">
                  <a:latin typeface="微软雅黑"/>
                  <a:ea typeface="微软雅黑"/>
                </a:rPr>
                <a:t>都能得到恰当的初始化</a:t>
              </a:r>
              <a:r>
                <a:rPr lang="zh-CN" altLang="en-US" dirty="0" smtClean="0">
                  <a:latin typeface="微软雅黑"/>
                  <a:ea typeface="微软雅黑"/>
                </a:rPr>
                <a:t>。</a:t>
              </a:r>
              <a:endParaRPr lang="en-US" altLang="zh-CN" dirty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微软雅黑"/>
                  <a:ea typeface="微软雅黑"/>
                </a:rPr>
                <a:t>局部变量。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en-US" altLang="zh-CN" dirty="0" smtClean="0">
                  <a:latin typeface="微软雅黑"/>
                  <a:ea typeface="微软雅黑"/>
                </a:rPr>
                <a:t>Java</a:t>
              </a:r>
              <a:r>
                <a:rPr lang="zh-CN" altLang="en-US" dirty="0" smtClean="0">
                  <a:latin typeface="微软雅黑"/>
                  <a:ea typeface="微软雅黑"/>
                </a:rPr>
                <a:t>以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编译错误</a:t>
              </a:r>
              <a:r>
                <a:rPr lang="zh-CN" altLang="en-US" dirty="0" smtClean="0">
                  <a:latin typeface="微软雅黑"/>
                  <a:ea typeface="微软雅黑"/>
                </a:rPr>
                <a:t>的形式来贯彻这种保证（注：如果局部变量未被使用，编译器不会报错）。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endParaRPr lang="en-US" altLang="zh-CN" dirty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微软雅黑"/>
                  <a:ea typeface="微软雅黑"/>
                </a:rPr>
                <a:t>类的成员变量。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dirty="0" smtClean="0">
                  <a:latin typeface="微软雅黑"/>
                  <a:ea typeface="微软雅黑"/>
                </a:rPr>
                <a:t>基本类型，</a:t>
              </a:r>
              <a:r>
                <a:rPr lang="en-US" altLang="zh-CN" dirty="0" smtClean="0">
                  <a:latin typeface="微软雅黑"/>
                  <a:ea typeface="微软雅黑"/>
                </a:rPr>
                <a:t>Java</a:t>
              </a:r>
              <a:r>
                <a:rPr lang="zh-CN" altLang="en-US" dirty="0" smtClean="0">
                  <a:latin typeface="微软雅黑"/>
                  <a:ea typeface="微软雅黑"/>
                </a:rPr>
                <a:t>会自动初始化初值</a:t>
              </a:r>
              <a:r>
                <a:rPr lang="en-US" altLang="zh-CN" b="1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0</a:t>
              </a:r>
              <a:r>
                <a:rPr lang="zh-CN" altLang="en-US" dirty="0" smtClean="0">
                  <a:latin typeface="微软雅黑"/>
                  <a:ea typeface="微软雅黑"/>
                </a:rPr>
                <a:t>；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dirty="0" smtClean="0">
                  <a:latin typeface="微软雅黑"/>
                  <a:ea typeface="微软雅黑"/>
                </a:rPr>
                <a:t>引用类型，</a:t>
              </a:r>
              <a:r>
                <a:rPr lang="en-US" altLang="zh-CN" dirty="0" smtClean="0">
                  <a:latin typeface="微软雅黑"/>
                  <a:ea typeface="微软雅黑"/>
                </a:rPr>
                <a:t>Java</a:t>
              </a:r>
              <a:r>
                <a:rPr lang="zh-CN" altLang="en-US" dirty="0" smtClean="0">
                  <a:latin typeface="微软雅黑"/>
                  <a:ea typeface="微软雅黑"/>
                </a:rPr>
                <a:t>会自动初始化初值</a:t>
              </a:r>
              <a:r>
                <a:rPr lang="en-US" altLang="zh-CN" b="1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null</a:t>
              </a:r>
              <a:r>
                <a:rPr lang="zh-CN" altLang="en-US" dirty="0" smtClean="0">
                  <a:latin typeface="微软雅黑"/>
                  <a:ea typeface="微软雅黑"/>
                </a:rPr>
                <a:t>；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无法阻止自动初始化进行</a:t>
              </a:r>
              <a:r>
                <a:rPr lang="zh-CN" altLang="en-US" dirty="0" smtClean="0">
                  <a:latin typeface="微软雅黑"/>
                  <a:ea typeface="微软雅黑"/>
                </a:rPr>
                <a:t>，它将在构造器被调用之前发生。</a:t>
              </a:r>
              <a:endParaRPr lang="en-US" altLang="zh-CN" dirty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思考</a:t>
              </a:r>
              <a:r>
                <a:rPr lang="zh-CN" altLang="en-US" dirty="0" smtClean="0">
                  <a:latin typeface="微软雅黑"/>
                  <a:ea typeface="微软雅黑"/>
                </a:rPr>
                <a:t>：如何验证？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endParaRPr lang="en-US" altLang="zh-CN" dirty="0">
                <a:latin typeface="微软雅黑"/>
                <a:ea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5990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989215" y="1936076"/>
            <a:ext cx="5504850" cy="409421"/>
            <a:chOff x="5304504" y="1621019"/>
            <a:chExt cx="5504850" cy="409421"/>
          </a:xfrm>
        </p:grpSpPr>
        <p:sp>
          <p:nvSpPr>
            <p:cNvPr id="5124" name="矩形 10"/>
            <p:cNvSpPr>
              <a:spLocks noChangeArrowheads="1"/>
            </p:cNvSpPr>
            <p:nvPr/>
          </p:nvSpPr>
          <p:spPr bwMode="auto">
            <a:xfrm>
              <a:off x="5304504" y="1621019"/>
              <a:ext cx="3528392" cy="400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.1 Java</a:t>
              </a:r>
              <a:r>
                <a:rPr lang="zh-CN" alt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语言介绍</a:t>
              </a:r>
              <a:endParaRPr lang="zh-CN" altLang="en-US" sz="2002" dirty="0">
                <a:solidFill>
                  <a:schemeClr val="accent1"/>
                </a:solidFill>
              </a:endParaRPr>
            </a:p>
          </p:txBody>
        </p:sp>
        <p:sp>
          <p:nvSpPr>
            <p:cNvPr id="5125" name="直接连接符 11"/>
            <p:cNvSpPr>
              <a:spLocks noChangeShapeType="1"/>
            </p:cNvSpPr>
            <p:nvPr/>
          </p:nvSpPr>
          <p:spPr bwMode="auto">
            <a:xfrm>
              <a:off x="5304504" y="2028765"/>
              <a:ext cx="5504850" cy="1675"/>
            </a:xfrm>
            <a:prstGeom prst="line">
              <a:avLst/>
            </a:prstGeom>
            <a:noFill/>
            <a:ln w="6350" cap="flat" cmpd="sng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/>
              <a:endParaRPr lang="zh-CN" altLang="en-US" sz="2002">
                <a:solidFill>
                  <a:schemeClr val="accent1"/>
                </a:solidFill>
              </a:endParaRPr>
            </a:p>
          </p:txBody>
        </p:sp>
      </p:grpSp>
      <p:sp>
        <p:nvSpPr>
          <p:cNvPr id="7" name="Text Box 3"/>
          <p:cNvSpPr>
            <a:spLocks noChangeArrowheads="1"/>
          </p:cNvSpPr>
          <p:nvPr/>
        </p:nvSpPr>
        <p:spPr bwMode="auto">
          <a:xfrm>
            <a:off x="1487463" y="1105863"/>
            <a:ext cx="2994730" cy="377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23900" dirty="0" smtClean="0">
                <a:solidFill>
                  <a:schemeClr val="accent2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01</a:t>
            </a:r>
            <a:endParaRPr lang="zh-CN" altLang="en-US" sz="23900" b="1" dirty="0">
              <a:solidFill>
                <a:schemeClr val="accent2"/>
              </a:solidFill>
              <a:latin typeface="Impact" panose="020B080603090205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Freeform 6"/>
          <p:cNvSpPr>
            <a:spLocks/>
          </p:cNvSpPr>
          <p:nvPr/>
        </p:nvSpPr>
        <p:spPr bwMode="auto">
          <a:xfrm>
            <a:off x="0" y="4091804"/>
            <a:ext cx="5265494" cy="3140846"/>
          </a:xfrm>
          <a:custGeom>
            <a:avLst/>
            <a:gdLst>
              <a:gd name="T0" fmla="*/ 0 w 2348"/>
              <a:gd name="T1" fmla="*/ 0 h 1407"/>
              <a:gd name="T2" fmla="*/ 2348 w 2348"/>
              <a:gd name="T3" fmla="*/ 1407 h 1407"/>
              <a:gd name="T4" fmla="*/ 0 w 2348"/>
              <a:gd name="T5" fmla="*/ 1407 h 1407"/>
              <a:gd name="T6" fmla="*/ 0 w 2348"/>
              <a:gd name="T7" fmla="*/ 0 h 1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48" h="1407">
                <a:moveTo>
                  <a:pt x="0" y="0"/>
                </a:moveTo>
                <a:lnTo>
                  <a:pt x="2348" y="1407"/>
                </a:lnTo>
                <a:lnTo>
                  <a:pt x="0" y="140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Freeform 7"/>
          <p:cNvSpPr>
            <a:spLocks/>
          </p:cNvSpPr>
          <p:nvPr/>
        </p:nvSpPr>
        <p:spPr bwMode="auto">
          <a:xfrm>
            <a:off x="2984828" y="4640949"/>
            <a:ext cx="9873922" cy="2591700"/>
          </a:xfrm>
          <a:custGeom>
            <a:avLst/>
            <a:gdLst>
              <a:gd name="T0" fmla="*/ 4403 w 4403"/>
              <a:gd name="T1" fmla="*/ 0 h 1161"/>
              <a:gd name="T2" fmla="*/ 4403 w 4403"/>
              <a:gd name="T3" fmla="*/ 1161 h 1161"/>
              <a:gd name="T4" fmla="*/ 0 w 4403"/>
              <a:gd name="T5" fmla="*/ 1161 h 1161"/>
              <a:gd name="T6" fmla="*/ 4403 w 4403"/>
              <a:gd name="T7" fmla="*/ 0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03" h="1161">
                <a:moveTo>
                  <a:pt x="4403" y="0"/>
                </a:moveTo>
                <a:lnTo>
                  <a:pt x="4403" y="1161"/>
                </a:lnTo>
                <a:lnTo>
                  <a:pt x="0" y="1161"/>
                </a:lnTo>
                <a:lnTo>
                  <a:pt x="4403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4989215" y="2792478"/>
            <a:ext cx="5504850" cy="409421"/>
            <a:chOff x="5304504" y="1621019"/>
            <a:chExt cx="5504850" cy="409421"/>
          </a:xfrm>
        </p:grpSpPr>
        <p:sp>
          <p:nvSpPr>
            <p:cNvPr id="12" name="矩形 10"/>
            <p:cNvSpPr>
              <a:spLocks noChangeArrowheads="1"/>
            </p:cNvSpPr>
            <p:nvPr/>
          </p:nvSpPr>
          <p:spPr bwMode="auto">
            <a:xfrm>
              <a:off x="5304504" y="1621019"/>
              <a:ext cx="4930517" cy="400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.2 Java</a:t>
              </a:r>
              <a:r>
                <a:rPr lang="zh-CN" alt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开发环境（</a:t>
              </a:r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JDK</a:t>
              </a:r>
              <a:r>
                <a:rPr lang="zh-CN" alt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安装及环境变量）</a:t>
              </a:r>
              <a:endParaRPr lang="zh-CN" altLang="en-US" sz="2002" dirty="0">
                <a:solidFill>
                  <a:schemeClr val="accent1"/>
                </a:solidFill>
              </a:endParaRPr>
            </a:p>
          </p:txBody>
        </p:sp>
        <p:sp>
          <p:nvSpPr>
            <p:cNvPr id="13" name="直接连接符 11"/>
            <p:cNvSpPr>
              <a:spLocks noChangeShapeType="1"/>
            </p:cNvSpPr>
            <p:nvPr/>
          </p:nvSpPr>
          <p:spPr bwMode="auto">
            <a:xfrm>
              <a:off x="5304504" y="2028765"/>
              <a:ext cx="5504850" cy="1675"/>
            </a:xfrm>
            <a:prstGeom prst="line">
              <a:avLst/>
            </a:prstGeom>
            <a:noFill/>
            <a:ln w="6350" cap="flat" cmpd="sng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/>
              <a:endParaRPr lang="zh-CN" altLang="en-US" sz="2002">
                <a:solidFill>
                  <a:schemeClr val="accent1"/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4989215" y="3648880"/>
            <a:ext cx="5504850" cy="409421"/>
            <a:chOff x="5304504" y="1621019"/>
            <a:chExt cx="5504850" cy="409421"/>
          </a:xfrm>
        </p:grpSpPr>
        <p:sp>
          <p:nvSpPr>
            <p:cNvPr id="15" name="矩形 10"/>
            <p:cNvSpPr>
              <a:spLocks noChangeArrowheads="1"/>
            </p:cNvSpPr>
            <p:nvPr/>
          </p:nvSpPr>
          <p:spPr bwMode="auto">
            <a:xfrm>
              <a:off x="5304504" y="1621019"/>
              <a:ext cx="2418611" cy="400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.3 </a:t>
              </a:r>
              <a:r>
                <a:rPr lang="zh-CN" alt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第一个</a:t>
              </a:r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Java</a:t>
              </a:r>
              <a:r>
                <a:rPr lang="zh-CN" alt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程序</a:t>
              </a:r>
              <a:endParaRPr lang="zh-CN" altLang="en-US" sz="2002" dirty="0">
                <a:solidFill>
                  <a:schemeClr val="accent1"/>
                </a:solidFill>
              </a:endParaRPr>
            </a:p>
          </p:txBody>
        </p:sp>
        <p:sp>
          <p:nvSpPr>
            <p:cNvPr id="16" name="直接连接符 11"/>
            <p:cNvSpPr>
              <a:spLocks noChangeShapeType="1"/>
            </p:cNvSpPr>
            <p:nvPr/>
          </p:nvSpPr>
          <p:spPr bwMode="auto">
            <a:xfrm>
              <a:off x="5304504" y="2028765"/>
              <a:ext cx="5504850" cy="1675"/>
            </a:xfrm>
            <a:prstGeom prst="line">
              <a:avLst/>
            </a:prstGeom>
            <a:noFill/>
            <a:ln w="6350" cap="flat" cmpd="sng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/>
              <a:endParaRPr lang="zh-CN" altLang="en-US" sz="2002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2262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695358" cy="586648"/>
            <a:chOff x="354" y="361635"/>
            <a:chExt cx="2695358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2283465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3.2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类与对象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181174" y="1168053"/>
            <a:ext cx="10585177" cy="3257451"/>
            <a:chOff x="1028774" y="1314000"/>
            <a:chExt cx="10585177" cy="3257451"/>
          </a:xfrm>
        </p:grpSpPr>
        <p:sp>
          <p:nvSpPr>
            <p:cNvPr id="10" name="文本框 9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3.2.8 </a:t>
              </a:r>
              <a:r>
                <a:rPr lang="zh-CN" altLang="en-US" b="1" dirty="0" smtClean="0">
                  <a:latin typeface="+mn-ea"/>
                  <a:ea typeface="+mn-ea"/>
                </a:rPr>
                <a:t>清理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028774" y="1709129"/>
              <a:ext cx="10009113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en-US" altLang="zh-CN" dirty="0" smtClean="0">
                  <a:latin typeface="微软雅黑"/>
                  <a:ea typeface="微软雅黑"/>
                </a:rPr>
                <a:t>Java</a:t>
              </a:r>
              <a:r>
                <a:rPr lang="zh-CN" altLang="en-US" dirty="0" smtClean="0">
                  <a:latin typeface="微软雅黑"/>
                  <a:ea typeface="微软雅黑"/>
                </a:rPr>
                <a:t>通过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垃圾回收器</a:t>
              </a:r>
              <a:r>
                <a:rPr lang="zh-CN" altLang="en-US" dirty="0" smtClean="0">
                  <a:latin typeface="微软雅黑"/>
                  <a:ea typeface="微软雅黑"/>
                </a:rPr>
                <a:t>回收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使用</a:t>
              </a:r>
              <a:r>
                <a:rPr lang="en-US" altLang="zh-CN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new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创建的</a:t>
              </a:r>
              <a:r>
                <a:rPr lang="zh-CN" altLang="en-US" dirty="0">
                  <a:latin typeface="微软雅黑"/>
                  <a:ea typeface="微软雅黑"/>
                </a:rPr>
                <a:t>无用的</a:t>
              </a:r>
              <a:r>
                <a:rPr lang="zh-CN" altLang="en-US" dirty="0" smtClean="0">
                  <a:latin typeface="微软雅黑"/>
                  <a:ea typeface="微软雅黑"/>
                </a:rPr>
                <a:t>对象占据的内存资源。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微软雅黑"/>
                  <a:ea typeface="微软雅黑"/>
                </a:rPr>
                <a:t>非使用</a:t>
              </a:r>
              <a:r>
                <a:rPr lang="en-US" altLang="zh-CN" dirty="0" smtClean="0">
                  <a:latin typeface="微软雅黑"/>
                  <a:ea typeface="微软雅黑"/>
                </a:rPr>
                <a:t>new</a:t>
              </a:r>
              <a:r>
                <a:rPr lang="zh-CN" altLang="en-US" dirty="0" smtClean="0">
                  <a:latin typeface="微软雅黑"/>
                  <a:ea typeface="微软雅黑"/>
                </a:rPr>
                <a:t>获得的“特殊内存”。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en-US" altLang="zh-CN" dirty="0" smtClean="0">
                  <a:latin typeface="微软雅黑"/>
                  <a:ea typeface="微软雅黑"/>
                </a:rPr>
                <a:t>finalize()</a:t>
              </a:r>
              <a:r>
                <a:rPr lang="zh-CN" altLang="en-US" dirty="0" smtClean="0">
                  <a:latin typeface="微软雅黑"/>
                  <a:ea typeface="微软雅黑"/>
                </a:rPr>
                <a:t>：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不等于</a:t>
              </a:r>
              <a:r>
                <a:rPr lang="en-US" altLang="zh-CN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C++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中的析构函数</a:t>
              </a:r>
              <a:r>
                <a:rPr lang="zh-CN" altLang="en-US" dirty="0" smtClean="0">
                  <a:latin typeface="微软雅黑"/>
                  <a:ea typeface="微软雅黑"/>
                </a:rPr>
                <a:t>；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dirty="0" smtClean="0">
                  <a:latin typeface="微软雅黑"/>
                  <a:ea typeface="微软雅黑"/>
                </a:rPr>
                <a:t>当发生“垃圾回收”时，</a:t>
              </a:r>
              <a:r>
                <a:rPr lang="en-US" altLang="zh-CN" dirty="0" smtClean="0">
                  <a:latin typeface="微软雅黑"/>
                  <a:ea typeface="微软雅黑"/>
                </a:rPr>
                <a:t>finalize()</a:t>
              </a:r>
              <a:r>
                <a:rPr lang="zh-CN" altLang="en-US" dirty="0" smtClean="0">
                  <a:latin typeface="微软雅黑"/>
                  <a:ea typeface="微软雅黑"/>
                </a:rPr>
                <a:t>才得到调用；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避免使用</a:t>
              </a:r>
              <a:r>
                <a:rPr lang="en-US" altLang="zh-CN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finalize()</a:t>
              </a:r>
              <a:r>
                <a:rPr lang="zh-CN" altLang="en-US" dirty="0" smtClean="0">
                  <a:latin typeface="微软雅黑"/>
                  <a:ea typeface="微软雅黑"/>
                </a:rPr>
                <a:t>，它不是进行普通的清理工作的合适场所；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思考</a:t>
              </a:r>
              <a:r>
                <a:rPr lang="zh-CN" altLang="en-US" dirty="0" smtClean="0">
                  <a:latin typeface="微软雅黑"/>
                  <a:ea typeface="微软雅黑"/>
                </a:rPr>
                <a:t>：</a:t>
              </a:r>
              <a:r>
                <a:rPr lang="en-US" altLang="zh-CN" dirty="0" smtClean="0">
                  <a:latin typeface="微软雅黑"/>
                  <a:ea typeface="微软雅黑"/>
                </a:rPr>
                <a:t>finalize()</a:t>
              </a:r>
              <a:r>
                <a:rPr lang="zh-CN" altLang="en-US" dirty="0" smtClean="0">
                  <a:latin typeface="微软雅黑"/>
                  <a:ea typeface="微软雅黑"/>
                </a:rPr>
                <a:t>用途何在？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endParaRPr lang="en-US" altLang="zh-CN" dirty="0">
                <a:latin typeface="微软雅黑"/>
                <a:ea typeface="微软雅黑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181174" y="4336405"/>
            <a:ext cx="105851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n-ea"/>
                <a:ea typeface="+mn-ea"/>
              </a:rPr>
              <a:t> </a:t>
            </a:r>
            <a:r>
              <a:rPr lang="en-US" altLang="zh-CN" dirty="0" smtClean="0">
                <a:latin typeface="+mn-ea"/>
                <a:ea typeface="+mn-ea"/>
              </a:rPr>
              <a:t>      </a:t>
            </a:r>
            <a:r>
              <a:rPr lang="zh-CN" altLang="en-US" dirty="0" smtClean="0">
                <a:latin typeface="+mn-ea"/>
                <a:ea typeface="+mn-ea"/>
              </a:rPr>
              <a:t>由于</a:t>
            </a:r>
            <a:r>
              <a:rPr lang="zh-CN" altLang="en-US" dirty="0">
                <a:latin typeface="+mn-ea"/>
                <a:ea typeface="+mn-ea"/>
              </a:rPr>
              <a:t>垃圾回收器会负责释放对象占据的所有内存，这就将</a:t>
            </a:r>
            <a:r>
              <a:rPr lang="en-US" altLang="zh-CN" dirty="0">
                <a:latin typeface="+mn-ea"/>
                <a:ea typeface="+mn-ea"/>
              </a:rPr>
              <a:t>finalize()</a:t>
            </a:r>
            <a:r>
              <a:rPr lang="zh-CN" altLang="en-US" dirty="0">
                <a:latin typeface="+mn-ea"/>
                <a:ea typeface="+mn-ea"/>
              </a:rPr>
              <a:t>的需求限制到一种特殊情况，即通过某种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创建对象方式以外的方式</a:t>
            </a:r>
            <a:r>
              <a:rPr lang="zh-CN" altLang="en-US" dirty="0">
                <a:latin typeface="+mn-ea"/>
                <a:ea typeface="+mn-ea"/>
              </a:rPr>
              <a:t>为对象分配了存储空间。由于</a:t>
            </a:r>
            <a:r>
              <a:rPr lang="en-US" altLang="zh-CN" dirty="0">
                <a:latin typeface="+mn-ea"/>
                <a:ea typeface="+mn-ea"/>
              </a:rPr>
              <a:t>Java</a:t>
            </a:r>
            <a:r>
              <a:rPr lang="zh-CN" altLang="en-US" dirty="0">
                <a:latin typeface="+mn-ea"/>
                <a:ea typeface="+mn-ea"/>
              </a:rPr>
              <a:t>中一切皆为对象，所以那种特殊情况主要发生在使用“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本地方法</a:t>
            </a:r>
            <a:r>
              <a:rPr lang="zh-CN" altLang="en-US" dirty="0">
                <a:latin typeface="+mn-ea"/>
                <a:ea typeface="+mn-ea"/>
              </a:rPr>
              <a:t>”的情况下，本地方法是一种在</a:t>
            </a:r>
            <a:r>
              <a:rPr lang="en-US" altLang="zh-CN" dirty="0">
                <a:latin typeface="+mn-ea"/>
                <a:ea typeface="+mn-ea"/>
              </a:rPr>
              <a:t>Java</a:t>
            </a:r>
            <a:r>
              <a:rPr lang="zh-CN" altLang="en-US" dirty="0">
                <a:latin typeface="+mn-ea"/>
                <a:ea typeface="+mn-ea"/>
              </a:rPr>
              <a:t>中调用非</a:t>
            </a:r>
            <a:r>
              <a:rPr lang="en-US" altLang="zh-CN" dirty="0">
                <a:latin typeface="+mn-ea"/>
                <a:ea typeface="+mn-ea"/>
              </a:rPr>
              <a:t>Java</a:t>
            </a:r>
            <a:r>
              <a:rPr lang="zh-CN" altLang="en-US" dirty="0">
                <a:latin typeface="+mn-ea"/>
                <a:ea typeface="+mn-ea"/>
              </a:rPr>
              <a:t>代码的方式。</a:t>
            </a:r>
          </a:p>
        </p:txBody>
      </p:sp>
    </p:spTree>
    <p:extLst>
      <p:ext uri="{BB962C8B-B14F-4D97-AF65-F5344CB8AC3E}">
        <p14:creationId xmlns:p14="http://schemas.microsoft.com/office/powerpoint/2010/main" val="3178924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695358" cy="586648"/>
            <a:chOff x="354" y="361635"/>
            <a:chExt cx="2695358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2283465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3.2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类与对象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028775" y="1168053"/>
            <a:ext cx="10585177" cy="3534450"/>
            <a:chOff x="1028774" y="1314000"/>
            <a:chExt cx="10585177" cy="3534450"/>
          </a:xfrm>
        </p:grpSpPr>
        <p:sp>
          <p:nvSpPr>
            <p:cNvPr id="13" name="文本框 12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3.2.9 </a:t>
              </a:r>
              <a:r>
                <a:rPr lang="zh-CN" altLang="en-US" b="1" dirty="0" smtClean="0">
                  <a:latin typeface="+mn-ea"/>
                  <a:ea typeface="+mn-ea"/>
                </a:rPr>
                <a:t>方法重载（</a:t>
              </a:r>
              <a:r>
                <a:rPr lang="en-US" altLang="zh-CN" b="1" dirty="0" smtClean="0">
                  <a:latin typeface="+mn-ea"/>
                  <a:ea typeface="+mn-ea"/>
                </a:rPr>
                <a:t>Method Overloading</a:t>
              </a:r>
              <a:r>
                <a:rPr lang="zh-CN" altLang="en-US" b="1" dirty="0" smtClean="0">
                  <a:latin typeface="+mn-ea"/>
                  <a:ea typeface="+mn-ea"/>
                </a:rPr>
                <a:t>）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028774" y="1709129"/>
              <a:ext cx="10585177" cy="3139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dirty="0" smtClean="0">
                <a:solidFill>
                  <a:srgbClr val="FF0000"/>
                </a:solidFill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参数列表</a:t>
              </a:r>
              <a:endParaRPr lang="en-US" altLang="zh-CN" dirty="0">
                <a:solidFill>
                  <a:srgbClr val="FF0000"/>
                </a:solidFill>
                <a:latin typeface="微软雅黑"/>
                <a:ea typeface="微软雅黑"/>
              </a:endParaRPr>
            </a:p>
            <a:p>
              <a:pPr lvl="1" indent="0">
                <a:buClr>
                  <a:srgbClr val="0070C0"/>
                </a:buClr>
              </a:pPr>
              <a:r>
                <a:rPr lang="en-US" altLang="zh-CN" dirty="0">
                  <a:latin typeface="微软雅黑"/>
                  <a:ea typeface="微软雅黑"/>
                </a:rPr>
                <a:t>	</a:t>
              </a:r>
              <a:r>
                <a:rPr lang="zh-CN" altLang="en-US" dirty="0" smtClean="0">
                  <a:latin typeface="微软雅黑"/>
                  <a:ea typeface="微软雅黑"/>
                </a:rPr>
                <a:t>又叫参数签名，包括参数的类型、参数的个数和参数的顺序，只要有一个不同就叫做参数列表不同。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lvl="1" indent="0">
                <a:buClr>
                  <a:srgbClr val="0070C0"/>
                </a:buClr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方法重载</a:t>
              </a:r>
              <a:endParaRPr lang="en-US" altLang="zh-CN" dirty="0" smtClean="0">
                <a:solidFill>
                  <a:srgbClr val="FF0000"/>
                </a:solidFill>
                <a:latin typeface="微软雅黑"/>
                <a:ea typeface="微软雅黑"/>
              </a:endParaRPr>
            </a:p>
            <a:p>
              <a:pPr lvl="1" indent="0">
                <a:buClr>
                  <a:srgbClr val="0070C0"/>
                </a:buClr>
              </a:pPr>
              <a:r>
                <a:rPr lang="en-US" altLang="zh-CN" dirty="0" smtClean="0">
                  <a:latin typeface="微软雅黑"/>
                  <a:ea typeface="微软雅黑"/>
                </a:rPr>
                <a:t>	</a:t>
              </a:r>
              <a:r>
                <a:rPr lang="zh-CN" altLang="en-US" dirty="0" smtClean="0">
                  <a:latin typeface="微软雅黑"/>
                  <a:ea typeface="微软雅黑"/>
                </a:rPr>
                <a:t>同一个类中的多个方法可以有相同的名字，只要它们的参数列表不同就可以，这被称为方法重载。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dirty="0">
                  <a:latin typeface="微软雅黑"/>
                  <a:ea typeface="微软雅黑"/>
                </a:rPr>
                <a:t>声明</a:t>
              </a:r>
              <a:r>
                <a:rPr lang="zh-CN" altLang="en-US" dirty="0" smtClean="0">
                  <a:latin typeface="微软雅黑"/>
                  <a:ea typeface="微软雅黑"/>
                </a:rPr>
                <a:t>为 </a:t>
              </a:r>
              <a:r>
                <a:rPr lang="en-US" altLang="zh-CN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final </a:t>
              </a:r>
              <a:r>
                <a:rPr lang="zh-CN" altLang="en-US" dirty="0" smtClean="0">
                  <a:latin typeface="微软雅黑"/>
                  <a:ea typeface="微软雅黑"/>
                </a:rPr>
                <a:t>的</a:t>
              </a:r>
              <a:r>
                <a:rPr lang="zh-CN" altLang="en-US" dirty="0">
                  <a:latin typeface="微软雅黑"/>
                  <a:ea typeface="微软雅黑"/>
                </a:rPr>
                <a:t>方法不能被</a:t>
              </a:r>
              <a:r>
                <a:rPr lang="zh-CN" altLang="en-US" dirty="0" smtClean="0">
                  <a:latin typeface="微软雅黑"/>
                  <a:ea typeface="微软雅黑"/>
                </a:rPr>
                <a:t>重载。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dirty="0">
                  <a:latin typeface="微软雅黑"/>
                  <a:ea typeface="微软雅黑"/>
                </a:rPr>
                <a:t>声明</a:t>
              </a:r>
              <a:r>
                <a:rPr lang="zh-CN" altLang="en-US" dirty="0" smtClean="0">
                  <a:latin typeface="微软雅黑"/>
                  <a:ea typeface="微软雅黑"/>
                </a:rPr>
                <a:t>为 </a:t>
              </a:r>
              <a:r>
                <a:rPr lang="en-US" altLang="zh-CN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static</a:t>
              </a:r>
              <a:r>
                <a:rPr lang="en-US" altLang="zh-CN" dirty="0" smtClean="0">
                  <a:latin typeface="微软雅黑"/>
                  <a:ea typeface="微软雅黑"/>
                </a:rPr>
                <a:t> </a:t>
              </a:r>
              <a:r>
                <a:rPr lang="zh-CN" altLang="en-US" dirty="0" smtClean="0">
                  <a:latin typeface="微软雅黑"/>
                  <a:ea typeface="微软雅黑"/>
                </a:rPr>
                <a:t>的</a:t>
              </a:r>
              <a:r>
                <a:rPr lang="zh-CN" altLang="en-US" dirty="0">
                  <a:latin typeface="微软雅黑"/>
                  <a:ea typeface="微软雅黑"/>
                </a:rPr>
                <a:t>方法不能重载，但是能够被再次声明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dirty="0">
                  <a:latin typeface="微软雅黑"/>
                  <a:ea typeface="微软雅黑"/>
                </a:rPr>
                <a:t>重载方法的返回类型可以相同也可以不同，但仅返回类型不同不足以成为方法的重载</a:t>
              </a:r>
              <a:r>
                <a:rPr lang="zh-CN" altLang="en-US" dirty="0" smtClean="0">
                  <a:latin typeface="微软雅黑"/>
                  <a:ea typeface="微软雅黑"/>
                </a:rPr>
                <a:t>。</a:t>
              </a:r>
              <a:endParaRPr lang="en-US" altLang="zh-CN" dirty="0" smtClean="0">
                <a:latin typeface="微软雅黑"/>
                <a:ea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7029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336285" cy="586648"/>
            <a:chOff x="354" y="361635"/>
            <a:chExt cx="2336285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1924392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3.3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复用类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185044" y="2176165"/>
            <a:ext cx="10585177" cy="2703453"/>
            <a:chOff x="1028774" y="1314000"/>
            <a:chExt cx="10585177" cy="2703453"/>
          </a:xfrm>
        </p:grpSpPr>
        <p:sp>
          <p:nvSpPr>
            <p:cNvPr id="6" name="文本框 5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3.3.2 </a:t>
              </a:r>
              <a:r>
                <a:rPr lang="zh-CN" altLang="en-US" b="1" dirty="0" smtClean="0">
                  <a:latin typeface="+mn-ea"/>
                  <a:ea typeface="+mn-ea"/>
                </a:rPr>
                <a:t>继承（</a:t>
              </a:r>
              <a:r>
                <a:rPr lang="en-US" altLang="zh-CN" b="1" dirty="0" smtClean="0">
                  <a:latin typeface="+mn-ea"/>
                  <a:ea typeface="+mn-ea"/>
                </a:rPr>
                <a:t>Inheritance</a:t>
              </a:r>
              <a:r>
                <a:rPr lang="zh-CN" altLang="en-US" b="1" dirty="0" smtClean="0">
                  <a:latin typeface="+mn-ea"/>
                  <a:ea typeface="+mn-ea"/>
                </a:rPr>
                <a:t>）</a:t>
              </a:r>
              <a:endParaRPr lang="en-US" altLang="zh-CN" b="1" dirty="0">
                <a:latin typeface="+mn-ea"/>
                <a:ea typeface="+mn-ea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028774" y="1709129"/>
              <a:ext cx="10009113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indent="0">
                <a:buClr>
                  <a:srgbClr val="0070C0"/>
                </a:buClr>
              </a:pPr>
              <a:r>
                <a:rPr lang="zh-CN" altLang="en-US" dirty="0" smtClean="0">
                  <a:latin typeface="微软雅黑"/>
                  <a:ea typeface="微软雅黑"/>
                </a:rPr>
                <a:t>可以宽松地理解为</a:t>
              </a:r>
              <a:r>
                <a:rPr lang="en-US" altLang="zh-CN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is-a</a:t>
              </a:r>
              <a:r>
                <a:rPr lang="zh-CN" altLang="en-US" dirty="0" smtClean="0">
                  <a:latin typeface="微软雅黑"/>
                  <a:ea typeface="微软雅黑"/>
                </a:rPr>
                <a:t>关系。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微软雅黑"/>
                  <a:ea typeface="微软雅黑"/>
                </a:rPr>
                <a:t>在</a:t>
              </a:r>
              <a:r>
                <a:rPr lang="en-US" altLang="zh-CN" dirty="0" smtClean="0">
                  <a:latin typeface="微软雅黑"/>
                  <a:ea typeface="微软雅黑"/>
                </a:rPr>
                <a:t>Java</a:t>
              </a:r>
              <a:r>
                <a:rPr lang="zh-CN" altLang="en-US" dirty="0" smtClean="0">
                  <a:latin typeface="微软雅黑"/>
                  <a:ea typeface="微软雅黑"/>
                </a:rPr>
                <a:t>中，当创建一个类时，总是在继承，因此除非已明确指出要从其他类中继承，否则就是在隐式地从</a:t>
              </a:r>
              <a:r>
                <a:rPr lang="en-US" altLang="zh-CN" dirty="0" smtClean="0">
                  <a:latin typeface="微软雅黑"/>
                  <a:ea typeface="微软雅黑"/>
                </a:rPr>
                <a:t>Java</a:t>
              </a:r>
              <a:r>
                <a:rPr lang="zh-CN" altLang="en-US" dirty="0" smtClean="0">
                  <a:latin typeface="微软雅黑"/>
                  <a:ea typeface="微软雅黑"/>
                </a:rPr>
                <a:t>的标准根类</a:t>
              </a:r>
              <a:r>
                <a:rPr lang="en-US" altLang="zh-CN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Object</a:t>
              </a:r>
              <a:r>
                <a:rPr lang="zh-CN" altLang="en-US" dirty="0" smtClean="0">
                  <a:latin typeface="微软雅黑"/>
                  <a:ea typeface="微软雅黑"/>
                </a:rPr>
                <a:t>进行继承。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单继承性</a:t>
              </a:r>
              <a:r>
                <a:rPr lang="zh-CN" altLang="en-US" dirty="0" smtClean="0">
                  <a:latin typeface="微软雅黑"/>
                  <a:ea typeface="微软雅黑"/>
                </a:rPr>
                <a:t>：</a:t>
              </a:r>
              <a:r>
                <a:rPr lang="en-US" altLang="zh-CN" dirty="0">
                  <a:latin typeface="微软雅黑"/>
                  <a:ea typeface="微软雅黑"/>
                </a:rPr>
                <a:t>Java </a:t>
              </a:r>
              <a:r>
                <a:rPr lang="zh-CN" altLang="en-US" dirty="0">
                  <a:latin typeface="微软雅黑"/>
                  <a:ea typeface="微软雅黑"/>
                </a:rPr>
                <a:t>允许一个类仅能继承一个其它类，即一个类只能有一个父类，这个限制被称做单继承性。后面</a:t>
              </a:r>
              <a:r>
                <a:rPr lang="zh-CN" altLang="en-US" dirty="0" smtClean="0">
                  <a:latin typeface="微软雅黑"/>
                  <a:ea typeface="微软雅黑"/>
                </a:rPr>
                <a:t>将</a:t>
              </a:r>
              <a:r>
                <a:rPr lang="zh-CN" altLang="en-US" dirty="0">
                  <a:latin typeface="微软雅黑"/>
                  <a:ea typeface="微软雅黑"/>
                </a:rPr>
                <a:t>讲到</a:t>
              </a:r>
              <a:r>
                <a:rPr lang="zh-CN" altLang="en-US" dirty="0" smtClean="0">
                  <a:latin typeface="微软雅黑"/>
                  <a:ea typeface="微软雅黑"/>
                </a:rPr>
                <a:t>接口</a:t>
              </a:r>
              <a:r>
                <a:rPr lang="en-US" altLang="zh-CN" dirty="0">
                  <a:latin typeface="微软雅黑"/>
                  <a:ea typeface="微软雅黑"/>
                </a:rPr>
                <a:t>(interface)</a:t>
              </a:r>
              <a:r>
                <a:rPr lang="zh-CN" altLang="en-US" dirty="0">
                  <a:latin typeface="微软雅黑"/>
                  <a:ea typeface="微软雅黑"/>
                </a:rPr>
                <a:t>的概念，接口允许多继承</a:t>
              </a:r>
              <a:r>
                <a:rPr lang="zh-CN" altLang="en-US" dirty="0" smtClean="0">
                  <a:latin typeface="微软雅黑"/>
                  <a:ea typeface="微软雅黑"/>
                </a:rPr>
                <a:t>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微软雅黑"/>
                  <a:ea typeface="微软雅黑"/>
                </a:rPr>
                <a:t>子类可以继承父类除</a:t>
              </a:r>
              <a:r>
                <a:rPr lang="en-US" altLang="zh-CN" dirty="0" smtClean="0">
                  <a:latin typeface="微软雅黑"/>
                  <a:ea typeface="微软雅黑"/>
                </a:rPr>
                <a:t>private</a:t>
              </a:r>
              <a:r>
                <a:rPr lang="zh-CN" altLang="en-US" dirty="0" smtClean="0">
                  <a:latin typeface="微软雅黑"/>
                  <a:ea typeface="微软雅黑"/>
                </a:rPr>
                <a:t>以外的所有成员。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微软雅黑"/>
                  <a:ea typeface="微软雅黑"/>
                </a:rPr>
                <a:t>构造方法不能被继承。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dirty="0">
                <a:latin typeface="微软雅黑"/>
                <a:ea typeface="微软雅黑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181174" y="1168053"/>
            <a:ext cx="10585177" cy="764461"/>
            <a:chOff x="1028774" y="1314000"/>
            <a:chExt cx="10585177" cy="764461"/>
          </a:xfrm>
        </p:grpSpPr>
        <p:sp>
          <p:nvSpPr>
            <p:cNvPr id="10" name="文本框 9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3.3.1 </a:t>
              </a:r>
              <a:r>
                <a:rPr lang="zh-CN" altLang="en-US" b="1" dirty="0" smtClean="0">
                  <a:latin typeface="+mn-ea"/>
                  <a:ea typeface="+mn-ea"/>
                </a:rPr>
                <a:t>组合（</a:t>
              </a:r>
              <a:r>
                <a:rPr lang="en-US" altLang="zh-CN" b="1" dirty="0" smtClean="0">
                  <a:latin typeface="+mn-ea"/>
                  <a:ea typeface="+mn-ea"/>
                </a:rPr>
                <a:t>Composition</a:t>
              </a:r>
              <a:r>
                <a:rPr lang="zh-CN" altLang="en-US" b="1" dirty="0" smtClean="0">
                  <a:latin typeface="+mn-ea"/>
                  <a:ea typeface="+mn-ea"/>
                </a:rPr>
                <a:t>）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028774" y="1709129"/>
              <a:ext cx="100091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indent="0">
                <a:buClr>
                  <a:srgbClr val="0070C0"/>
                </a:buClr>
              </a:pPr>
              <a:r>
                <a:rPr lang="zh-CN" altLang="en-US" dirty="0" smtClean="0">
                  <a:latin typeface="微软雅黑"/>
                  <a:ea typeface="微软雅黑"/>
                </a:rPr>
                <a:t>可以宽松地理解为</a:t>
              </a:r>
              <a:r>
                <a:rPr lang="en-US" altLang="zh-CN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has-a</a:t>
              </a:r>
              <a:r>
                <a:rPr lang="zh-CN" altLang="en-US" dirty="0" smtClean="0">
                  <a:latin typeface="微软雅黑"/>
                  <a:ea typeface="微软雅黑"/>
                </a:rPr>
                <a:t>关系。</a:t>
              </a:r>
              <a:endParaRPr lang="en-US" altLang="zh-CN" dirty="0">
                <a:latin typeface="微软雅黑"/>
                <a:ea typeface="微软雅黑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81173" y="5056485"/>
            <a:ext cx="10585177" cy="1041460"/>
            <a:chOff x="1028774" y="1314000"/>
            <a:chExt cx="10585177" cy="1041460"/>
          </a:xfrm>
        </p:grpSpPr>
        <p:sp>
          <p:nvSpPr>
            <p:cNvPr id="13" name="文本框 12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3.3.3 </a:t>
              </a:r>
              <a:r>
                <a:rPr lang="zh-CN" altLang="en-US" b="1" dirty="0" smtClean="0">
                  <a:solidFill>
                    <a:srgbClr val="FF0000"/>
                  </a:solidFill>
                  <a:latin typeface="+mn-ea"/>
                  <a:ea typeface="+mn-ea"/>
                </a:rPr>
                <a:t>优先使用组合而非继承</a:t>
              </a:r>
              <a:r>
                <a:rPr lang="zh-CN" altLang="en-US" b="1" dirty="0" smtClean="0">
                  <a:latin typeface="+mn-ea"/>
                  <a:ea typeface="+mn-ea"/>
                </a:rPr>
                <a:t>（</a:t>
              </a:r>
              <a:r>
                <a:rPr lang="en-US" altLang="zh-CN" b="1" dirty="0">
                  <a:latin typeface="+mn-ea"/>
                  <a:ea typeface="+mn-ea"/>
                </a:rPr>
                <a:t>Favor Composition Over Inheritance</a:t>
              </a:r>
              <a:r>
                <a:rPr lang="zh-CN" altLang="en-US" b="1" dirty="0" smtClean="0">
                  <a:latin typeface="+mn-ea"/>
                  <a:ea typeface="+mn-ea"/>
                </a:rPr>
                <a:t>）</a:t>
              </a:r>
              <a:endParaRPr lang="en-US" altLang="zh-CN" b="1" dirty="0">
                <a:latin typeface="+mn-ea"/>
                <a:ea typeface="+mn-ea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028774" y="1709129"/>
              <a:ext cx="100091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indent="0">
                <a:buClr>
                  <a:srgbClr val="0070C0"/>
                </a:buClr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dirty="0">
                <a:latin typeface="微软雅黑"/>
                <a:ea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7640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336285" cy="586648"/>
            <a:chOff x="354" y="361635"/>
            <a:chExt cx="2336285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1924392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3.3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复用类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181174" y="1168053"/>
            <a:ext cx="10585177" cy="4365447"/>
            <a:chOff x="1028774" y="1314000"/>
            <a:chExt cx="10585177" cy="4365447"/>
          </a:xfrm>
        </p:grpSpPr>
        <p:sp>
          <p:nvSpPr>
            <p:cNvPr id="10" name="文本框 9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3.3.4 </a:t>
              </a:r>
              <a:r>
                <a:rPr lang="en-US" altLang="zh-CN" b="1" dirty="0" smtClean="0">
                  <a:solidFill>
                    <a:srgbClr val="FF0000"/>
                  </a:solidFill>
                  <a:latin typeface="+mn-ea"/>
                  <a:ea typeface="+mn-ea"/>
                </a:rPr>
                <a:t>super </a:t>
              </a:r>
              <a:r>
                <a:rPr lang="zh-CN" altLang="en-US" b="1" dirty="0" smtClean="0">
                  <a:latin typeface="+mn-ea"/>
                  <a:ea typeface="+mn-ea"/>
                </a:rPr>
                <a:t>关键字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028774" y="1709129"/>
              <a:ext cx="10009113" cy="3970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indent="0">
                <a:buClr>
                  <a:srgbClr val="0070C0"/>
                </a:buClr>
              </a:pPr>
              <a:r>
                <a:rPr lang="en-US" altLang="zh-CN" dirty="0" smtClean="0">
                  <a:latin typeface="微软雅黑"/>
                  <a:ea typeface="微软雅黑"/>
                </a:rPr>
                <a:t>super </a:t>
              </a:r>
              <a:r>
                <a:rPr lang="zh-CN" altLang="en-US" dirty="0" smtClean="0">
                  <a:latin typeface="微软雅黑"/>
                  <a:ea typeface="微软雅黑"/>
                </a:rPr>
                <a:t>用来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表示父类</a:t>
              </a:r>
              <a:r>
                <a:rPr lang="zh-CN" altLang="en-US" dirty="0" smtClean="0">
                  <a:latin typeface="微软雅黑"/>
                  <a:ea typeface="微软雅黑"/>
                </a:rPr>
                <a:t>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微软雅黑"/>
                  <a:ea typeface="微软雅黑"/>
                </a:rPr>
                <a:t>功能：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dirty="0">
                  <a:latin typeface="微软雅黑"/>
                  <a:ea typeface="微软雅黑"/>
                </a:rPr>
                <a:t>调</a:t>
              </a:r>
              <a:r>
                <a:rPr lang="zh-CN" altLang="en-US" dirty="0" smtClean="0">
                  <a:latin typeface="微软雅黑"/>
                  <a:ea typeface="微软雅黑"/>
                </a:rPr>
                <a:t>取父类中已经覆盖了的方法；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dirty="0" smtClean="0">
                  <a:latin typeface="微软雅黑"/>
                  <a:ea typeface="微软雅黑"/>
                </a:rPr>
                <a:t>作为方法名表示父类构造方法；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>
                  <a:latin typeface="微软雅黑"/>
                  <a:ea typeface="微软雅黑"/>
                </a:rPr>
                <a:t>注意</a:t>
              </a:r>
              <a:r>
                <a:rPr lang="zh-CN" altLang="en-US" dirty="0" smtClean="0">
                  <a:latin typeface="微软雅黑"/>
                  <a:ea typeface="微软雅黑"/>
                </a:rPr>
                <a:t>：</a:t>
              </a:r>
              <a:endParaRPr lang="en-US" altLang="zh-CN" dirty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dirty="0" smtClean="0">
                  <a:latin typeface="微软雅黑"/>
                  <a:ea typeface="微软雅黑"/>
                </a:rPr>
                <a:t>调用</a:t>
              </a:r>
              <a:r>
                <a:rPr lang="en-US" altLang="zh-CN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super()</a:t>
              </a:r>
              <a:r>
                <a:rPr lang="zh-CN" altLang="en-US" dirty="0" smtClean="0">
                  <a:latin typeface="微软雅黑"/>
                  <a:ea typeface="微软雅黑"/>
                </a:rPr>
                <a:t>必须置于最起始的位置；</a:t>
              </a:r>
              <a:endParaRPr lang="en-US" altLang="zh-CN" dirty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dirty="0" smtClean="0">
                  <a:latin typeface="微软雅黑"/>
                  <a:ea typeface="微软雅黑"/>
                </a:rPr>
                <a:t>不能在构造方法以外的任何位置调用</a:t>
              </a:r>
              <a:r>
                <a:rPr lang="en-US" altLang="zh-CN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super()</a:t>
              </a:r>
              <a:r>
                <a:rPr lang="zh-CN" altLang="en-US" dirty="0" smtClean="0">
                  <a:latin typeface="微软雅黑"/>
                  <a:ea typeface="微软雅黑"/>
                </a:rPr>
                <a:t>；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思考：</a:t>
              </a:r>
              <a:r>
                <a:rPr lang="en-US" altLang="zh-CN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super 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与 </a:t>
              </a:r>
              <a:r>
                <a:rPr lang="en-US" altLang="zh-CN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this 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的区别</a:t>
              </a:r>
              <a:r>
                <a:rPr lang="zh-CN" altLang="en-US" dirty="0">
                  <a:latin typeface="微软雅黑"/>
                  <a:ea typeface="微软雅黑"/>
                </a:rPr>
                <a:t>？</a:t>
              </a:r>
              <a:endParaRPr lang="en-US" altLang="zh-CN" dirty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endParaRPr lang="en-US" altLang="zh-CN" dirty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dirty="0">
                <a:latin typeface="微软雅黑"/>
                <a:ea typeface="微软雅黑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865250" y="4552429"/>
            <a:ext cx="9217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 indent="0"/>
            <a:r>
              <a:rPr lang="en-US" altLang="zh-CN" dirty="0">
                <a:latin typeface="微软雅黑"/>
                <a:ea typeface="微软雅黑"/>
              </a:rPr>
              <a:t> </a:t>
            </a:r>
            <a:r>
              <a:rPr lang="en-US" altLang="zh-CN" dirty="0" smtClean="0">
                <a:latin typeface="微软雅黑"/>
                <a:ea typeface="微软雅黑"/>
              </a:rPr>
              <a:t>      super </a:t>
            </a:r>
            <a:r>
              <a:rPr lang="zh-CN" altLang="en-US" dirty="0">
                <a:latin typeface="微软雅黑"/>
                <a:ea typeface="微软雅黑"/>
              </a:rPr>
              <a:t>不是一个对象的引用，不能将 </a:t>
            </a:r>
            <a:r>
              <a:rPr lang="en-US" altLang="zh-CN" dirty="0">
                <a:latin typeface="微软雅黑"/>
                <a:ea typeface="微软雅黑"/>
              </a:rPr>
              <a:t>super </a:t>
            </a:r>
            <a:r>
              <a:rPr lang="zh-CN" altLang="en-US" dirty="0">
                <a:latin typeface="微软雅黑"/>
                <a:ea typeface="微软雅黑"/>
              </a:rPr>
              <a:t>赋值给另一个对象变量，它只是一个指示编译器调用父类方法的特殊关键字</a:t>
            </a:r>
            <a:r>
              <a:rPr lang="zh-CN" altLang="en-US" dirty="0" smtClean="0">
                <a:latin typeface="微软雅黑"/>
                <a:ea typeface="微软雅黑"/>
              </a:rPr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0875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336285" cy="586648"/>
            <a:chOff x="354" y="361635"/>
            <a:chExt cx="2336285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1924392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3.3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复用类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181174" y="1168053"/>
            <a:ext cx="10585177" cy="2485673"/>
            <a:chOff x="1028774" y="1314000"/>
            <a:chExt cx="10585177" cy="2485673"/>
          </a:xfrm>
        </p:grpSpPr>
        <p:sp>
          <p:nvSpPr>
            <p:cNvPr id="10" name="文本框 9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3.3.5 </a:t>
              </a:r>
              <a:r>
                <a:rPr lang="zh-CN" altLang="en-US" b="1" dirty="0" smtClean="0">
                  <a:latin typeface="+mn-ea"/>
                  <a:ea typeface="+mn-ea"/>
                </a:rPr>
                <a:t>继承中的方法重载和覆盖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028774" y="1768348"/>
              <a:ext cx="10009113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微软雅黑"/>
                  <a:ea typeface="微软雅黑"/>
                </a:rPr>
                <a:t>在</a:t>
              </a:r>
              <a:r>
                <a:rPr lang="en-US" altLang="zh-CN" dirty="0" smtClean="0">
                  <a:latin typeface="微软雅黑"/>
                  <a:ea typeface="微软雅黑"/>
                </a:rPr>
                <a:t>Java</a:t>
              </a:r>
              <a:r>
                <a:rPr lang="zh-CN" altLang="en-US" dirty="0" smtClean="0">
                  <a:latin typeface="微软雅黑"/>
                  <a:ea typeface="微软雅黑"/>
                </a:rPr>
                <a:t>中，父类和子类的方法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都会参与重载</a:t>
              </a:r>
              <a:r>
                <a:rPr lang="zh-CN" altLang="en-US" dirty="0" smtClean="0">
                  <a:latin typeface="微软雅黑"/>
                  <a:ea typeface="微软雅黑"/>
                </a:rPr>
                <a:t>（注：</a:t>
              </a:r>
              <a:r>
                <a:rPr lang="en-US" altLang="zh-CN" dirty="0" smtClean="0">
                  <a:latin typeface="微软雅黑"/>
                  <a:ea typeface="微软雅黑"/>
                </a:rPr>
                <a:t>C++</a:t>
              </a:r>
              <a:r>
                <a:rPr lang="zh-CN" altLang="en-US" dirty="0" smtClean="0">
                  <a:latin typeface="微软雅黑"/>
                  <a:ea typeface="微软雅黑"/>
                </a:rPr>
                <a:t>中会产生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名称屏蔽</a:t>
              </a:r>
              <a:r>
                <a:rPr lang="zh-CN" altLang="en-US" dirty="0" smtClean="0">
                  <a:latin typeface="微软雅黑"/>
                  <a:ea typeface="微软雅黑"/>
                </a:rPr>
                <a:t>）。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lvl="2" indent="0">
                <a:buClr>
                  <a:srgbClr val="0070C0"/>
                </a:buClr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方法覆盖（重写）（</a:t>
              </a:r>
              <a:r>
                <a:rPr lang="en-US" altLang="zh-CN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Method Overriding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）</a:t>
              </a:r>
              <a:r>
                <a:rPr lang="zh-CN" altLang="en-US" dirty="0" smtClean="0">
                  <a:latin typeface="微软雅黑"/>
                  <a:ea typeface="微软雅黑"/>
                </a:rPr>
                <a:t>：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lvl="1" indent="0">
                <a:buClr>
                  <a:srgbClr val="0070C0"/>
                </a:buClr>
              </a:pPr>
              <a:r>
                <a:rPr lang="en-US" altLang="zh-CN" dirty="0">
                  <a:latin typeface="微软雅黑"/>
                  <a:ea typeface="微软雅黑"/>
                </a:rPr>
                <a:t>	</a:t>
              </a:r>
              <a:r>
                <a:rPr lang="zh-CN" altLang="en-US" dirty="0" smtClean="0">
                  <a:latin typeface="微软雅黑"/>
                  <a:ea typeface="微软雅黑"/>
                </a:rPr>
                <a:t>在子类中定义一个方法，其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名称</a:t>
              </a:r>
              <a:r>
                <a:rPr lang="zh-CN" altLang="en-US" dirty="0" smtClean="0">
                  <a:latin typeface="微软雅黑"/>
                  <a:ea typeface="微软雅黑"/>
                </a:rPr>
                <a:t>、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返回值类型</a:t>
              </a:r>
              <a:r>
                <a:rPr lang="zh-CN" altLang="en-US" dirty="0" smtClean="0">
                  <a:latin typeface="微软雅黑"/>
                  <a:ea typeface="微软雅黑"/>
                </a:rPr>
                <a:t>和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参数列表</a:t>
              </a:r>
              <a:r>
                <a:rPr lang="zh-CN" altLang="en-US" dirty="0" smtClean="0">
                  <a:latin typeface="微软雅黑"/>
                  <a:ea typeface="微软雅黑"/>
                </a:rPr>
                <a:t>与父类的相同，则称新方法覆盖旧方法。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lvl="2" indent="0">
                <a:buClr>
                  <a:srgbClr val="0070C0"/>
                </a:buClr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dirty="0">
                <a:latin typeface="微软雅黑"/>
                <a:ea typeface="微软雅黑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1181174" y="3328293"/>
            <a:ext cx="98567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25513" lvl="1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  <a:latin typeface="微软雅黑"/>
                <a:ea typeface="微软雅黑"/>
              </a:rPr>
              <a:t>@Override</a:t>
            </a:r>
            <a:r>
              <a:rPr lang="zh-CN" altLang="en-US" dirty="0">
                <a:solidFill>
                  <a:srgbClr val="FF0000"/>
                </a:solidFill>
                <a:latin typeface="微软雅黑"/>
                <a:ea typeface="微软雅黑"/>
              </a:rPr>
              <a:t>注解</a:t>
            </a:r>
            <a:endParaRPr lang="en-US" altLang="zh-CN" dirty="0">
              <a:solidFill>
                <a:srgbClr val="FF0000"/>
              </a:solidFill>
              <a:latin typeface="微软雅黑"/>
              <a:ea typeface="微软雅黑"/>
            </a:endParaRPr>
          </a:p>
          <a:p>
            <a:pPr lvl="1" indent="0">
              <a:buClr>
                <a:srgbClr val="0070C0"/>
              </a:buClr>
            </a:pPr>
            <a:r>
              <a:rPr lang="en-US" altLang="zh-CN" dirty="0">
                <a:solidFill>
                  <a:srgbClr val="FF0000"/>
                </a:solidFill>
                <a:latin typeface="微软雅黑"/>
                <a:ea typeface="微软雅黑"/>
              </a:rPr>
              <a:t>	</a:t>
            </a:r>
            <a:r>
              <a:rPr lang="fr-FR" altLang="zh-CN" dirty="0">
                <a:latin typeface="微软雅黑"/>
                <a:ea typeface="微软雅黑"/>
              </a:rPr>
              <a:t>Java SE5</a:t>
            </a:r>
            <a:r>
              <a:rPr lang="zh-CN" altLang="fr-FR" dirty="0">
                <a:latin typeface="微软雅黑"/>
                <a:ea typeface="微软雅黑"/>
              </a:rPr>
              <a:t>新增加了</a:t>
            </a:r>
            <a:r>
              <a:rPr lang="fr-FR" altLang="zh-CN" dirty="0">
                <a:latin typeface="微软雅黑"/>
                <a:ea typeface="微软雅黑"/>
              </a:rPr>
              <a:t>@Override</a:t>
            </a:r>
            <a:r>
              <a:rPr lang="zh-CN" altLang="fr-FR" dirty="0">
                <a:latin typeface="微软雅黑"/>
                <a:ea typeface="微软雅黑"/>
              </a:rPr>
              <a:t>注解，可以把它</a:t>
            </a:r>
            <a:r>
              <a:rPr lang="zh-CN" altLang="fr-FR" dirty="0">
                <a:solidFill>
                  <a:srgbClr val="FF0000"/>
                </a:solidFill>
                <a:latin typeface="微软雅黑"/>
                <a:ea typeface="微软雅黑"/>
              </a:rPr>
              <a:t>当作关键字</a:t>
            </a:r>
            <a:r>
              <a:rPr lang="zh-CN" altLang="fr-FR" dirty="0">
                <a:latin typeface="微软雅黑"/>
                <a:ea typeface="微软雅黑"/>
              </a:rPr>
              <a:t>来用，它的作用是告诉编译器我想重写这个方法，因为</a:t>
            </a:r>
            <a:r>
              <a:rPr lang="fr-FR" altLang="zh-CN" dirty="0">
                <a:latin typeface="微软雅黑"/>
                <a:ea typeface="微软雅黑"/>
              </a:rPr>
              <a:t>Java</a:t>
            </a:r>
            <a:r>
              <a:rPr lang="zh-CN" altLang="fr-FR" dirty="0">
                <a:latin typeface="微软雅黑"/>
                <a:ea typeface="微软雅黑"/>
              </a:rPr>
              <a:t>不会产生名称屏蔽，所以如果我不留心重载了，编译器就会报错来告诉我违背了我的初衷</a:t>
            </a:r>
            <a:r>
              <a:rPr lang="zh-CN" altLang="fr-FR" dirty="0" smtClean="0">
                <a:latin typeface="微软雅黑"/>
                <a:ea typeface="微软雅黑"/>
              </a:rPr>
              <a:t>。</a:t>
            </a:r>
            <a:endParaRPr lang="en-US" altLang="zh-CN" dirty="0"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327509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336285" cy="586648"/>
            <a:chOff x="354" y="361635"/>
            <a:chExt cx="2336285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1924392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3.3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复用类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181174" y="1024037"/>
            <a:ext cx="10585177" cy="4607357"/>
            <a:chOff x="1028774" y="1314000"/>
            <a:chExt cx="10585177" cy="4607357"/>
          </a:xfrm>
        </p:grpSpPr>
        <p:sp>
          <p:nvSpPr>
            <p:cNvPr id="10" name="文本框 9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3.3.6 final</a:t>
              </a:r>
              <a:r>
                <a:rPr lang="zh-CN" altLang="en-US" b="1" dirty="0" smtClean="0">
                  <a:latin typeface="+mn-ea"/>
                  <a:ea typeface="+mn-ea"/>
                </a:rPr>
                <a:t>关键字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028774" y="1674040"/>
              <a:ext cx="10009113" cy="4247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en-US" altLang="zh-CN" dirty="0">
                  <a:latin typeface="微软雅黑"/>
                  <a:ea typeface="微软雅黑"/>
                </a:rPr>
                <a:t>f</a:t>
              </a:r>
              <a:r>
                <a:rPr lang="en-US" altLang="zh-CN" dirty="0" smtClean="0">
                  <a:latin typeface="微软雅黑"/>
                  <a:ea typeface="微软雅黑"/>
                </a:rPr>
                <a:t>inal </a:t>
              </a:r>
              <a:r>
                <a:rPr lang="zh-CN" altLang="en-US" dirty="0" smtClean="0">
                  <a:latin typeface="微软雅黑"/>
                  <a:ea typeface="微软雅黑"/>
                </a:rPr>
                <a:t>数据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en-US" altLang="zh-CN" dirty="0" smtClean="0">
                  <a:latin typeface="微软雅黑"/>
                  <a:ea typeface="微软雅黑"/>
                </a:rPr>
                <a:t>final </a:t>
              </a:r>
              <a:r>
                <a:rPr lang="zh-CN" altLang="en-US" dirty="0" smtClean="0">
                  <a:latin typeface="微软雅黑"/>
                  <a:ea typeface="微软雅黑"/>
                </a:rPr>
                <a:t>基本数据类型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en-US" altLang="zh-CN" dirty="0">
                  <a:latin typeface="微软雅黑"/>
                  <a:ea typeface="微软雅黑"/>
                </a:rPr>
                <a:t>f</a:t>
              </a:r>
              <a:r>
                <a:rPr lang="en-US" altLang="zh-CN" dirty="0" smtClean="0">
                  <a:latin typeface="微软雅黑"/>
                  <a:ea typeface="微软雅黑"/>
                </a:rPr>
                <a:t>inal </a:t>
              </a:r>
              <a:r>
                <a:rPr lang="zh-CN" altLang="en-US" dirty="0" smtClean="0">
                  <a:latin typeface="微软雅黑"/>
                  <a:ea typeface="微软雅黑"/>
                </a:rPr>
                <a:t>对象引用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en-US" altLang="zh-CN" dirty="0">
                  <a:latin typeface="微软雅黑"/>
                  <a:ea typeface="微软雅黑"/>
                </a:rPr>
                <a:t>f</a:t>
              </a:r>
              <a:r>
                <a:rPr lang="en-US" altLang="zh-CN" dirty="0" smtClean="0">
                  <a:latin typeface="微软雅黑"/>
                  <a:ea typeface="微软雅黑"/>
                </a:rPr>
                <a:t>inal </a:t>
              </a:r>
              <a:r>
                <a:rPr lang="zh-CN" altLang="en-US" dirty="0" smtClean="0">
                  <a:latin typeface="微软雅黑"/>
                  <a:ea typeface="微软雅黑"/>
                </a:rPr>
                <a:t>参数</a:t>
              </a:r>
              <a:endParaRPr lang="en-US" altLang="zh-CN" dirty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en-US" altLang="zh-CN" dirty="0">
                  <a:latin typeface="微软雅黑"/>
                  <a:ea typeface="微软雅黑"/>
                </a:rPr>
                <a:t>f</a:t>
              </a:r>
              <a:r>
                <a:rPr lang="en-US" altLang="zh-CN" dirty="0" smtClean="0">
                  <a:latin typeface="微软雅黑"/>
                  <a:ea typeface="微软雅黑"/>
                </a:rPr>
                <a:t>inal </a:t>
              </a:r>
              <a:r>
                <a:rPr lang="zh-CN" altLang="en-US" dirty="0" smtClean="0">
                  <a:latin typeface="微软雅黑"/>
                  <a:ea typeface="微软雅黑"/>
                </a:rPr>
                <a:t>方法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dirty="0" smtClean="0">
                  <a:latin typeface="微软雅黑"/>
                  <a:ea typeface="微软雅黑"/>
                </a:rPr>
                <a:t>使用</a:t>
              </a:r>
              <a:r>
                <a:rPr lang="en-US" altLang="zh-CN" dirty="0" smtClean="0">
                  <a:latin typeface="微软雅黑"/>
                  <a:ea typeface="微软雅黑"/>
                </a:rPr>
                <a:t>final</a:t>
              </a:r>
              <a:r>
                <a:rPr lang="zh-CN" altLang="en-US" dirty="0" smtClean="0">
                  <a:latin typeface="微软雅黑"/>
                  <a:ea typeface="微软雅黑"/>
                </a:rPr>
                <a:t>方法的原因有两个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2211388" lvl="3" indent="-285750">
                <a:buClr>
                  <a:srgbClr val="0070C0"/>
                </a:buClr>
                <a:buFont typeface="Wingdings" panose="05000000000000000000" pitchFamily="2" charset="2"/>
                <a:buChar char="ü"/>
              </a:pP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锁定方法</a:t>
              </a:r>
              <a:r>
                <a:rPr lang="zh-CN" altLang="en-US" dirty="0" smtClean="0">
                  <a:latin typeface="微软雅黑"/>
                  <a:ea typeface="微软雅黑"/>
                </a:rPr>
                <a:t>，以防任何继承类修改它的含义。这是出于设计的考虑。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2211388" lvl="3" indent="-285750">
                <a:buClr>
                  <a:srgbClr val="0070C0"/>
                </a:buClr>
                <a:buFont typeface="Wingdings" panose="05000000000000000000" pitchFamily="2" charset="2"/>
                <a:buChar char="ü"/>
              </a:pPr>
              <a:r>
                <a:rPr lang="zh-CN" altLang="en-US" dirty="0" smtClean="0">
                  <a:latin typeface="微软雅黑"/>
                  <a:ea typeface="微软雅黑"/>
                </a:rPr>
                <a:t>效率。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en-US" altLang="zh-CN" dirty="0">
                  <a:latin typeface="微软雅黑"/>
                  <a:ea typeface="微软雅黑"/>
                </a:rPr>
                <a:t>f</a:t>
              </a:r>
              <a:r>
                <a:rPr lang="en-US" altLang="zh-CN" dirty="0" smtClean="0">
                  <a:latin typeface="微软雅黑"/>
                  <a:ea typeface="微软雅黑"/>
                </a:rPr>
                <a:t>inal </a:t>
              </a:r>
              <a:r>
                <a:rPr lang="zh-CN" altLang="en-US" dirty="0" smtClean="0">
                  <a:latin typeface="微软雅黑"/>
                  <a:ea typeface="微软雅黑"/>
                </a:rPr>
                <a:t>和 </a:t>
              </a:r>
              <a:r>
                <a:rPr lang="en-US" altLang="zh-CN" dirty="0" smtClean="0">
                  <a:latin typeface="微软雅黑"/>
                  <a:ea typeface="微软雅黑"/>
                </a:rPr>
                <a:t>private </a:t>
              </a:r>
              <a:r>
                <a:rPr lang="zh-CN" altLang="en-US" dirty="0" smtClean="0">
                  <a:latin typeface="微软雅黑"/>
                  <a:ea typeface="微软雅黑"/>
                </a:rPr>
                <a:t>关键字</a:t>
              </a:r>
              <a:endParaRPr lang="en-US" altLang="zh-CN" dirty="0">
                <a:latin typeface="微软雅黑"/>
                <a:ea typeface="微软雅黑"/>
              </a:endParaRPr>
            </a:p>
            <a:p>
              <a:pPr marL="2211388" lvl="3" indent="-285750">
                <a:buClr>
                  <a:srgbClr val="0070C0"/>
                </a:buClr>
                <a:buFont typeface="Wingdings" panose="05000000000000000000" pitchFamily="2" charset="2"/>
                <a:buChar char="ü"/>
              </a:pPr>
              <a:r>
                <a:rPr lang="zh-CN" altLang="en-US" dirty="0" smtClean="0">
                  <a:latin typeface="微软雅黑"/>
                  <a:ea typeface="微软雅黑"/>
                </a:rPr>
                <a:t>类中所有的 </a:t>
              </a:r>
              <a:r>
                <a:rPr lang="en-US" altLang="zh-CN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private 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方法都隐式地指定是 </a:t>
              </a:r>
              <a:r>
                <a:rPr lang="en-US" altLang="zh-CN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final 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的</a:t>
              </a:r>
              <a:r>
                <a:rPr lang="zh-CN" altLang="en-US" dirty="0" smtClean="0">
                  <a:latin typeface="微软雅黑"/>
                  <a:ea typeface="微软雅黑"/>
                </a:rPr>
                <a:t>。由于无法取用 </a:t>
              </a:r>
              <a:r>
                <a:rPr lang="en-US" altLang="zh-CN" dirty="0" smtClean="0">
                  <a:latin typeface="微软雅黑"/>
                  <a:ea typeface="微软雅黑"/>
                </a:rPr>
                <a:t>private </a:t>
              </a:r>
              <a:r>
                <a:rPr lang="zh-CN" altLang="en-US" dirty="0" smtClean="0">
                  <a:latin typeface="微软雅黑"/>
                  <a:ea typeface="微软雅黑"/>
                </a:rPr>
                <a:t>方法，所以也就无法覆盖它。</a:t>
              </a:r>
              <a:endParaRPr lang="en-US" altLang="zh-CN" dirty="0">
                <a:latin typeface="微软雅黑"/>
                <a:ea typeface="微软雅黑"/>
              </a:endParaRPr>
            </a:p>
            <a:p>
              <a:pPr marL="2211388" lvl="3" indent="-285750">
                <a:buClr>
                  <a:srgbClr val="0070C0"/>
                </a:buClr>
                <a:buFont typeface="Wingdings" panose="05000000000000000000" pitchFamily="2" charset="2"/>
                <a:buChar char="ü"/>
              </a:pPr>
              <a:r>
                <a:rPr lang="zh-CN" altLang="en-US" dirty="0" smtClean="0">
                  <a:latin typeface="微软雅黑"/>
                  <a:ea typeface="微软雅黑"/>
                </a:rPr>
                <a:t>派生类中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试图“覆盖”</a:t>
              </a:r>
              <a:r>
                <a:rPr lang="zh-CN" altLang="en-US" dirty="0" smtClean="0">
                  <a:latin typeface="微软雅黑"/>
                  <a:ea typeface="微软雅黑"/>
                </a:rPr>
                <a:t>父类中一个</a:t>
              </a:r>
              <a:r>
                <a:rPr lang="en-US" altLang="zh-CN" dirty="0" smtClean="0">
                  <a:latin typeface="微软雅黑"/>
                  <a:ea typeface="微软雅黑"/>
                </a:rPr>
                <a:t>private</a:t>
              </a:r>
              <a:r>
                <a:rPr lang="zh-CN" altLang="en-US" dirty="0" smtClean="0">
                  <a:latin typeface="微软雅黑"/>
                  <a:ea typeface="微软雅黑"/>
                </a:rPr>
                <a:t>方法，似乎奏效，编译器不会报错，但实际上只是在派生类中生成了一个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新的方法</a:t>
              </a:r>
              <a:r>
                <a:rPr lang="zh-CN" altLang="en-US" dirty="0" smtClean="0">
                  <a:latin typeface="微软雅黑"/>
                  <a:ea typeface="微软雅黑"/>
                </a:rPr>
                <a:t>，此时并没有覆盖父类的</a:t>
              </a:r>
              <a:r>
                <a:rPr lang="en-US" altLang="zh-CN" dirty="0" smtClean="0">
                  <a:latin typeface="微软雅黑"/>
                  <a:ea typeface="微软雅黑"/>
                </a:rPr>
                <a:t>private</a:t>
              </a:r>
              <a:r>
                <a:rPr lang="zh-CN" altLang="en-US" dirty="0" smtClean="0">
                  <a:latin typeface="微软雅黑"/>
                  <a:ea typeface="微软雅黑"/>
                </a:rPr>
                <a:t>方法。</a:t>
              </a:r>
              <a:endParaRPr lang="en-US" altLang="zh-CN" dirty="0">
                <a:latin typeface="微软雅黑"/>
                <a:ea typeface="微软雅黑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1181173" y="5704557"/>
            <a:ext cx="10585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latin typeface="+mn-ea"/>
                <a:ea typeface="+mn-ea"/>
              </a:rPr>
              <a:t>示例：</a:t>
            </a:r>
            <a:r>
              <a:rPr lang="en-US" altLang="zh-CN" b="1" dirty="0" smtClean="0">
                <a:latin typeface="+mn-ea"/>
                <a:ea typeface="+mn-ea"/>
              </a:rPr>
              <a:t>FinalOverridingIllusion.java</a:t>
            </a:r>
            <a:endParaRPr lang="en-US" altLang="zh-CN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53091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336285" cy="586648"/>
            <a:chOff x="354" y="361635"/>
            <a:chExt cx="2336285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1924392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3.3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复用类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181174" y="1024037"/>
            <a:ext cx="10585177" cy="2668364"/>
            <a:chOff x="1028774" y="1314000"/>
            <a:chExt cx="10585177" cy="2668364"/>
          </a:xfrm>
        </p:grpSpPr>
        <p:sp>
          <p:nvSpPr>
            <p:cNvPr id="10" name="文本框 9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3.3.6 final</a:t>
              </a:r>
              <a:r>
                <a:rPr lang="zh-CN" altLang="en-US" b="1" dirty="0" smtClean="0">
                  <a:latin typeface="+mn-ea"/>
                  <a:ea typeface="+mn-ea"/>
                </a:rPr>
                <a:t>关键字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028774" y="1674040"/>
              <a:ext cx="10009113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en-US" altLang="zh-CN" dirty="0" smtClean="0">
                  <a:latin typeface="微软雅黑"/>
                  <a:ea typeface="微软雅黑"/>
                </a:rPr>
                <a:t>final </a:t>
              </a:r>
              <a:r>
                <a:rPr lang="zh-CN" altLang="en-US" dirty="0" smtClean="0">
                  <a:latin typeface="微软雅黑"/>
                  <a:ea typeface="微软雅黑"/>
                </a:rPr>
                <a:t>类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en-US" altLang="zh-CN" dirty="0">
                  <a:latin typeface="微软雅黑"/>
                  <a:ea typeface="微软雅黑"/>
                </a:rPr>
                <a:t>f</a:t>
              </a:r>
              <a:r>
                <a:rPr lang="en-US" altLang="zh-CN" dirty="0" smtClean="0">
                  <a:latin typeface="微软雅黑"/>
                  <a:ea typeface="微软雅黑"/>
                </a:rPr>
                <a:t>inal </a:t>
              </a:r>
              <a:r>
                <a:rPr lang="zh-CN" altLang="en-US" dirty="0" smtClean="0">
                  <a:latin typeface="微软雅黑"/>
                  <a:ea typeface="微软雅黑"/>
                </a:rPr>
                <a:t>类表明对该类的设计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永不需要变动</a:t>
              </a:r>
              <a:r>
                <a:rPr lang="zh-CN" altLang="en-US" dirty="0" smtClean="0">
                  <a:latin typeface="微软雅黑"/>
                  <a:ea typeface="微软雅黑"/>
                </a:rPr>
                <a:t>，或者出于安全考虑，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不希望它有子类</a:t>
              </a:r>
              <a:r>
                <a:rPr lang="zh-CN" altLang="en-US" dirty="0" smtClean="0">
                  <a:latin typeface="微软雅黑"/>
                  <a:ea typeface="微软雅黑"/>
                </a:rPr>
                <a:t>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en-US" altLang="zh-CN" dirty="0" smtClean="0">
                  <a:latin typeface="微软雅黑"/>
                  <a:ea typeface="微软雅黑"/>
                </a:rPr>
                <a:t>final </a:t>
              </a:r>
              <a:r>
                <a:rPr lang="zh-CN" altLang="en-US" dirty="0" smtClean="0">
                  <a:latin typeface="微软雅黑"/>
                  <a:ea typeface="微软雅黑"/>
                </a:rPr>
                <a:t>类禁止被继承，所以 </a:t>
              </a:r>
              <a:r>
                <a:rPr lang="en-US" altLang="zh-CN" dirty="0" smtClean="0">
                  <a:latin typeface="微软雅黑"/>
                  <a:ea typeface="微软雅黑"/>
                </a:rPr>
                <a:t>final </a:t>
              </a:r>
              <a:r>
                <a:rPr lang="zh-CN" altLang="en-US" dirty="0" smtClean="0">
                  <a:latin typeface="微软雅黑"/>
                  <a:ea typeface="微软雅黑"/>
                </a:rPr>
                <a:t>类中所有的方法都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隐式指定为</a:t>
              </a:r>
              <a:r>
                <a:rPr lang="en-US" altLang="zh-CN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final</a:t>
              </a:r>
              <a:r>
                <a:rPr lang="zh-CN" altLang="en-US" dirty="0" smtClean="0">
                  <a:latin typeface="微软雅黑"/>
                  <a:ea typeface="微软雅黑"/>
                </a:rPr>
                <a:t>的。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en-US" altLang="zh-CN" dirty="0">
                  <a:latin typeface="微软雅黑"/>
                  <a:ea typeface="微软雅黑"/>
                </a:rPr>
                <a:t>f</a:t>
              </a:r>
              <a:r>
                <a:rPr lang="en-US" altLang="zh-CN" dirty="0" smtClean="0">
                  <a:latin typeface="微软雅黑"/>
                  <a:ea typeface="微软雅黑"/>
                </a:rPr>
                <a:t>inal </a:t>
              </a:r>
              <a:r>
                <a:rPr lang="zh-CN" altLang="en-US" dirty="0" smtClean="0">
                  <a:latin typeface="微软雅黑"/>
                  <a:ea typeface="微软雅黑"/>
                </a:rPr>
                <a:t>类中可以给方法添加 </a:t>
              </a:r>
              <a:r>
                <a:rPr lang="en-US" altLang="zh-CN" dirty="0" smtClean="0">
                  <a:latin typeface="微软雅黑"/>
                  <a:ea typeface="微软雅黑"/>
                </a:rPr>
                <a:t>final </a:t>
              </a:r>
              <a:r>
                <a:rPr lang="zh-CN" altLang="en-US" dirty="0" smtClean="0">
                  <a:latin typeface="微软雅黑"/>
                  <a:ea typeface="微软雅黑"/>
                </a:rPr>
                <a:t>修饰词，但这不会增添任何意义。</a:t>
              </a:r>
              <a:endParaRPr lang="en-US" altLang="zh-CN" dirty="0" smtClean="0">
                <a:latin typeface="微软雅黑"/>
                <a:ea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1348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1977212" cy="586648"/>
            <a:chOff x="354" y="361635"/>
            <a:chExt cx="1977212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1565319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3.4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多态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181174" y="1058877"/>
            <a:ext cx="10585177" cy="1837368"/>
            <a:chOff x="1028774" y="1314000"/>
            <a:chExt cx="10585177" cy="1837368"/>
          </a:xfrm>
        </p:grpSpPr>
        <p:sp>
          <p:nvSpPr>
            <p:cNvPr id="10" name="文本框 9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3.4.1 </a:t>
              </a:r>
              <a:r>
                <a:rPr lang="zh-CN" altLang="en-US" b="1" dirty="0" smtClean="0">
                  <a:latin typeface="+mn-ea"/>
                  <a:ea typeface="+mn-ea"/>
                </a:rPr>
                <a:t>动态绑定</a:t>
              </a:r>
              <a:r>
                <a:rPr lang="zh-CN" altLang="en-US" b="1" dirty="0" smtClean="0">
                  <a:latin typeface="+mn-ea"/>
                  <a:ea typeface="+mn-ea"/>
                </a:rPr>
                <a:t>（</a:t>
              </a:r>
              <a:r>
                <a:rPr lang="en-US" altLang="zh-CN" b="1" dirty="0" smtClean="0">
                  <a:latin typeface="+mn-ea"/>
                  <a:ea typeface="+mn-ea"/>
                </a:rPr>
                <a:t>Dynamic Binding</a:t>
              </a:r>
              <a:r>
                <a:rPr lang="en-US" altLang="zh-CN" b="1" dirty="0" smtClean="0">
                  <a:latin typeface="+mn-ea"/>
                </a:rPr>
                <a:t> </a:t>
              </a:r>
              <a:r>
                <a:rPr lang="zh-CN" altLang="en-US" b="1" dirty="0" smtClean="0">
                  <a:latin typeface="+mn-ea"/>
                  <a:ea typeface="+mn-ea"/>
                </a:rPr>
                <a:t>）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028774" y="1674040"/>
              <a:ext cx="10009113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>
                  <a:solidFill>
                    <a:srgbClr val="FF0000"/>
                  </a:solidFill>
                  <a:latin typeface="微软雅黑"/>
                  <a:ea typeface="微软雅黑"/>
                </a:rPr>
                <a:t>动态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绑定（</a:t>
              </a:r>
              <a:r>
                <a:rPr lang="zh-CN" altLang="en-US" dirty="0" smtClean="0">
                  <a:latin typeface="微软雅黑"/>
                  <a:ea typeface="微软雅黑"/>
                </a:rPr>
                <a:t>也叫做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后期</a:t>
              </a:r>
              <a:r>
                <a:rPr lang="zh-CN" altLang="en-US" dirty="0">
                  <a:solidFill>
                    <a:srgbClr val="FF0000"/>
                  </a:solidFill>
                  <a:latin typeface="微软雅黑"/>
                  <a:ea typeface="微软雅黑"/>
                </a:rPr>
                <a:t>绑定</a:t>
              </a:r>
              <a:r>
                <a:rPr lang="zh-CN" altLang="en-US" dirty="0">
                  <a:latin typeface="微软雅黑"/>
                  <a:ea typeface="微软雅黑"/>
                </a:rPr>
                <a:t>或</a:t>
              </a:r>
              <a:r>
                <a:rPr lang="zh-CN" altLang="en-US" dirty="0">
                  <a:solidFill>
                    <a:srgbClr val="FF0000"/>
                  </a:solidFill>
                  <a:latin typeface="微软雅黑"/>
                  <a:ea typeface="微软雅黑"/>
                </a:rPr>
                <a:t>运行时绑定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）</a:t>
              </a:r>
              <a:r>
                <a:rPr lang="zh-CN" altLang="en-US" dirty="0" smtClean="0">
                  <a:latin typeface="微软雅黑"/>
                  <a:ea typeface="微软雅黑"/>
                </a:rPr>
                <a:t>，</a:t>
              </a:r>
              <a:r>
                <a:rPr lang="zh-CN" altLang="en-US" dirty="0">
                  <a:latin typeface="微软雅黑"/>
                  <a:ea typeface="微软雅黑"/>
                </a:rPr>
                <a:t>就是在运行时根据对象的类型将一个方法调用与一个方法主体关联</a:t>
              </a:r>
              <a:r>
                <a:rPr lang="zh-CN" altLang="en-US" dirty="0" smtClean="0">
                  <a:latin typeface="微软雅黑"/>
                  <a:ea typeface="微软雅黑"/>
                </a:rPr>
                <a:t>起来（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绑定</a:t>
              </a:r>
              <a:r>
                <a:rPr lang="zh-CN" altLang="en-US" dirty="0" smtClean="0">
                  <a:latin typeface="微软雅黑"/>
                  <a:ea typeface="微软雅黑"/>
                </a:rPr>
                <a:t>）。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再谈</a:t>
              </a:r>
              <a:r>
                <a:rPr lang="en-US" altLang="zh-CN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final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方法</a:t>
              </a:r>
              <a:r>
                <a:rPr lang="zh-CN" altLang="en-US" dirty="0" smtClean="0">
                  <a:latin typeface="微软雅黑"/>
                  <a:ea typeface="微软雅黑"/>
                </a:rPr>
                <a:t>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lvl="1" indent="0">
                <a:buClr>
                  <a:srgbClr val="0070C0"/>
                </a:buClr>
              </a:pPr>
              <a:r>
                <a:rPr lang="en-US" altLang="zh-CN" dirty="0" smtClean="0">
                  <a:latin typeface="微软雅黑"/>
                  <a:ea typeface="微软雅黑"/>
                </a:rPr>
                <a:t>	</a:t>
              </a:r>
              <a:r>
                <a:rPr lang="zh-CN" altLang="en-US" dirty="0" smtClean="0">
                  <a:latin typeface="微软雅黑"/>
                  <a:ea typeface="微软雅黑"/>
                </a:rPr>
                <a:t>如前面所讲，</a:t>
              </a:r>
              <a:r>
                <a:rPr lang="en-US" altLang="zh-CN" dirty="0">
                  <a:latin typeface="微软雅黑"/>
                  <a:ea typeface="微软雅黑"/>
                </a:rPr>
                <a:t>final</a:t>
              </a:r>
              <a:r>
                <a:rPr lang="zh-CN" altLang="en-US" dirty="0">
                  <a:latin typeface="微软雅黑"/>
                  <a:ea typeface="微软雅黑"/>
                </a:rPr>
                <a:t>方法可以防止其他人覆盖该方法。但更重要的一点是：这样做可以有效地“</a:t>
              </a:r>
              <a:r>
                <a:rPr lang="zh-CN" altLang="en-US" dirty="0">
                  <a:solidFill>
                    <a:srgbClr val="FF0000"/>
                  </a:solidFill>
                  <a:latin typeface="微软雅黑"/>
                  <a:ea typeface="微软雅黑"/>
                </a:rPr>
                <a:t>关闭</a:t>
              </a:r>
              <a:r>
                <a:rPr lang="zh-CN" altLang="en-US" dirty="0">
                  <a:latin typeface="微软雅黑"/>
                  <a:ea typeface="微软雅黑"/>
                </a:rPr>
                <a:t>”动态绑定，或者说，</a:t>
              </a:r>
              <a:r>
                <a:rPr lang="zh-CN" altLang="en-US" b="1" dirty="0">
                  <a:latin typeface="微软雅黑"/>
                  <a:ea typeface="微软雅黑"/>
                </a:rPr>
                <a:t>告诉编译器不需要对其进行动态绑定</a:t>
              </a:r>
              <a:r>
                <a:rPr lang="zh-CN" altLang="en-US" dirty="0" smtClean="0">
                  <a:latin typeface="微软雅黑"/>
                  <a:ea typeface="微软雅黑"/>
                </a:rPr>
                <a:t>。</a:t>
              </a:r>
              <a:endParaRPr lang="en-US" altLang="zh-CN" dirty="0">
                <a:latin typeface="微软雅黑"/>
                <a:ea typeface="微软雅黑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181173" y="3256285"/>
            <a:ext cx="10585177" cy="2114366"/>
            <a:chOff x="1028774" y="1314000"/>
            <a:chExt cx="10585177" cy="2114366"/>
          </a:xfrm>
        </p:grpSpPr>
        <p:sp>
          <p:nvSpPr>
            <p:cNvPr id="15" name="文本框 14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3.4.2 </a:t>
              </a:r>
              <a:r>
                <a:rPr lang="zh-CN" altLang="en-US" b="1" dirty="0" smtClean="0">
                  <a:latin typeface="+mn-ea"/>
                  <a:ea typeface="+mn-ea"/>
                </a:rPr>
                <a:t>多态（</a:t>
              </a:r>
              <a:r>
                <a:rPr lang="en-US" altLang="zh-CN" b="1" dirty="0" smtClean="0">
                  <a:latin typeface="+mn-ea"/>
                  <a:ea typeface="+mn-ea"/>
                </a:rPr>
                <a:t>Polymorphism</a:t>
              </a:r>
              <a:r>
                <a:rPr lang="zh-CN" altLang="en-US" b="1" dirty="0" smtClean="0">
                  <a:latin typeface="+mn-ea"/>
                  <a:ea typeface="+mn-ea"/>
                </a:rPr>
                <a:t>）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028774" y="1674040"/>
              <a:ext cx="10009113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多态</a:t>
              </a:r>
              <a:r>
                <a:rPr lang="zh-CN" altLang="en-US" dirty="0" smtClean="0">
                  <a:latin typeface="微软雅黑"/>
                  <a:ea typeface="微软雅黑"/>
                </a:rPr>
                <a:t>，</a:t>
              </a:r>
              <a:r>
                <a:rPr lang="zh-CN" altLang="en-US" dirty="0">
                  <a:latin typeface="微软雅黑"/>
                  <a:ea typeface="微软雅黑"/>
                </a:rPr>
                <a:t>即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动态绑定</a:t>
              </a:r>
              <a:r>
                <a:rPr lang="zh-CN" altLang="en-US" dirty="0" smtClean="0">
                  <a:latin typeface="微软雅黑"/>
                  <a:ea typeface="微软雅黑"/>
                </a:rPr>
                <a:t>。</a:t>
              </a:r>
              <a:endParaRPr lang="en-US" altLang="zh-CN" dirty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dirty="0" smtClean="0">
                  <a:latin typeface="微软雅黑"/>
                  <a:ea typeface="微软雅黑"/>
                </a:rPr>
                <a:t>多态通过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分离做什么和怎么做</a:t>
              </a:r>
              <a:r>
                <a:rPr lang="zh-CN" altLang="en-US" dirty="0" smtClean="0">
                  <a:latin typeface="微软雅黑"/>
                  <a:ea typeface="微软雅黑"/>
                </a:rPr>
                <a:t>，从另一个角度将接口和实现分离开来。多态不但能够改善代码的组织结构和可读性，还能够创建可扩展的程序</a:t>
              </a:r>
              <a:r>
                <a:rPr lang="en-US" altLang="zh-CN" dirty="0" smtClean="0">
                  <a:latin typeface="微软雅黑"/>
                  <a:ea typeface="微软雅黑"/>
                </a:rPr>
                <a:t>——</a:t>
              </a:r>
              <a:r>
                <a:rPr lang="zh-CN" altLang="en-US" dirty="0" smtClean="0">
                  <a:latin typeface="微软雅黑"/>
                  <a:ea typeface="微软雅黑"/>
                </a:rPr>
                <a:t>即无论在项目最初创建时还是在需要添加新功能时都可以“生长”的程序。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dirty="0" smtClean="0">
                  <a:latin typeface="微软雅黑"/>
                  <a:ea typeface="微软雅黑"/>
                </a:rPr>
                <a:t>多态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表现</a:t>
              </a:r>
              <a:r>
                <a:rPr lang="zh-CN" altLang="en-US" dirty="0" smtClean="0">
                  <a:latin typeface="微软雅黑"/>
                  <a:ea typeface="微软雅黑"/>
                </a:rPr>
                <a:t>为父类的引用可以对所有派生类的成员变量和成员函数进行“全方位”的访问，尤其是成员函数。</a:t>
              </a:r>
              <a:endParaRPr lang="en-US" altLang="zh-CN" dirty="0" smtClean="0">
                <a:latin typeface="微软雅黑"/>
                <a:ea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2386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1977212" cy="586648"/>
            <a:chOff x="354" y="361635"/>
            <a:chExt cx="1977212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1565319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3.4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多态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178173" y="1096045"/>
            <a:ext cx="10585177" cy="4607357"/>
            <a:chOff x="1028774" y="1314000"/>
            <a:chExt cx="10585177" cy="4607357"/>
          </a:xfrm>
        </p:grpSpPr>
        <p:sp>
          <p:nvSpPr>
            <p:cNvPr id="12" name="文本框 11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3.4.3 </a:t>
              </a:r>
              <a:r>
                <a:rPr lang="zh-CN" altLang="en-US" b="1" dirty="0" smtClean="0">
                  <a:latin typeface="+mn-ea"/>
                  <a:ea typeface="+mn-ea"/>
                </a:rPr>
                <a:t>多态的几点注意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028774" y="1674040"/>
              <a:ext cx="10009113" cy="4247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默认多态性</a:t>
              </a:r>
              <a:r>
                <a:rPr lang="zh-CN" altLang="en-US" dirty="0" smtClean="0">
                  <a:latin typeface="微软雅黑"/>
                  <a:ea typeface="微软雅黑"/>
                </a:rPr>
                <a:t>。在</a:t>
              </a:r>
              <a:r>
                <a:rPr lang="en-US" altLang="zh-CN" dirty="0" smtClean="0">
                  <a:latin typeface="微软雅黑"/>
                  <a:ea typeface="微软雅黑"/>
                </a:rPr>
                <a:t>Java</a:t>
              </a:r>
              <a:r>
                <a:rPr lang="zh-CN" altLang="en-US" dirty="0" smtClean="0">
                  <a:latin typeface="微软雅黑"/>
                  <a:ea typeface="微软雅黑"/>
                </a:rPr>
                <a:t>中，除了</a:t>
              </a:r>
              <a:r>
                <a:rPr lang="en-US" altLang="zh-CN" dirty="0" smtClean="0">
                  <a:latin typeface="微软雅黑"/>
                  <a:ea typeface="微软雅黑"/>
                </a:rPr>
                <a:t>static</a:t>
              </a:r>
              <a:r>
                <a:rPr lang="zh-CN" altLang="en-US" dirty="0" smtClean="0">
                  <a:latin typeface="微软雅黑"/>
                  <a:ea typeface="微软雅黑"/>
                </a:rPr>
                <a:t>方法和</a:t>
              </a:r>
              <a:r>
                <a:rPr lang="en-US" altLang="zh-CN" dirty="0" smtClean="0">
                  <a:latin typeface="微软雅黑"/>
                  <a:ea typeface="微软雅黑"/>
                </a:rPr>
                <a:t>final</a:t>
              </a:r>
              <a:r>
                <a:rPr lang="zh-CN" altLang="en-US" dirty="0" smtClean="0">
                  <a:latin typeface="微软雅黑"/>
                  <a:ea typeface="微软雅黑"/>
                </a:rPr>
                <a:t>方法（</a:t>
              </a:r>
              <a:r>
                <a:rPr lang="en-US" altLang="zh-CN" dirty="0" smtClean="0">
                  <a:latin typeface="微软雅黑"/>
                  <a:ea typeface="微软雅黑"/>
                </a:rPr>
                <a:t>private</a:t>
              </a:r>
              <a:r>
                <a:rPr lang="zh-CN" altLang="en-US" dirty="0" smtClean="0">
                  <a:latin typeface="微软雅黑"/>
                  <a:ea typeface="微软雅黑"/>
                </a:rPr>
                <a:t>方法属于</a:t>
              </a:r>
              <a:r>
                <a:rPr lang="en-US" altLang="zh-CN" dirty="0" smtClean="0">
                  <a:latin typeface="微软雅黑"/>
                  <a:ea typeface="微软雅黑"/>
                </a:rPr>
                <a:t>final</a:t>
              </a:r>
              <a:r>
                <a:rPr lang="zh-CN" altLang="en-US" dirty="0" smtClean="0">
                  <a:latin typeface="微软雅黑"/>
                  <a:ea typeface="微软雅黑"/>
                </a:rPr>
                <a:t>方法）之外，其他所有的方法都是后期绑定。这意味着通常情况下，我们不必判定是否应该进行后期绑定</a:t>
              </a:r>
              <a:r>
                <a:rPr lang="en-US" altLang="zh-CN" dirty="0" smtClean="0">
                  <a:latin typeface="微软雅黑"/>
                  <a:ea typeface="微软雅黑"/>
                </a:rPr>
                <a:t>——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它会自动发生</a:t>
              </a:r>
              <a:r>
                <a:rPr lang="zh-CN" altLang="en-US" dirty="0" smtClean="0">
                  <a:latin typeface="微软雅黑"/>
                  <a:ea typeface="微软雅黑"/>
                </a:rPr>
                <a:t>，即</a:t>
              </a:r>
              <a:r>
                <a:rPr lang="en-US" altLang="zh-CN" dirty="0" smtClean="0">
                  <a:latin typeface="微软雅黑"/>
                  <a:ea typeface="微软雅黑"/>
                </a:rPr>
                <a:t>Java</a:t>
              </a:r>
              <a:r>
                <a:rPr lang="zh-CN" altLang="en-US" dirty="0" smtClean="0">
                  <a:latin typeface="微软雅黑"/>
                  <a:ea typeface="微软雅黑"/>
                </a:rPr>
                <a:t>方法默认都是多态的（与</a:t>
              </a:r>
              <a:r>
                <a:rPr lang="en-US" altLang="zh-CN" dirty="0" smtClean="0">
                  <a:latin typeface="微软雅黑"/>
                  <a:ea typeface="微软雅黑"/>
                </a:rPr>
                <a:t>C++ virtual</a:t>
              </a:r>
              <a:r>
                <a:rPr lang="zh-CN" altLang="en-US" dirty="0" smtClean="0">
                  <a:latin typeface="微软雅黑"/>
                  <a:ea typeface="微软雅黑"/>
                </a:rPr>
                <a:t>函数不同）。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“覆盖”私有方法的现象</a:t>
              </a:r>
              <a:r>
                <a:rPr lang="zh-CN" altLang="en-US" dirty="0" smtClean="0">
                  <a:latin typeface="微软雅黑"/>
                  <a:ea typeface="微软雅黑"/>
                </a:rPr>
                <a:t>。只</a:t>
              </a:r>
              <a:r>
                <a:rPr lang="zh-CN" altLang="en-US" dirty="0" smtClean="0">
                  <a:latin typeface="微软雅黑"/>
                  <a:ea typeface="微软雅黑"/>
                </a:rPr>
                <a:t>有非</a:t>
              </a:r>
              <a:r>
                <a:rPr lang="en-US" altLang="zh-CN" dirty="0" smtClean="0">
                  <a:latin typeface="微软雅黑"/>
                  <a:ea typeface="微软雅黑"/>
                </a:rPr>
                <a:t>private</a:t>
              </a:r>
              <a:r>
                <a:rPr lang="zh-CN" altLang="en-US" dirty="0" smtClean="0">
                  <a:latin typeface="微软雅黑"/>
                  <a:ea typeface="微软雅黑"/>
                </a:rPr>
                <a:t>方法才可以被覆盖；但是还需要密切注意覆盖</a:t>
              </a:r>
              <a:r>
                <a:rPr lang="en-US" altLang="zh-CN" dirty="0" smtClean="0">
                  <a:latin typeface="微软雅黑"/>
                  <a:ea typeface="微软雅黑"/>
                </a:rPr>
                <a:t>private</a:t>
              </a:r>
              <a:r>
                <a:rPr lang="zh-CN" altLang="en-US" dirty="0" smtClean="0">
                  <a:latin typeface="微软雅黑"/>
                  <a:ea typeface="微软雅黑"/>
                </a:rPr>
                <a:t>方法的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现象</a:t>
              </a:r>
              <a:r>
                <a:rPr lang="zh-CN" altLang="en-US" dirty="0" smtClean="0">
                  <a:latin typeface="微软雅黑"/>
                  <a:ea typeface="微软雅黑"/>
                </a:rPr>
                <a:t>，这时</a:t>
              </a:r>
              <a:r>
                <a:rPr lang="zh-CN" altLang="en-US" b="1" dirty="0" smtClean="0">
                  <a:latin typeface="微软雅黑"/>
                  <a:ea typeface="微软雅黑"/>
                </a:rPr>
                <a:t>虽然编译器不会报错，但是也不会按照我们所期望的来执行</a:t>
              </a:r>
              <a:r>
                <a:rPr lang="zh-CN" altLang="en-US" dirty="0" smtClean="0">
                  <a:latin typeface="微软雅黑"/>
                  <a:ea typeface="微软雅黑"/>
                </a:rPr>
                <a:t>。确切地说，在导出类，对于基类中的</a:t>
              </a:r>
              <a:r>
                <a:rPr lang="en-US" altLang="zh-CN" dirty="0" smtClean="0">
                  <a:latin typeface="微软雅黑"/>
                  <a:ea typeface="微软雅黑"/>
                </a:rPr>
                <a:t>private</a:t>
              </a:r>
              <a:r>
                <a:rPr lang="zh-CN" altLang="en-US" dirty="0" smtClean="0">
                  <a:latin typeface="微软雅黑"/>
                  <a:ea typeface="微软雅黑"/>
                </a:rPr>
                <a:t>方法，最好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采用不同的名字</a:t>
              </a:r>
              <a:r>
                <a:rPr lang="zh-CN" altLang="en-US" dirty="0" smtClean="0">
                  <a:latin typeface="微软雅黑"/>
                  <a:ea typeface="微软雅黑"/>
                </a:rPr>
                <a:t>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b="1" dirty="0">
                  <a:latin typeface="+mn-ea"/>
                </a:rPr>
                <a:t>示例：</a:t>
              </a:r>
              <a:r>
                <a:rPr lang="en-US" altLang="zh-CN" b="1" dirty="0" smtClean="0">
                  <a:latin typeface="+mn-ea"/>
                </a:rPr>
                <a:t>PrivateOverride.java</a:t>
              </a: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>
                  <a:solidFill>
                    <a:srgbClr val="FF0000"/>
                  </a:solidFill>
                  <a:latin typeface="微软雅黑"/>
                  <a:ea typeface="微软雅黑"/>
                </a:rPr>
                <a:t>域与静态方法</a:t>
              </a:r>
              <a:r>
                <a:rPr lang="zh-CN" altLang="en-US" dirty="0">
                  <a:latin typeface="微软雅黑"/>
                  <a:ea typeface="微软雅黑"/>
                </a:rPr>
                <a:t>不具有多态性。</a:t>
              </a:r>
              <a:endParaRPr lang="en-US" altLang="zh-CN" dirty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b="1" dirty="0">
                  <a:latin typeface="+mn-ea"/>
                </a:rPr>
                <a:t>示例：</a:t>
              </a:r>
              <a:r>
                <a:rPr lang="en-US" altLang="zh-CN" b="1" dirty="0" smtClean="0">
                  <a:latin typeface="+mn-ea"/>
                </a:rPr>
                <a:t>FieldAccess.java</a:t>
              </a:r>
            </a:p>
            <a:p>
              <a:pPr lvl="2" indent="0">
                <a:buClr>
                  <a:srgbClr val="0070C0"/>
                </a:buClr>
              </a:pPr>
              <a:endParaRPr lang="en-US" altLang="zh-CN" dirty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>
                  <a:solidFill>
                    <a:srgbClr val="FF0000"/>
                  </a:solidFill>
                  <a:latin typeface="微软雅黑"/>
                  <a:ea typeface="微软雅黑"/>
                </a:rPr>
                <a:t>构造器内部</a:t>
              </a:r>
              <a:r>
                <a:rPr lang="zh-CN" altLang="en-US" dirty="0">
                  <a:latin typeface="微软雅黑"/>
                  <a:ea typeface="微软雅黑"/>
                </a:rPr>
                <a:t>的</a:t>
              </a:r>
              <a:r>
                <a:rPr lang="zh-CN" altLang="en-US" dirty="0" smtClean="0">
                  <a:latin typeface="微软雅黑"/>
                  <a:ea typeface="微软雅黑"/>
                </a:rPr>
                <a:t>多态</a:t>
              </a:r>
              <a:r>
                <a:rPr lang="zh-CN" altLang="en-US" dirty="0">
                  <a:latin typeface="微软雅黑"/>
                  <a:ea typeface="微软雅黑"/>
                </a:rPr>
                <a:t>方法</a:t>
              </a:r>
              <a:r>
                <a:rPr lang="zh-CN" altLang="en-US" dirty="0" smtClean="0">
                  <a:latin typeface="微软雅黑"/>
                  <a:ea typeface="微软雅黑"/>
                </a:rPr>
                <a:t>行为。</a:t>
              </a:r>
              <a:endParaRPr lang="en-US" altLang="zh-CN" dirty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b="1" dirty="0">
                  <a:latin typeface="+mn-ea"/>
                </a:rPr>
                <a:t>示例</a:t>
              </a:r>
              <a:r>
                <a:rPr lang="zh-CN" altLang="en-US" b="1" dirty="0" smtClean="0">
                  <a:latin typeface="+mn-ea"/>
                </a:rPr>
                <a:t>：</a:t>
              </a:r>
              <a:r>
                <a:rPr lang="en-US" altLang="zh-CN" b="1" dirty="0" smtClean="0">
                  <a:latin typeface="+mn-ea"/>
                </a:rPr>
                <a:t>PolyConstructors.java</a:t>
              </a:r>
              <a:endParaRPr lang="en-US" altLang="zh-CN" dirty="0">
                <a:latin typeface="+mn-ea"/>
              </a:endParaRPr>
            </a:p>
            <a:p>
              <a:pPr marL="1568450" lvl="2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dirty="0" smtClean="0">
                <a:latin typeface="微软雅黑"/>
                <a:ea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93470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1977212" cy="586648"/>
            <a:chOff x="354" y="361635"/>
            <a:chExt cx="1977212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1565319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3.4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多态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178173" y="1096045"/>
            <a:ext cx="10585177" cy="1283370"/>
            <a:chOff x="1028774" y="1314000"/>
            <a:chExt cx="10585177" cy="1283370"/>
          </a:xfrm>
        </p:grpSpPr>
        <p:sp>
          <p:nvSpPr>
            <p:cNvPr id="12" name="文本框 11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3.4.4 </a:t>
              </a:r>
              <a:r>
                <a:rPr lang="en-US" altLang="zh-CN" b="1" dirty="0" smtClean="0">
                  <a:solidFill>
                    <a:srgbClr val="FF0000"/>
                  </a:solidFill>
                  <a:latin typeface="+mn-ea"/>
                  <a:ea typeface="+mn-ea"/>
                </a:rPr>
                <a:t>instanceof</a:t>
              </a:r>
              <a:r>
                <a:rPr lang="zh-CN" altLang="en-US" b="1" dirty="0" smtClean="0">
                  <a:latin typeface="+mn-ea"/>
                  <a:ea typeface="+mn-ea"/>
                </a:rPr>
                <a:t>运算符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028774" y="1674040"/>
              <a:ext cx="1000911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indent="0">
                <a:buClr>
                  <a:srgbClr val="0070C0"/>
                </a:buClr>
              </a:pPr>
              <a:r>
                <a:rPr lang="en-US" altLang="zh-CN" b="1" dirty="0" smtClean="0">
                  <a:latin typeface="+mn-ea"/>
                </a:rPr>
                <a:t>	</a:t>
              </a:r>
              <a:r>
                <a:rPr lang="zh-CN" altLang="en-US" b="1" dirty="0" smtClean="0">
                  <a:latin typeface="+mn-ea"/>
                </a:rPr>
                <a:t>多态性带来了一个问题，就是如何判断一个变量所实际引用的对象的类型。</a:t>
              </a:r>
              <a:r>
                <a:rPr lang="en-US" altLang="zh-CN" b="1" dirty="0" smtClean="0">
                  <a:latin typeface="+mn-ea"/>
                </a:rPr>
                <a:t>Java</a:t>
              </a:r>
              <a:r>
                <a:rPr lang="zh-CN" altLang="en-US" b="1" dirty="0" smtClean="0">
                  <a:latin typeface="+mn-ea"/>
                </a:rPr>
                <a:t>使用</a:t>
              </a:r>
              <a:r>
                <a:rPr lang="en-US" altLang="zh-CN" b="1" dirty="0" smtClean="0">
                  <a:latin typeface="+mn-ea"/>
                </a:rPr>
                <a:t>instanceof</a:t>
              </a:r>
              <a:r>
                <a:rPr lang="zh-CN" altLang="en-US" b="1" dirty="0" smtClean="0">
                  <a:latin typeface="+mn-ea"/>
                </a:rPr>
                <a:t>运算符。</a:t>
              </a:r>
              <a:endParaRPr lang="en-US" altLang="zh-CN" b="1" dirty="0" smtClean="0">
                <a:latin typeface="+mn-ea"/>
              </a:endParaRPr>
            </a:p>
            <a:p>
              <a:pPr marL="1568450" lvl="2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dirty="0" smtClean="0">
                <a:latin typeface="微软雅黑"/>
                <a:ea typeface="微软雅黑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178173" y="2379415"/>
            <a:ext cx="10585177" cy="729372"/>
            <a:chOff x="1028774" y="1314000"/>
            <a:chExt cx="10585177" cy="729372"/>
          </a:xfrm>
        </p:grpSpPr>
        <p:sp>
          <p:nvSpPr>
            <p:cNvPr id="10" name="文本框 9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zh-CN" altLang="en-US" b="1" dirty="0" smtClean="0">
                  <a:latin typeface="+mn-ea"/>
                  <a:ea typeface="+mn-ea"/>
                </a:rPr>
                <a:t>示例：</a:t>
              </a:r>
              <a:r>
                <a:rPr lang="en-US" altLang="zh-CN" b="1" dirty="0" smtClean="0">
                  <a:latin typeface="+mn-ea"/>
                  <a:ea typeface="+mn-ea"/>
                </a:rPr>
                <a:t>InstanceofTest.java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028774" y="1674040"/>
              <a:ext cx="100091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2" indent="0">
                <a:buClr>
                  <a:srgbClr val="0070C0"/>
                </a:buClr>
              </a:pPr>
              <a:endParaRPr lang="en-US" altLang="zh-CN" dirty="0" smtClean="0">
                <a:latin typeface="微软雅黑"/>
                <a:ea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49857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3581241" cy="586648"/>
            <a:chOff x="354" y="361635"/>
            <a:chExt cx="3581241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3169348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1.1 Java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语言介绍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956767" y="1384077"/>
            <a:ext cx="923393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latin typeface="+mn-ea"/>
                <a:ea typeface="+mn-ea"/>
              </a:rPr>
              <a:t>面向对象（</a:t>
            </a:r>
            <a:r>
              <a:rPr lang="en-US" altLang="zh-CN" b="1" dirty="0" smtClean="0">
                <a:latin typeface="+mn-ea"/>
                <a:ea typeface="+mn-ea"/>
              </a:rPr>
              <a:t>OOP</a:t>
            </a:r>
            <a:r>
              <a:rPr lang="zh-CN" altLang="en-US" b="1" dirty="0" smtClean="0">
                <a:latin typeface="+mn-ea"/>
                <a:ea typeface="+mn-ea"/>
              </a:rPr>
              <a:t>，</a:t>
            </a:r>
            <a:r>
              <a:rPr lang="en-US" altLang="zh-CN" b="1" dirty="0">
                <a:latin typeface="+mn-ea"/>
                <a:ea typeface="+mn-ea"/>
              </a:rPr>
              <a:t>Object-Oriented Programming</a:t>
            </a:r>
            <a:r>
              <a:rPr lang="zh-CN" altLang="en-US" b="1" dirty="0" smtClean="0">
                <a:latin typeface="+mn-ea"/>
                <a:ea typeface="+mn-ea"/>
              </a:rPr>
              <a:t>）</a:t>
            </a:r>
            <a:endParaRPr lang="en-US" altLang="zh-CN" b="1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完全面向对象</a:t>
            </a:r>
            <a:r>
              <a:rPr lang="zh-CN" altLang="en-US" dirty="0" smtClean="0">
                <a:latin typeface="+mn-ea"/>
                <a:ea typeface="+mn-ea"/>
              </a:rPr>
              <a:t>：所有设计都必须在类中实现。</a:t>
            </a:r>
            <a:endParaRPr lang="en-US" altLang="zh-CN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语法</a:t>
            </a:r>
            <a:r>
              <a:rPr lang="zh-CN" altLang="en-US" dirty="0" smtClean="0">
                <a:latin typeface="+mn-ea"/>
                <a:ea typeface="+mn-ea"/>
              </a:rPr>
              <a:t>：放弃了</a:t>
            </a:r>
            <a:r>
              <a:rPr lang="en-US" altLang="zh-CN" dirty="0" smtClean="0">
                <a:latin typeface="+mn-ea"/>
                <a:ea typeface="+mn-ea"/>
              </a:rPr>
              <a:t>C++</a:t>
            </a:r>
            <a:r>
              <a:rPr lang="zh-CN" altLang="en-US" dirty="0" smtClean="0">
                <a:latin typeface="+mn-ea"/>
                <a:ea typeface="+mn-ea"/>
              </a:rPr>
              <a:t>语言的全局变量、宏定义、全局函数、多重继承、友元类等。</a:t>
            </a:r>
            <a:endParaRPr lang="en-US" altLang="zh-CN" dirty="0" smtClean="0">
              <a:latin typeface="+mn-ea"/>
              <a:ea typeface="+mn-ea"/>
            </a:endParaRPr>
          </a:p>
          <a:p>
            <a:pPr>
              <a:buClr>
                <a:schemeClr val="accent1"/>
              </a:buClr>
            </a:pPr>
            <a:endParaRPr lang="en-US" altLang="zh-CN" dirty="0">
              <a:latin typeface="+mn-ea"/>
              <a:ea typeface="+mn-ea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latin typeface="+mn-ea"/>
                <a:ea typeface="+mn-ea"/>
              </a:rPr>
              <a:t>平台无关性</a:t>
            </a:r>
            <a:endParaRPr lang="en-US" altLang="zh-CN" b="1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+mn-ea"/>
                <a:ea typeface="+mn-ea"/>
              </a:rPr>
              <a:t>运行</a:t>
            </a:r>
            <a:r>
              <a:rPr lang="zh-CN" altLang="en-US" dirty="0">
                <a:latin typeface="+mn-ea"/>
                <a:ea typeface="+mn-ea"/>
              </a:rPr>
              <a:t>在</a:t>
            </a:r>
            <a:r>
              <a:rPr lang="en-US" altLang="zh-CN" dirty="0">
                <a:latin typeface="+mn-ea"/>
                <a:ea typeface="+mn-ea"/>
              </a:rPr>
              <a:t>Java</a:t>
            </a:r>
            <a:r>
              <a:rPr lang="zh-CN" altLang="en-US" dirty="0">
                <a:latin typeface="+mn-ea"/>
                <a:ea typeface="+mn-ea"/>
              </a:rPr>
              <a:t>虚拟机上，从而独立于操作系统，具备可移植性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  <a:endParaRPr lang="en-US" altLang="zh-CN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+mn-ea"/>
                <a:ea typeface="+mn-ea"/>
              </a:rPr>
              <a:t>Java</a:t>
            </a:r>
            <a:r>
              <a:rPr lang="zh-CN" altLang="en-US" dirty="0" smtClean="0">
                <a:latin typeface="+mn-ea"/>
                <a:ea typeface="+mn-ea"/>
              </a:rPr>
              <a:t>语言设计体现了平台无关性。</a:t>
            </a:r>
            <a:endParaRPr lang="en-US" altLang="zh-CN" dirty="0">
              <a:latin typeface="+mn-ea"/>
              <a:ea typeface="+mn-ea"/>
            </a:endParaRPr>
          </a:p>
          <a:p>
            <a:pPr>
              <a:buClr>
                <a:schemeClr val="accent1"/>
              </a:buClr>
            </a:pPr>
            <a:endParaRPr lang="en-US" altLang="zh-CN" dirty="0" smtClean="0">
              <a:latin typeface="+mn-ea"/>
              <a:ea typeface="+mn-ea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latin typeface="+mn-ea"/>
                <a:ea typeface="+mn-ea"/>
              </a:rPr>
              <a:t>安全性</a:t>
            </a:r>
            <a:endParaRPr lang="en-US" altLang="zh-CN" b="1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+mn-ea"/>
                <a:ea typeface="+mn-ea"/>
              </a:rPr>
              <a:t>Java</a:t>
            </a:r>
            <a:r>
              <a:rPr lang="zh-CN" altLang="en-US" dirty="0" smtClean="0">
                <a:latin typeface="+mn-ea"/>
                <a:ea typeface="+mn-ea"/>
              </a:rPr>
              <a:t>封装了指针。</a:t>
            </a:r>
            <a:endParaRPr lang="en-US" altLang="zh-CN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+mn-ea"/>
                <a:ea typeface="+mn-ea"/>
              </a:rPr>
              <a:t>Java</a:t>
            </a:r>
            <a:r>
              <a:rPr lang="zh-CN" altLang="en-US" dirty="0" smtClean="0">
                <a:latin typeface="+mn-ea"/>
                <a:ea typeface="+mn-ea"/>
              </a:rPr>
              <a:t>通过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垃圾回收机制</a:t>
            </a:r>
            <a:r>
              <a:rPr lang="zh-CN" altLang="en-US" dirty="0" smtClean="0">
                <a:latin typeface="+mn-ea"/>
                <a:ea typeface="+mn-ea"/>
              </a:rPr>
              <a:t>（</a:t>
            </a:r>
            <a:r>
              <a:rPr lang="en-US" altLang="zh-CN" dirty="0" smtClean="0">
                <a:latin typeface="+mn-ea"/>
                <a:ea typeface="+mn-ea"/>
              </a:rPr>
              <a:t>GC</a:t>
            </a:r>
            <a:r>
              <a:rPr lang="zh-CN" altLang="en-US" dirty="0" smtClean="0">
                <a:latin typeface="+mn-ea"/>
                <a:ea typeface="+mn-ea"/>
              </a:rPr>
              <a:t>，</a:t>
            </a:r>
            <a:r>
              <a:rPr lang="en-US" altLang="zh-CN" dirty="0" smtClean="0">
                <a:latin typeface="+mn-ea"/>
                <a:ea typeface="+mn-ea"/>
              </a:rPr>
              <a:t>Garbage Collection</a:t>
            </a:r>
            <a:r>
              <a:rPr lang="zh-CN" altLang="en-US" dirty="0" smtClean="0">
                <a:latin typeface="+mn-ea"/>
                <a:ea typeface="+mn-ea"/>
              </a:rPr>
              <a:t>）自动管理内存。</a:t>
            </a:r>
            <a:endParaRPr lang="en-US" altLang="zh-CN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+mn-ea"/>
                <a:ea typeface="+mn-ea"/>
              </a:rPr>
              <a:t>异常处理机制。</a:t>
            </a:r>
            <a:endParaRPr lang="en-US" altLang="zh-CN" dirty="0" smtClean="0">
              <a:latin typeface="+mn-ea"/>
              <a:ea typeface="+mn-ea"/>
            </a:endParaRPr>
          </a:p>
          <a:p>
            <a:pPr>
              <a:buClr>
                <a:schemeClr val="accent1"/>
              </a:buClr>
            </a:pPr>
            <a:endParaRPr lang="en-US" altLang="zh-CN" dirty="0">
              <a:latin typeface="+mn-ea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+mn-ea"/>
                <a:ea typeface="+mn-ea"/>
              </a:rPr>
              <a:t>并发</a:t>
            </a:r>
            <a:endParaRPr lang="en-US" altLang="zh-CN" b="1" dirty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altLang="zh-CN" dirty="0">
              <a:latin typeface="+mn-ea"/>
            </a:endParaRPr>
          </a:p>
          <a:p>
            <a:pPr lvl="1" indent="0">
              <a:buClr>
                <a:schemeClr val="accent1"/>
              </a:buClr>
            </a:pPr>
            <a:endParaRPr lang="en-US" altLang="zh-CN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23670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1977212" cy="586648"/>
            <a:chOff x="354" y="361635"/>
            <a:chExt cx="1977212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1565319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3.4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多态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178173" y="1096045"/>
            <a:ext cx="10585177" cy="2391365"/>
            <a:chOff x="1028774" y="1314000"/>
            <a:chExt cx="10585177" cy="2391365"/>
          </a:xfrm>
        </p:grpSpPr>
        <p:sp>
          <p:nvSpPr>
            <p:cNvPr id="12" name="文本框 11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3.4.5 </a:t>
              </a:r>
              <a:r>
                <a:rPr lang="zh-CN" altLang="en-US" b="1" dirty="0" smtClean="0">
                  <a:latin typeface="+mn-ea"/>
                  <a:ea typeface="+mn-ea"/>
                </a:rPr>
                <a:t>抽象类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028774" y="1674040"/>
              <a:ext cx="10009113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indent="0">
                <a:buClr>
                  <a:srgbClr val="0070C0"/>
                </a:buClr>
              </a:pPr>
              <a:r>
                <a:rPr lang="en-US" altLang="zh-CN" b="1" dirty="0" smtClean="0">
                  <a:latin typeface="+mn-ea"/>
                </a:rPr>
                <a:t>	</a:t>
              </a:r>
              <a:r>
                <a:rPr lang="zh-CN" altLang="en-US" b="1" dirty="0" smtClean="0">
                  <a:latin typeface="+mn-ea"/>
                </a:rPr>
                <a:t>在</a:t>
              </a:r>
              <a:r>
                <a:rPr lang="en-US" altLang="zh-CN" b="1" dirty="0" smtClean="0">
                  <a:latin typeface="+mn-ea"/>
                </a:rPr>
                <a:t>class</a:t>
              </a:r>
              <a:r>
                <a:rPr lang="zh-CN" altLang="en-US" b="1" dirty="0" smtClean="0">
                  <a:latin typeface="+mn-ea"/>
                </a:rPr>
                <a:t>前添加</a:t>
              </a:r>
              <a:r>
                <a:rPr lang="en-US" altLang="zh-CN" b="1" dirty="0" smtClean="0">
                  <a:solidFill>
                    <a:srgbClr val="FF0000"/>
                  </a:solidFill>
                  <a:latin typeface="+mn-ea"/>
                </a:rPr>
                <a:t>abstract</a:t>
              </a:r>
              <a:r>
                <a:rPr lang="zh-CN" altLang="en-US" b="1" dirty="0" smtClean="0">
                  <a:latin typeface="+mn-ea"/>
                </a:rPr>
                <a:t>关键字，定义成</a:t>
              </a:r>
              <a:r>
                <a:rPr lang="zh-CN" altLang="en-US" b="1" dirty="0" smtClean="0">
                  <a:solidFill>
                    <a:srgbClr val="FF0000"/>
                  </a:solidFill>
                  <a:latin typeface="+mn-ea"/>
                </a:rPr>
                <a:t>抽象类</a:t>
              </a:r>
              <a:r>
                <a:rPr lang="zh-CN" altLang="en-US" b="1" dirty="0" smtClean="0">
                  <a:latin typeface="+mn-ea"/>
                </a:rPr>
                <a:t>。</a:t>
              </a:r>
              <a:endParaRPr lang="en-US" altLang="zh-CN" b="1" dirty="0" smtClean="0">
                <a:latin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b="1" dirty="0" smtClean="0">
                  <a:latin typeface="+mn-ea"/>
                </a:rPr>
                <a:t>抽象类不能实例化，即不能通过</a:t>
              </a:r>
              <a:r>
                <a:rPr lang="en-US" altLang="zh-CN" b="1" dirty="0" smtClean="0">
                  <a:latin typeface="+mn-ea"/>
                </a:rPr>
                <a:t>new</a:t>
              </a:r>
              <a:r>
                <a:rPr lang="zh-CN" altLang="en-US" b="1" dirty="0" smtClean="0">
                  <a:latin typeface="+mn-ea"/>
                </a:rPr>
                <a:t>生成对象。</a:t>
              </a:r>
              <a:endParaRPr lang="en-US" altLang="zh-CN" b="1" dirty="0" smtClean="0">
                <a:latin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b="1" dirty="0" smtClean="0">
                  <a:latin typeface="+mn-ea"/>
                </a:rPr>
                <a:t>抽象类可以有构造函数，但不能直接调用，通常由实现类构造函数调用。</a:t>
              </a:r>
              <a:endParaRPr lang="en-US" altLang="zh-CN" b="1" dirty="0" smtClean="0">
                <a:latin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b="1" dirty="0" smtClean="0">
                  <a:latin typeface="+mn-ea"/>
                </a:rPr>
                <a:t>抽象类的方法前添加</a:t>
              </a:r>
              <a:r>
                <a:rPr lang="en-US" altLang="zh-CN" b="1" dirty="0" smtClean="0">
                  <a:latin typeface="+mn-ea"/>
                </a:rPr>
                <a:t>abstract</a:t>
              </a:r>
              <a:r>
                <a:rPr lang="zh-CN" altLang="en-US" b="1" dirty="0" smtClean="0">
                  <a:latin typeface="+mn-ea"/>
                </a:rPr>
                <a:t>关键字，定义</a:t>
              </a:r>
              <a:r>
                <a:rPr lang="zh-CN" altLang="en-US" b="1" dirty="0" smtClean="0">
                  <a:solidFill>
                    <a:srgbClr val="FF0000"/>
                  </a:solidFill>
                  <a:latin typeface="+mn-ea"/>
                </a:rPr>
                <a:t>抽象方法</a:t>
              </a:r>
              <a:r>
                <a:rPr lang="zh-CN" altLang="en-US" b="1" dirty="0" smtClean="0">
                  <a:latin typeface="+mn-ea"/>
                </a:rPr>
                <a:t>。相当于</a:t>
              </a:r>
              <a:r>
                <a:rPr lang="en-US" altLang="zh-CN" b="1" dirty="0" smtClean="0">
                  <a:latin typeface="+mn-ea"/>
                </a:rPr>
                <a:t>C++</a:t>
              </a:r>
              <a:r>
                <a:rPr lang="zh-CN" altLang="en-US" b="1" dirty="0" smtClean="0">
                  <a:latin typeface="+mn-ea"/>
                </a:rPr>
                <a:t>的纯虚函数，</a:t>
              </a:r>
              <a:r>
                <a:rPr lang="zh-CN" altLang="en-US" b="1" dirty="0" smtClean="0">
                  <a:solidFill>
                    <a:srgbClr val="FF0000"/>
                  </a:solidFill>
                  <a:latin typeface="+mn-ea"/>
                </a:rPr>
                <a:t>派生类必须重写该方法</a:t>
              </a:r>
              <a:r>
                <a:rPr lang="zh-CN" altLang="en-US" b="1" dirty="0" smtClean="0">
                  <a:latin typeface="+mn-ea"/>
                </a:rPr>
                <a:t>，然后才能实例化。</a:t>
              </a:r>
              <a:endParaRPr lang="en-US" altLang="zh-CN" b="1" dirty="0" smtClean="0">
                <a:latin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b="1" dirty="0" smtClean="0">
                  <a:latin typeface="+mn-ea"/>
                </a:rPr>
                <a:t>抽象类可以没有抽象方法，即可以全部是含方法体的非抽象方法。</a:t>
              </a:r>
              <a:endParaRPr lang="en-US" altLang="zh-CN" b="1" dirty="0" smtClean="0">
                <a:latin typeface="+mn-ea"/>
              </a:endParaRPr>
            </a:p>
            <a:p>
              <a:pPr marL="1568450" lvl="2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dirty="0" smtClean="0">
                <a:latin typeface="微软雅黑"/>
                <a:ea typeface="微软雅黑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178173" y="3400301"/>
            <a:ext cx="10585177" cy="2391365"/>
            <a:chOff x="1028774" y="1314000"/>
            <a:chExt cx="10585177" cy="2391365"/>
          </a:xfrm>
        </p:grpSpPr>
        <p:sp>
          <p:nvSpPr>
            <p:cNvPr id="10" name="文本框 9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3.4.6 </a:t>
              </a:r>
              <a:r>
                <a:rPr lang="zh-CN" altLang="en-US" b="1" dirty="0">
                  <a:latin typeface="+mn-ea"/>
                  <a:ea typeface="+mn-ea"/>
                </a:rPr>
                <a:t>接口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028774" y="1674040"/>
              <a:ext cx="10009113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indent="0">
                <a:buClr>
                  <a:srgbClr val="0070C0"/>
                </a:buClr>
              </a:pPr>
              <a:r>
                <a:rPr lang="en-US" altLang="zh-CN" dirty="0" smtClean="0">
                  <a:latin typeface="微软雅黑"/>
                  <a:ea typeface="微软雅黑"/>
                </a:rPr>
                <a:t>	</a:t>
              </a:r>
              <a:r>
                <a:rPr lang="zh-CN" altLang="en-US" dirty="0" smtClean="0">
                  <a:latin typeface="微软雅黑"/>
                  <a:ea typeface="微软雅黑"/>
                </a:rPr>
                <a:t>抽象类进一步抽象，即所有方法都没有具体实现，只声明了方法的形式（同</a:t>
              </a:r>
              <a:r>
                <a:rPr lang="en-US" altLang="zh-CN" dirty="0" smtClean="0">
                  <a:latin typeface="微软雅黑"/>
                  <a:ea typeface="微软雅黑"/>
                </a:rPr>
                <a:t>C++</a:t>
              </a:r>
              <a:r>
                <a:rPr lang="zh-CN" altLang="en-US" dirty="0" smtClean="0">
                  <a:latin typeface="微软雅黑"/>
                  <a:ea typeface="微软雅黑"/>
                </a:rPr>
                <a:t>头文件中函数的声明格式），并且把 </a:t>
              </a:r>
              <a:r>
                <a:rPr lang="en-US" altLang="zh-CN" dirty="0" smtClean="0">
                  <a:latin typeface="微软雅黑"/>
                  <a:ea typeface="微软雅黑"/>
                </a:rPr>
                <a:t>class </a:t>
              </a:r>
              <a:r>
                <a:rPr lang="zh-CN" altLang="en-US" dirty="0" smtClean="0">
                  <a:latin typeface="微软雅黑"/>
                  <a:ea typeface="微软雅黑"/>
                </a:rPr>
                <a:t>关键字改成 </a:t>
              </a:r>
              <a:r>
                <a:rPr lang="en-US" altLang="zh-CN" dirty="0" smtClean="0">
                  <a:latin typeface="微软雅黑"/>
                  <a:ea typeface="微软雅黑"/>
                </a:rPr>
                <a:t>interface </a:t>
              </a:r>
              <a:r>
                <a:rPr lang="zh-CN" altLang="en-US" dirty="0" smtClean="0">
                  <a:latin typeface="微软雅黑"/>
                  <a:ea typeface="微软雅黑"/>
                </a:rPr>
                <a:t>关键字，这就创建了一个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接口</a:t>
              </a:r>
              <a:r>
                <a:rPr lang="zh-CN" altLang="en-US" dirty="0" smtClean="0">
                  <a:latin typeface="微软雅黑"/>
                  <a:ea typeface="微软雅黑"/>
                </a:rPr>
                <a:t>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微软雅黑"/>
                  <a:ea typeface="微软雅黑"/>
                </a:rPr>
                <a:t>接口可以包含域，且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隐式地是 </a:t>
              </a:r>
              <a:r>
                <a:rPr lang="en-US" altLang="zh-CN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static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 和 </a:t>
              </a:r>
              <a:r>
                <a:rPr lang="en-US" altLang="zh-CN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final 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的</a:t>
              </a:r>
              <a:r>
                <a:rPr lang="zh-CN" altLang="en-US" dirty="0" smtClean="0">
                  <a:latin typeface="微软雅黑"/>
                  <a:ea typeface="微软雅黑"/>
                </a:rPr>
                <a:t>，显然，接口中的域不能是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空</a:t>
              </a:r>
              <a:r>
                <a:rPr lang="en-US" altLang="zh-CN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final</a:t>
              </a:r>
              <a:r>
                <a:rPr lang="zh-CN" altLang="en-US" dirty="0" smtClean="0">
                  <a:latin typeface="微软雅黑"/>
                  <a:ea typeface="微软雅黑"/>
                </a:rPr>
                <a:t>，这些域不是接口的一部分，它们存储在该接口的静态存储区域内。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微软雅黑"/>
                  <a:ea typeface="微软雅黑"/>
                </a:rPr>
                <a:t>接口的方法默认都是</a:t>
              </a:r>
              <a:r>
                <a:rPr lang="en-US" altLang="zh-CN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public</a:t>
              </a:r>
              <a:r>
                <a:rPr lang="zh-CN" altLang="en-US" dirty="0" smtClean="0">
                  <a:latin typeface="微软雅黑"/>
                  <a:ea typeface="微软雅黑"/>
                </a:rPr>
                <a:t>的。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en-US" altLang="zh-CN" dirty="0" smtClean="0">
                  <a:latin typeface="微软雅黑"/>
                  <a:ea typeface="微软雅黑"/>
                </a:rPr>
                <a:t>Java</a:t>
              </a:r>
              <a:r>
                <a:rPr lang="zh-CN" altLang="en-US" dirty="0" smtClean="0">
                  <a:latin typeface="微软雅黑"/>
                  <a:ea typeface="微软雅黑"/>
                </a:rPr>
                <a:t>可以定义一个接口去</a:t>
              </a:r>
              <a:r>
                <a:rPr lang="en-US" altLang="zh-CN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extends</a:t>
              </a:r>
              <a:r>
                <a:rPr lang="zh-CN" altLang="en-US" dirty="0" smtClean="0">
                  <a:latin typeface="微软雅黑"/>
                  <a:ea typeface="微软雅黑"/>
                </a:rPr>
                <a:t>另外一个或多个接口来实现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接口的扩展</a:t>
              </a:r>
              <a:r>
                <a:rPr lang="zh-CN" altLang="en-US" dirty="0" smtClean="0">
                  <a:latin typeface="微软雅黑"/>
                  <a:ea typeface="微软雅黑"/>
                </a:rPr>
                <a:t>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微软雅黑"/>
                  <a:ea typeface="微软雅黑"/>
                </a:rPr>
                <a:t>一个</a:t>
              </a:r>
              <a:r>
                <a:rPr lang="en-US" altLang="zh-CN" dirty="0" smtClean="0">
                  <a:latin typeface="微软雅黑"/>
                  <a:ea typeface="微软雅黑"/>
                </a:rPr>
                <a:t>Java</a:t>
              </a:r>
              <a:r>
                <a:rPr lang="zh-CN" altLang="en-US" dirty="0" smtClean="0">
                  <a:latin typeface="微软雅黑"/>
                  <a:ea typeface="微软雅黑"/>
                </a:rPr>
                <a:t>类可以</a:t>
              </a:r>
              <a:r>
                <a:rPr lang="en-US" altLang="zh-CN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implements</a:t>
              </a:r>
              <a:r>
                <a:rPr lang="zh-CN" altLang="en-US" dirty="0" smtClean="0">
                  <a:latin typeface="微软雅黑"/>
                  <a:ea typeface="微软雅黑"/>
                </a:rPr>
                <a:t>多个接口，</a:t>
              </a:r>
              <a:r>
                <a:rPr lang="zh-CN" altLang="en-US" dirty="0" smtClean="0">
                  <a:latin typeface="微软雅黑"/>
                  <a:ea typeface="微软雅黑"/>
                </a:rPr>
                <a:t>达到</a:t>
              </a:r>
              <a:r>
                <a:rPr lang="en-US" altLang="zh-CN" dirty="0" smtClean="0">
                  <a:latin typeface="微软雅黑"/>
                  <a:ea typeface="微软雅黑"/>
                </a:rPr>
                <a:t>C++</a:t>
              </a:r>
              <a:r>
                <a:rPr lang="zh-CN" altLang="en-US" dirty="0" smtClean="0">
                  <a:latin typeface="微软雅黑"/>
                  <a:ea typeface="微软雅黑"/>
                </a:rPr>
                <a:t>中多重继承的效果。</a:t>
              </a:r>
              <a:endParaRPr lang="en-US" altLang="zh-CN" dirty="0" smtClean="0">
                <a:latin typeface="微软雅黑"/>
                <a:ea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98170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336285" cy="586648"/>
            <a:chOff x="354" y="361635"/>
            <a:chExt cx="2336285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1924392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3.5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内部类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178173" y="1384077"/>
            <a:ext cx="10585177" cy="1837368"/>
            <a:chOff x="1028774" y="1314000"/>
            <a:chExt cx="10585177" cy="1837368"/>
          </a:xfrm>
        </p:grpSpPr>
        <p:sp>
          <p:nvSpPr>
            <p:cNvPr id="12" name="文本框 11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3.5.1 </a:t>
              </a:r>
              <a:r>
                <a:rPr lang="zh-CN" altLang="en-US" b="1" dirty="0" smtClean="0">
                  <a:latin typeface="+mn-ea"/>
                  <a:ea typeface="+mn-ea"/>
                </a:rPr>
                <a:t>链接到外部类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028774" y="1674040"/>
              <a:ext cx="10009113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indent="0">
                <a:buClr>
                  <a:srgbClr val="0070C0"/>
                </a:buClr>
              </a:pPr>
              <a:r>
                <a:rPr lang="en-US" altLang="zh-CN" b="1" dirty="0">
                  <a:latin typeface="+mn-ea"/>
                </a:rPr>
                <a:t>	</a:t>
              </a:r>
              <a:r>
                <a:rPr lang="en-US" altLang="zh-CN" b="1" dirty="0" smtClean="0">
                  <a:latin typeface="+mn-ea"/>
                </a:rPr>
                <a:t>Java</a:t>
              </a:r>
              <a:r>
                <a:rPr lang="zh-CN" altLang="en-US" b="1" dirty="0" smtClean="0">
                  <a:latin typeface="+mn-ea"/>
                </a:rPr>
                <a:t>非</a:t>
              </a:r>
              <a:r>
                <a:rPr lang="en-US" altLang="zh-CN" b="1" dirty="0" smtClean="0">
                  <a:latin typeface="+mn-ea"/>
                </a:rPr>
                <a:t>static</a:t>
              </a:r>
              <a:r>
                <a:rPr lang="zh-CN" altLang="en-US" b="1" dirty="0" smtClean="0">
                  <a:latin typeface="+mn-ea"/>
                </a:rPr>
                <a:t>的普通</a:t>
              </a:r>
              <a:r>
                <a:rPr lang="zh-CN" altLang="en-US" b="1" dirty="0">
                  <a:latin typeface="+mn-ea"/>
                </a:rPr>
                <a:t>内部类能访问其</a:t>
              </a:r>
              <a:r>
                <a:rPr lang="zh-CN" altLang="en-US" b="1" dirty="0">
                  <a:solidFill>
                    <a:srgbClr val="FF0000"/>
                  </a:solidFill>
                  <a:latin typeface="+mn-ea"/>
                </a:rPr>
                <a:t>外围对象</a:t>
              </a:r>
              <a:r>
                <a:rPr lang="zh-CN" altLang="en-US" b="1" dirty="0" smtClean="0">
                  <a:solidFill>
                    <a:srgbClr val="FF0000"/>
                  </a:solidFill>
                  <a:latin typeface="+mn-ea"/>
                </a:rPr>
                <a:t>（</a:t>
              </a:r>
              <a:r>
                <a:rPr lang="en-US" altLang="zh-CN" b="1" dirty="0" smtClean="0">
                  <a:solidFill>
                    <a:srgbClr val="FF0000"/>
                  </a:solidFill>
                  <a:latin typeface="+mn-ea"/>
                </a:rPr>
                <a:t>Enclosing Object</a:t>
              </a:r>
              <a:r>
                <a:rPr lang="zh-CN" altLang="en-US" b="1" dirty="0">
                  <a:solidFill>
                    <a:srgbClr val="FF0000"/>
                  </a:solidFill>
                  <a:latin typeface="+mn-ea"/>
                </a:rPr>
                <a:t>）</a:t>
              </a:r>
              <a:r>
                <a:rPr lang="zh-CN" altLang="en-US" b="1" dirty="0">
                  <a:latin typeface="+mn-ea"/>
                </a:rPr>
                <a:t>的所有成员，而不需要任何特殊条件 。在</a:t>
              </a:r>
              <a:r>
                <a:rPr lang="en-US" altLang="zh-CN" b="1" dirty="0">
                  <a:latin typeface="+mn-ea"/>
                </a:rPr>
                <a:t>Java</a:t>
              </a:r>
              <a:r>
                <a:rPr lang="zh-CN" altLang="en-US" b="1" dirty="0">
                  <a:latin typeface="+mn-ea"/>
                </a:rPr>
                <a:t>中，当某个类创建一个内部类对象时，此内部类对象必定会秘密地捕获一个指向那个</a:t>
              </a:r>
              <a:r>
                <a:rPr lang="zh-CN" altLang="en-US" b="1" dirty="0">
                  <a:solidFill>
                    <a:srgbClr val="FF0000"/>
                  </a:solidFill>
                  <a:latin typeface="+mn-ea"/>
                </a:rPr>
                <a:t>外围类的对象的引用</a:t>
              </a:r>
              <a:r>
                <a:rPr lang="zh-CN" altLang="en-US" b="1" dirty="0">
                  <a:latin typeface="+mn-ea"/>
                </a:rPr>
                <a:t>。然后，在你访问此外围类的成员时，就是用那个引用来选择外围类的成员。这些细节是由编译器处理的。</a:t>
              </a:r>
              <a:r>
                <a:rPr lang="en-US" altLang="zh-CN" b="1" dirty="0">
                  <a:latin typeface="+mn-ea"/>
                </a:rPr>
                <a:t>Java</a:t>
              </a:r>
              <a:r>
                <a:rPr lang="zh-CN" altLang="en-US" b="1" dirty="0">
                  <a:latin typeface="+mn-ea"/>
                </a:rPr>
                <a:t>的迭代器复用了这个特性</a:t>
              </a:r>
              <a:r>
                <a:rPr lang="zh-CN" altLang="en-US" b="1" dirty="0" smtClean="0">
                  <a:latin typeface="+mn-ea"/>
                </a:rPr>
                <a:t>。</a:t>
              </a:r>
              <a:endParaRPr lang="en-US" altLang="zh-CN" b="1" dirty="0" smtClean="0">
                <a:latin typeface="+mn-ea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172791" y="3400301"/>
            <a:ext cx="10585177" cy="729372"/>
            <a:chOff x="1028774" y="1314000"/>
            <a:chExt cx="10585177" cy="729372"/>
          </a:xfrm>
        </p:grpSpPr>
        <p:sp>
          <p:nvSpPr>
            <p:cNvPr id="10" name="文本框 9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zh-CN" altLang="en-US" b="1" dirty="0" smtClean="0">
                  <a:latin typeface="+mn-ea"/>
                  <a:ea typeface="+mn-ea"/>
                </a:rPr>
                <a:t>示例：</a:t>
              </a:r>
              <a:r>
                <a:rPr lang="en-US" altLang="zh-CN" b="1" dirty="0" smtClean="0">
                  <a:latin typeface="+mn-ea"/>
                  <a:ea typeface="+mn-ea"/>
                </a:rPr>
                <a:t>Sequence.java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028774" y="1674040"/>
              <a:ext cx="100091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indent="0">
                <a:buClr>
                  <a:srgbClr val="0070C0"/>
                </a:buClr>
              </a:pPr>
              <a:endParaRPr lang="en-US" altLang="zh-CN" dirty="0" smtClean="0">
                <a:latin typeface="微软雅黑"/>
                <a:ea typeface="微软雅黑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172791" y="952029"/>
            <a:ext cx="9337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indent="0"/>
            <a:r>
              <a:rPr lang="en-US" altLang="zh-CN" dirty="0" smtClean="0">
                <a:latin typeface="+mn-ea"/>
                <a:ea typeface="+mn-ea"/>
              </a:rPr>
              <a:t>	</a:t>
            </a:r>
            <a:r>
              <a:rPr lang="zh-CN" altLang="en-US" dirty="0" smtClean="0">
                <a:latin typeface="+mn-ea"/>
                <a:ea typeface="+mn-ea"/>
              </a:rPr>
              <a:t>可以将</a:t>
            </a:r>
            <a:r>
              <a:rPr lang="zh-CN" altLang="en-US" b="1" dirty="0">
                <a:latin typeface="+mn-ea"/>
              </a:rPr>
              <a:t>一个类的定义放在另一个类的定义内部，这就是</a:t>
            </a:r>
            <a:r>
              <a:rPr lang="zh-CN" altLang="en-US" b="1" dirty="0">
                <a:solidFill>
                  <a:srgbClr val="FF0000"/>
                </a:solidFill>
                <a:latin typeface="+mn-ea"/>
              </a:rPr>
              <a:t>内</a:t>
            </a:r>
            <a:r>
              <a:rPr lang="zh-CN" altLang="en-US" b="1" dirty="0" smtClean="0">
                <a:solidFill>
                  <a:srgbClr val="FF0000"/>
                </a:solidFill>
                <a:latin typeface="+mn-ea"/>
              </a:rPr>
              <a:t>部类（</a:t>
            </a:r>
            <a:r>
              <a:rPr lang="en-US" altLang="zh-CN" b="1" dirty="0" smtClean="0">
                <a:solidFill>
                  <a:srgbClr val="FF0000"/>
                </a:solidFill>
                <a:latin typeface="+mn-ea"/>
              </a:rPr>
              <a:t>Inner Class</a:t>
            </a:r>
            <a:r>
              <a:rPr lang="zh-CN" altLang="en-US" b="1" dirty="0" smtClean="0">
                <a:solidFill>
                  <a:srgbClr val="FF0000"/>
                </a:solidFill>
                <a:latin typeface="+mn-ea"/>
              </a:rPr>
              <a:t>）</a:t>
            </a:r>
            <a:r>
              <a:rPr lang="zh-CN" altLang="en-US" b="1" dirty="0" smtClean="0">
                <a:latin typeface="+mn-ea"/>
              </a:rPr>
              <a:t>。</a:t>
            </a:r>
            <a:endParaRPr lang="en-US" altLang="zh-CN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951456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336285" cy="586648"/>
            <a:chOff x="354" y="361635"/>
            <a:chExt cx="2336285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1924392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3.5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内部类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178173" y="1169794"/>
            <a:ext cx="10585177" cy="1560369"/>
            <a:chOff x="1028774" y="1314000"/>
            <a:chExt cx="10585177" cy="1560369"/>
          </a:xfrm>
        </p:grpSpPr>
        <p:sp>
          <p:nvSpPr>
            <p:cNvPr id="12" name="文本框 11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3.5.2 </a:t>
              </a:r>
              <a:r>
                <a:rPr lang="en-US" altLang="zh-CN" b="1" dirty="0" smtClean="0">
                  <a:solidFill>
                    <a:srgbClr val="FF0000"/>
                  </a:solidFill>
                  <a:latin typeface="+mn-ea"/>
                  <a:ea typeface="+mn-ea"/>
                </a:rPr>
                <a:t>.this </a:t>
              </a:r>
              <a:r>
                <a:rPr lang="zh-CN" altLang="en-US" b="1" dirty="0" smtClean="0">
                  <a:solidFill>
                    <a:srgbClr val="FF0000"/>
                  </a:solidFill>
                  <a:latin typeface="+mn-ea"/>
                  <a:ea typeface="+mn-ea"/>
                </a:rPr>
                <a:t>与 </a:t>
              </a:r>
              <a:r>
                <a:rPr lang="en-US" altLang="zh-CN" b="1" dirty="0" smtClean="0">
                  <a:solidFill>
                    <a:srgbClr val="FF0000"/>
                  </a:solidFill>
                  <a:latin typeface="+mn-ea"/>
                  <a:ea typeface="+mn-ea"/>
                </a:rPr>
                <a:t>.new</a:t>
              </a:r>
              <a:endParaRPr lang="en-US" altLang="zh-CN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028774" y="1674040"/>
              <a:ext cx="1000911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b="1" dirty="0" smtClean="0">
                <a:latin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en-US" altLang="zh-CN" b="1" dirty="0" smtClean="0">
                  <a:latin typeface="+mn-ea"/>
                </a:rPr>
                <a:t>Java</a:t>
              </a:r>
              <a:r>
                <a:rPr lang="zh-CN" altLang="en-US" b="1" dirty="0" smtClean="0">
                  <a:latin typeface="+mn-ea"/>
                </a:rPr>
                <a:t>非</a:t>
              </a:r>
              <a:r>
                <a:rPr lang="en-US" altLang="zh-CN" b="1" dirty="0" smtClean="0">
                  <a:latin typeface="+mn-ea"/>
                </a:rPr>
                <a:t>static</a:t>
              </a:r>
              <a:r>
                <a:rPr lang="zh-CN" altLang="en-US" b="1" dirty="0" smtClean="0">
                  <a:latin typeface="+mn-ea"/>
                </a:rPr>
                <a:t>的普通</a:t>
              </a:r>
              <a:r>
                <a:rPr lang="zh-CN" altLang="en-US" b="1" dirty="0">
                  <a:latin typeface="+mn-ea"/>
                </a:rPr>
                <a:t>内</a:t>
              </a:r>
              <a:r>
                <a:rPr lang="zh-CN" altLang="en-US" b="1" dirty="0" smtClean="0">
                  <a:latin typeface="+mn-ea"/>
                </a:rPr>
                <a:t>部类可应用 </a:t>
              </a:r>
              <a:r>
                <a:rPr lang="en-US" altLang="zh-CN" b="1" dirty="0" smtClean="0">
                  <a:solidFill>
                    <a:srgbClr val="FF0000"/>
                  </a:solidFill>
                  <a:latin typeface="+mn-ea"/>
                </a:rPr>
                <a:t>.this</a:t>
              </a:r>
              <a:r>
                <a:rPr lang="en-US" altLang="zh-CN" b="1" dirty="0" smtClean="0">
                  <a:latin typeface="+mn-ea"/>
                </a:rPr>
                <a:t> </a:t>
              </a:r>
              <a:r>
                <a:rPr lang="zh-CN" altLang="en-US" b="1" dirty="0" smtClean="0">
                  <a:latin typeface="+mn-ea"/>
                </a:rPr>
                <a:t>返回其外围对象的引用。</a:t>
              </a:r>
              <a:endParaRPr lang="en-US" altLang="zh-CN" b="1" dirty="0" smtClean="0">
                <a:latin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b="1" dirty="0" smtClean="0">
                <a:latin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b="1" dirty="0" smtClean="0">
                  <a:latin typeface="+mn-ea"/>
                </a:rPr>
                <a:t>外围对象可应用 </a:t>
              </a:r>
              <a:r>
                <a:rPr lang="en-US" altLang="zh-CN" b="1" dirty="0" smtClean="0">
                  <a:solidFill>
                    <a:srgbClr val="FF0000"/>
                  </a:solidFill>
                  <a:latin typeface="+mn-ea"/>
                </a:rPr>
                <a:t>.new</a:t>
              </a:r>
              <a:r>
                <a:rPr lang="en-US" altLang="zh-CN" b="1" dirty="0" smtClean="0">
                  <a:latin typeface="+mn-ea"/>
                </a:rPr>
                <a:t> </a:t>
              </a:r>
              <a:r>
                <a:rPr lang="zh-CN" altLang="en-US" b="1" dirty="0" smtClean="0">
                  <a:latin typeface="+mn-ea"/>
                </a:rPr>
                <a:t>来生成一个内部类对象。</a:t>
              </a:r>
              <a:endParaRPr lang="en-US" altLang="zh-CN" b="1" dirty="0" smtClean="0">
                <a:latin typeface="+mn-ea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178173" y="3184277"/>
            <a:ext cx="10585177" cy="729372"/>
            <a:chOff x="1028774" y="1314000"/>
            <a:chExt cx="10585177" cy="729372"/>
          </a:xfrm>
        </p:grpSpPr>
        <p:sp>
          <p:nvSpPr>
            <p:cNvPr id="10" name="文本框 9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zh-CN" altLang="en-US" b="1" dirty="0" smtClean="0">
                  <a:latin typeface="+mn-ea"/>
                  <a:ea typeface="+mn-ea"/>
                </a:rPr>
                <a:t>示例：</a:t>
              </a:r>
              <a:r>
                <a:rPr lang="en-US" altLang="zh-CN" b="1" dirty="0" smtClean="0">
                  <a:latin typeface="+mn-ea"/>
                  <a:ea typeface="+mn-ea"/>
                </a:rPr>
                <a:t>DotThis.java</a:t>
              </a:r>
              <a:r>
                <a:rPr lang="zh-CN" altLang="en-US" b="1" dirty="0" smtClean="0">
                  <a:latin typeface="+mn-ea"/>
                  <a:ea typeface="+mn-ea"/>
                </a:rPr>
                <a:t>、</a:t>
              </a:r>
              <a:r>
                <a:rPr lang="en-US" altLang="zh-CN" b="1" dirty="0" smtClean="0">
                  <a:latin typeface="+mn-ea"/>
                  <a:ea typeface="+mn-ea"/>
                </a:rPr>
                <a:t>MultiNestingAccesss.java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028774" y="1674040"/>
              <a:ext cx="100091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indent="0">
                <a:buClr>
                  <a:srgbClr val="0070C0"/>
                </a:buClr>
              </a:pPr>
              <a:endParaRPr lang="en-US" altLang="zh-CN" dirty="0" smtClean="0">
                <a:latin typeface="微软雅黑"/>
                <a:ea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88876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336285" cy="586648"/>
            <a:chOff x="354" y="361635"/>
            <a:chExt cx="2336285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1924392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3.5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内部类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178173" y="1169794"/>
            <a:ext cx="10585177" cy="729372"/>
            <a:chOff x="1028774" y="1314000"/>
            <a:chExt cx="10585177" cy="729372"/>
          </a:xfrm>
        </p:grpSpPr>
        <p:sp>
          <p:nvSpPr>
            <p:cNvPr id="12" name="文本框 11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3.5.3 </a:t>
              </a:r>
              <a:r>
                <a:rPr lang="zh-CN" altLang="en-US" b="1" dirty="0" smtClean="0">
                  <a:latin typeface="+mn-ea"/>
                  <a:ea typeface="+mn-ea"/>
                </a:rPr>
                <a:t>匿名内部类（</a:t>
              </a:r>
              <a:r>
                <a:rPr lang="en-US" altLang="zh-CN" b="1" dirty="0" smtClean="0">
                  <a:latin typeface="+mn-ea"/>
                  <a:ea typeface="+mn-ea"/>
                </a:rPr>
                <a:t>Anonymous Inner Class</a:t>
              </a:r>
              <a:r>
                <a:rPr lang="zh-CN" altLang="en-US" b="1" dirty="0" smtClean="0">
                  <a:latin typeface="+mn-ea"/>
                  <a:ea typeface="+mn-ea"/>
                </a:rPr>
                <a:t>）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028774" y="1674040"/>
              <a:ext cx="100091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>
                  <a:latin typeface="+mn-ea"/>
                  <a:ea typeface="+mn-ea"/>
                </a:rPr>
                <a:t>示例</a:t>
              </a:r>
              <a:r>
                <a:rPr lang="zh-CN" altLang="en-US" dirty="0" smtClean="0">
                  <a:latin typeface="+mn-ea"/>
                  <a:ea typeface="+mn-ea"/>
                </a:rPr>
                <a:t>：</a:t>
              </a:r>
              <a:r>
                <a:rPr lang="en-US" altLang="zh-CN" dirty="0" smtClean="0">
                  <a:latin typeface="+mn-ea"/>
                  <a:ea typeface="+mn-ea"/>
                </a:rPr>
                <a:t>Parcel.java</a:t>
              </a: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903" y="1960141"/>
            <a:ext cx="6336108" cy="331236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178173" y="5429299"/>
            <a:ext cx="102917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n-ea"/>
                <a:ea typeface="+mn-ea"/>
              </a:rPr>
              <a:t> </a:t>
            </a:r>
            <a:r>
              <a:rPr lang="en-US" altLang="zh-CN" dirty="0" smtClean="0">
                <a:latin typeface="+mn-ea"/>
                <a:ea typeface="+mn-ea"/>
              </a:rPr>
              <a:t>      contents()</a:t>
            </a:r>
            <a:r>
              <a:rPr lang="zh-CN" altLang="en-US" dirty="0" smtClean="0">
                <a:latin typeface="+mn-ea"/>
                <a:ea typeface="+mn-ea"/>
              </a:rPr>
              <a:t>方法将返回值的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生成</a:t>
            </a:r>
            <a:r>
              <a:rPr lang="zh-CN" altLang="en-US" dirty="0" smtClean="0">
                <a:latin typeface="+mn-ea"/>
                <a:ea typeface="+mn-ea"/>
              </a:rPr>
              <a:t>与表达这个返回值的类的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定义</a:t>
            </a:r>
            <a:r>
              <a:rPr lang="zh-CN" altLang="en-US" dirty="0" smtClean="0">
                <a:latin typeface="+mn-ea"/>
                <a:ea typeface="+mn-ea"/>
              </a:rPr>
              <a:t>结合在一起！这个类是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匿名的</a:t>
            </a:r>
            <a:r>
              <a:rPr lang="zh-CN" altLang="en-US" dirty="0" smtClean="0">
                <a:latin typeface="+mn-ea"/>
                <a:ea typeface="+mn-ea"/>
              </a:rPr>
              <a:t>，没有名字。看起来似乎是你正要创建一个</a:t>
            </a:r>
            <a:r>
              <a:rPr lang="en-US" altLang="zh-CN" dirty="0" smtClean="0">
                <a:latin typeface="+mn-ea"/>
                <a:ea typeface="+mn-ea"/>
              </a:rPr>
              <a:t>Contents</a:t>
            </a:r>
            <a:r>
              <a:rPr lang="zh-CN" altLang="en-US" dirty="0" smtClean="0">
                <a:latin typeface="+mn-ea"/>
                <a:ea typeface="+mn-ea"/>
              </a:rPr>
              <a:t>对象。但是然后（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在到达语句结束的分号之前</a:t>
            </a:r>
            <a:r>
              <a:rPr lang="zh-CN" altLang="en-US" dirty="0" smtClean="0">
                <a:latin typeface="+mn-ea"/>
                <a:ea typeface="+mn-ea"/>
              </a:rPr>
              <a:t>）你却说：“等一等，我想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在这里插入一个类的定义</a:t>
            </a:r>
            <a:r>
              <a:rPr lang="zh-CN" altLang="en-US" dirty="0" smtClean="0">
                <a:latin typeface="+mn-ea"/>
                <a:ea typeface="+mn-ea"/>
              </a:rPr>
              <a:t>。”</a:t>
            </a:r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686477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336285" cy="586648"/>
            <a:chOff x="354" y="361635"/>
            <a:chExt cx="2336285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1924392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3.5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内部类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330573" y="2876828"/>
            <a:ext cx="10585177" cy="729372"/>
            <a:chOff x="1028774" y="1314000"/>
            <a:chExt cx="10585177" cy="729372"/>
          </a:xfrm>
        </p:grpSpPr>
        <p:sp>
          <p:nvSpPr>
            <p:cNvPr id="12" name="文本框 11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zh-CN" altLang="en-US" b="1" dirty="0" smtClean="0">
                  <a:latin typeface="+mn-ea"/>
                  <a:ea typeface="+mn-ea"/>
                </a:rPr>
                <a:t>示例：</a:t>
              </a:r>
              <a:r>
                <a:rPr lang="en-US" altLang="zh-CN" b="1" dirty="0" smtClean="0">
                  <a:latin typeface="+mn-ea"/>
                  <a:ea typeface="+mn-ea"/>
                </a:rPr>
                <a:t>MultiNestingAccess.java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028774" y="1674040"/>
              <a:ext cx="100091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indent="0">
                <a:buClr>
                  <a:srgbClr val="0070C0"/>
                </a:buClr>
              </a:pPr>
              <a:endParaRPr lang="en-US" altLang="zh-CN" dirty="0" smtClean="0">
                <a:latin typeface="+mn-ea"/>
                <a:ea typeface="+mn-ea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330573" y="1024037"/>
            <a:ext cx="10585177" cy="1837368"/>
            <a:chOff x="1028774" y="1314000"/>
            <a:chExt cx="10585177" cy="1837368"/>
          </a:xfrm>
        </p:grpSpPr>
        <p:sp>
          <p:nvSpPr>
            <p:cNvPr id="11" name="文本框 10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3.5.4 </a:t>
              </a:r>
              <a:r>
                <a:rPr lang="zh-CN" altLang="en-US" b="1" dirty="0" smtClean="0">
                  <a:latin typeface="+mn-ea"/>
                  <a:ea typeface="+mn-ea"/>
                </a:rPr>
                <a:t>嵌套</a:t>
              </a:r>
              <a:r>
                <a:rPr lang="zh-CN" altLang="en-US" b="1" dirty="0" smtClean="0">
                  <a:latin typeface="+mn-ea"/>
                  <a:ea typeface="+mn-ea"/>
                </a:rPr>
                <a:t>类（</a:t>
              </a:r>
              <a:r>
                <a:rPr lang="en-US" altLang="zh-CN" b="1" dirty="0" smtClean="0">
                  <a:latin typeface="+mn-ea"/>
                  <a:ea typeface="+mn-ea"/>
                </a:rPr>
                <a:t>Nested Class</a:t>
              </a:r>
              <a:r>
                <a:rPr lang="zh-CN" altLang="en-US" b="1" dirty="0" smtClean="0">
                  <a:latin typeface="+mn-ea"/>
                  <a:ea typeface="+mn-ea"/>
                </a:rPr>
                <a:t>）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028774" y="1674040"/>
              <a:ext cx="10009113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indent="0">
                <a:buClr>
                  <a:srgbClr val="0070C0"/>
                </a:buClr>
              </a:pPr>
              <a:r>
                <a:rPr lang="en-US" altLang="zh-CN" dirty="0" smtClean="0">
                  <a:latin typeface="+mn-ea"/>
                  <a:ea typeface="+mn-ea"/>
                </a:rPr>
                <a:t>	</a:t>
              </a:r>
              <a:r>
                <a:rPr lang="zh-CN" altLang="en-US" dirty="0" smtClean="0">
                  <a:latin typeface="+mn-ea"/>
                  <a:ea typeface="+mn-ea"/>
                </a:rPr>
                <a:t>内部类声明为</a:t>
              </a:r>
              <a:r>
                <a:rPr lang="en-US" altLang="zh-CN" dirty="0" smtClean="0">
                  <a:solidFill>
                    <a:srgbClr val="FF0000"/>
                  </a:solidFill>
                  <a:latin typeface="+mn-ea"/>
                  <a:ea typeface="+mn-ea"/>
                </a:rPr>
                <a:t>static</a:t>
              </a:r>
              <a:r>
                <a:rPr lang="zh-CN" altLang="en-US" dirty="0" smtClean="0">
                  <a:latin typeface="+mn-ea"/>
                  <a:ea typeface="+mn-ea"/>
                </a:rPr>
                <a:t>时，</a:t>
              </a: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不再包含外围对象的引用</a:t>
              </a:r>
              <a:r>
                <a:rPr lang="zh-CN" altLang="en-US" dirty="0" smtClean="0">
                  <a:latin typeface="+mn-ea"/>
                  <a:ea typeface="+mn-ea"/>
                </a:rPr>
                <a:t> </a:t>
              </a:r>
              <a:r>
                <a:rPr lang="en-US" altLang="zh-CN" dirty="0" smtClean="0">
                  <a:latin typeface="+mn-ea"/>
                  <a:ea typeface="+mn-ea"/>
                </a:rPr>
                <a:t>.this</a:t>
              </a:r>
              <a:r>
                <a:rPr lang="zh-CN" altLang="en-US" dirty="0" smtClean="0">
                  <a:latin typeface="+mn-ea"/>
                  <a:ea typeface="+mn-ea"/>
                </a:rPr>
                <a:t>，称为</a:t>
              </a: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嵌套类</a:t>
              </a:r>
              <a:r>
                <a:rPr lang="zh-CN" altLang="en-US" dirty="0" smtClean="0">
                  <a:latin typeface="+mn-ea"/>
                  <a:ea typeface="+mn-ea"/>
                </a:rPr>
                <a:t>。</a:t>
              </a:r>
              <a:endParaRPr lang="en-US" altLang="zh-CN" dirty="0" smtClean="0">
                <a:latin typeface="+mn-ea"/>
                <a:ea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+mn-ea"/>
                  <a:ea typeface="+mn-ea"/>
                </a:rPr>
                <a:t>要创建嵌套类的对象，并不需要其外围对象。</a:t>
              </a:r>
              <a:endParaRPr lang="en-US" altLang="zh-CN" dirty="0" smtClean="0">
                <a:latin typeface="+mn-ea"/>
                <a:ea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+mn-ea"/>
                  <a:ea typeface="+mn-ea"/>
                </a:rPr>
                <a:t>不能从嵌套类对象中访问</a:t>
              </a: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非静态的外围类对象</a:t>
              </a:r>
              <a:r>
                <a:rPr lang="zh-CN" altLang="en-US" dirty="0" smtClean="0">
                  <a:latin typeface="+mn-ea"/>
                  <a:ea typeface="+mn-ea"/>
                </a:rPr>
                <a:t>。</a:t>
              </a:r>
              <a:endParaRPr lang="en-US" altLang="zh-CN" dirty="0" smtClean="0">
                <a:latin typeface="+mn-ea"/>
                <a:ea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嵌套</a:t>
              </a:r>
              <a:r>
                <a:rPr lang="zh-CN" altLang="en-US" dirty="0">
                  <a:solidFill>
                    <a:srgbClr val="FF0000"/>
                  </a:solidFill>
                  <a:latin typeface="+mn-ea"/>
                  <a:ea typeface="+mn-ea"/>
                </a:rPr>
                <a:t>类可以作为接口的</a:t>
              </a: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一部分</a:t>
              </a:r>
              <a:r>
                <a:rPr lang="zh-CN" altLang="en-US" dirty="0" smtClean="0">
                  <a:latin typeface="+mn-ea"/>
                  <a:ea typeface="+mn-ea"/>
                </a:rPr>
                <a:t>。</a:t>
              </a:r>
              <a:endParaRPr lang="en-US" altLang="zh-CN" dirty="0" smtClean="0">
                <a:latin typeface="+mn-ea"/>
                <a:ea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+mn-ea"/>
                  <a:ea typeface="+mn-ea"/>
                </a:rPr>
                <a:t>从多层嵌套类中访问外部类的成员。</a:t>
              </a:r>
              <a:endParaRPr lang="en-US" altLang="zh-CN" dirty="0" smtClean="0">
                <a:latin typeface="+mn-ea"/>
                <a:ea typeface="+mn-ea"/>
              </a:endParaRPr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6927" y="3221445"/>
            <a:ext cx="3314700" cy="24955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308858" y="5892369"/>
            <a:ext cx="899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+mn-ea"/>
                <a:ea typeface="+mn-ea"/>
              </a:rPr>
              <a:t>一个内部类被嵌套多少层并不重要</a:t>
            </a:r>
            <a:r>
              <a:rPr lang="en-US" altLang="zh-CN" dirty="0">
                <a:latin typeface="+mn-ea"/>
                <a:ea typeface="+mn-ea"/>
              </a:rPr>
              <a:t>——</a:t>
            </a:r>
            <a:r>
              <a:rPr lang="zh-CN" altLang="en-US" dirty="0">
                <a:latin typeface="+mn-ea"/>
                <a:ea typeface="+mn-ea"/>
              </a:rPr>
              <a:t>它能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透明地访问它所嵌入的外围类的所有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成员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786138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336285" cy="586648"/>
            <a:chOff x="354" y="361635"/>
            <a:chExt cx="2336285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1924392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3.5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内部类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330573" y="952029"/>
            <a:ext cx="10585177" cy="1283370"/>
            <a:chOff x="1028774" y="1314000"/>
            <a:chExt cx="10585177" cy="1283370"/>
          </a:xfrm>
        </p:grpSpPr>
        <p:sp>
          <p:nvSpPr>
            <p:cNvPr id="11" name="文本框 10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3.5.5 </a:t>
              </a:r>
              <a:r>
                <a:rPr lang="zh-CN" altLang="en-US" b="1" dirty="0" smtClean="0">
                  <a:latin typeface="+mn-ea"/>
                  <a:ea typeface="+mn-ea"/>
                </a:rPr>
                <a:t>为什么需要内部类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028774" y="1674040"/>
              <a:ext cx="1000911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+mn-ea"/>
                  <a:ea typeface="+mn-ea"/>
                </a:rPr>
                <a:t>可以认为内部类提供了某种进入其外围类的</a:t>
              </a: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窗口</a:t>
              </a:r>
              <a:r>
                <a:rPr lang="zh-CN" altLang="en-US" dirty="0" smtClean="0">
                  <a:latin typeface="+mn-ea"/>
                  <a:ea typeface="+mn-ea"/>
                </a:rPr>
                <a:t>。</a:t>
              </a:r>
              <a:endParaRPr lang="en-US" altLang="zh-CN" dirty="0" smtClean="0">
                <a:latin typeface="+mn-ea"/>
                <a:ea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思考</a:t>
              </a:r>
              <a:r>
                <a:rPr lang="zh-CN" altLang="en-US" dirty="0" smtClean="0">
                  <a:latin typeface="+mn-ea"/>
                  <a:ea typeface="+mn-ea"/>
                </a:rPr>
                <a:t>：</a:t>
              </a:r>
              <a:r>
                <a:rPr lang="zh-CN" altLang="en-US" b="1" dirty="0" smtClean="0">
                  <a:latin typeface="+mn-ea"/>
                  <a:ea typeface="+mn-ea"/>
                </a:rPr>
                <a:t>内部类实现一个接口与外围类实现这个接口有什么区别呢</a:t>
              </a:r>
              <a:r>
                <a:rPr lang="zh-CN" altLang="en-US" dirty="0" smtClean="0">
                  <a:latin typeface="+mn-ea"/>
                  <a:ea typeface="+mn-ea"/>
                </a:rPr>
                <a:t>？</a:t>
              </a:r>
              <a:endParaRPr lang="en-US" altLang="zh-CN" dirty="0">
                <a:latin typeface="+mn-ea"/>
                <a:ea typeface="+mn-ea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dirty="0">
                  <a:latin typeface="+mn-ea"/>
                  <a:ea typeface="+mn-ea"/>
                </a:rPr>
                <a:t>示例</a:t>
              </a:r>
              <a:r>
                <a:rPr lang="zh-CN" altLang="en-US" dirty="0" smtClean="0">
                  <a:latin typeface="+mn-ea"/>
                  <a:ea typeface="+mn-ea"/>
                </a:rPr>
                <a:t>：</a:t>
              </a:r>
              <a:r>
                <a:rPr lang="en-US" altLang="zh-CN" dirty="0" smtClean="0">
                  <a:latin typeface="+mn-ea"/>
                  <a:ea typeface="+mn-ea"/>
                </a:rPr>
                <a:t>MultiInterfaces.java</a:t>
              </a: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956767" y="4984477"/>
            <a:ext cx="100091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0">
              <a:buClr>
                <a:srgbClr val="0070C0"/>
              </a:buClr>
            </a:pPr>
            <a:r>
              <a:rPr lang="en-US" altLang="zh-CN" sz="1400" dirty="0" smtClean="0">
                <a:latin typeface="+mn-ea"/>
                <a:ea typeface="+mn-ea"/>
              </a:rPr>
              <a:t>	   </a:t>
            </a:r>
            <a:r>
              <a:rPr lang="zh-CN" altLang="en-US" sz="1400" dirty="0" smtClean="0">
                <a:solidFill>
                  <a:srgbClr val="FF0000"/>
                </a:solidFill>
                <a:latin typeface="+mn-ea"/>
                <a:ea typeface="+mn-ea"/>
              </a:rPr>
              <a:t>后者不是总能享用到接口带来的方便</a:t>
            </a:r>
            <a:r>
              <a:rPr lang="zh-CN" altLang="en-US" sz="1400" dirty="0" smtClean="0">
                <a:latin typeface="+mn-ea"/>
                <a:ea typeface="+mn-ea"/>
              </a:rPr>
              <a:t>，有时需要用到接口的实现。所以，使用内部类最吸引人的原因是：每个内部类能</a:t>
            </a:r>
            <a:r>
              <a:rPr lang="zh-CN" altLang="en-US" sz="1400" dirty="0" smtClean="0">
                <a:solidFill>
                  <a:srgbClr val="FF0000"/>
                </a:solidFill>
                <a:latin typeface="+mn-ea"/>
                <a:ea typeface="+mn-ea"/>
              </a:rPr>
              <a:t>独立地继承自一个（接口的）实现</a:t>
            </a:r>
            <a:r>
              <a:rPr lang="zh-CN" altLang="en-US" sz="1400" dirty="0" smtClean="0">
                <a:latin typeface="+mn-ea"/>
                <a:ea typeface="+mn-ea"/>
              </a:rPr>
              <a:t>，所以无论外围类是否已经继承了某个（接口的）实现，对于内部类都没有影响。</a:t>
            </a:r>
            <a:endParaRPr lang="en-US" altLang="zh-CN" sz="1400" dirty="0" smtClean="0">
              <a:latin typeface="+mn-ea"/>
              <a:ea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6967" y="2229942"/>
            <a:ext cx="4152900" cy="268605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1332000" y="5723141"/>
            <a:ext cx="10009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25513" lvl="1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  <a:ea typeface="+mn-ea"/>
              </a:rPr>
              <a:t>内部类使得多重继承的解决方案变得完整。接口解决了部分问题，而内部类有效地实现了“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多重继承</a:t>
            </a:r>
            <a:r>
              <a:rPr lang="zh-CN" altLang="en-US" dirty="0">
                <a:latin typeface="+mn-ea"/>
                <a:ea typeface="+mn-ea"/>
              </a:rPr>
              <a:t>”。也就是说，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内部类使得</a:t>
            </a:r>
            <a:r>
              <a:rPr lang="en-US" altLang="zh-CN" dirty="0" smtClean="0">
                <a:solidFill>
                  <a:srgbClr val="FF0000"/>
                </a:solidFill>
                <a:latin typeface="+mn-ea"/>
                <a:ea typeface="+mn-ea"/>
              </a:rPr>
              <a:t>Java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允许继承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多个非接口类型（类或抽象类）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160450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336285" cy="586648"/>
            <a:chOff x="354" y="361635"/>
            <a:chExt cx="2336285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1924392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3.5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内部类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330573" y="952029"/>
            <a:ext cx="10585177" cy="2391365"/>
            <a:chOff x="1028774" y="1314000"/>
            <a:chExt cx="10585177" cy="2391365"/>
          </a:xfrm>
        </p:grpSpPr>
        <p:sp>
          <p:nvSpPr>
            <p:cNvPr id="11" name="文本框 10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3.5.6 </a:t>
              </a:r>
              <a:r>
                <a:rPr lang="zh-CN" altLang="en-US" b="1" dirty="0" smtClean="0">
                  <a:latin typeface="+mn-ea"/>
                  <a:ea typeface="+mn-ea"/>
                </a:rPr>
                <a:t>闭包与回调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028774" y="1674040"/>
              <a:ext cx="10009113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闭包</a:t>
              </a:r>
              <a:r>
                <a:rPr lang="zh-CN" altLang="en-US" dirty="0">
                  <a:solidFill>
                    <a:srgbClr val="FF0000"/>
                  </a:solidFill>
                  <a:latin typeface="+mn-ea"/>
                  <a:ea typeface="+mn-ea"/>
                </a:rPr>
                <a:t>（</a:t>
              </a:r>
              <a:r>
                <a:rPr lang="en-US" altLang="zh-CN" dirty="0">
                  <a:solidFill>
                    <a:srgbClr val="FF0000"/>
                  </a:solidFill>
                  <a:latin typeface="+mn-ea"/>
                  <a:ea typeface="+mn-ea"/>
                </a:rPr>
                <a:t>closure</a:t>
              </a: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）</a:t>
              </a:r>
              <a:r>
                <a:rPr lang="zh-CN" altLang="en-US" dirty="0" smtClean="0">
                  <a:latin typeface="+mn-ea"/>
                  <a:ea typeface="+mn-ea"/>
                </a:rPr>
                <a:t>是</a:t>
              </a:r>
              <a:r>
                <a:rPr lang="zh-CN" altLang="en-US" dirty="0">
                  <a:latin typeface="+mn-ea"/>
                  <a:ea typeface="+mn-ea"/>
                </a:rPr>
                <a:t>一个可调用的对象，它记录了一些信息，这些信息</a:t>
              </a:r>
              <a:r>
                <a:rPr lang="zh-CN" altLang="en-US" dirty="0">
                  <a:solidFill>
                    <a:srgbClr val="FF0000"/>
                  </a:solidFill>
                  <a:latin typeface="+mn-ea"/>
                  <a:ea typeface="+mn-ea"/>
                </a:rPr>
                <a:t>来自于创建它的作用域</a:t>
              </a:r>
              <a:r>
                <a:rPr lang="zh-CN" altLang="en-US" dirty="0">
                  <a:latin typeface="+mn-ea"/>
                  <a:ea typeface="+mn-ea"/>
                </a:rPr>
                <a:t>。通过这个定义可以看出内部类是面向对象的闭包，因为它不仅包含外围类对象（创建内部类的作用域）的信息，还自动拥有一个指向此外围类对象的引用（</a:t>
              </a:r>
              <a:r>
                <a:rPr lang="en-US" altLang="zh-CN" dirty="0">
                  <a:solidFill>
                    <a:srgbClr val="FF0000"/>
                  </a:solidFill>
                  <a:latin typeface="+mn-ea"/>
                  <a:ea typeface="+mn-ea"/>
                </a:rPr>
                <a:t>.this</a:t>
              </a:r>
              <a:r>
                <a:rPr lang="zh-CN" altLang="en-US" dirty="0">
                  <a:latin typeface="+mn-ea"/>
                  <a:ea typeface="+mn-ea"/>
                </a:rPr>
                <a:t>），在此作用域内，内部类有权操作所有的成员，包括</a:t>
              </a:r>
              <a:r>
                <a:rPr lang="en-US" altLang="zh-CN" dirty="0">
                  <a:latin typeface="+mn-ea"/>
                  <a:ea typeface="+mn-ea"/>
                </a:rPr>
                <a:t>private</a:t>
              </a:r>
              <a:r>
                <a:rPr lang="zh-CN" altLang="en-US" dirty="0">
                  <a:latin typeface="+mn-ea"/>
                  <a:ea typeface="+mn-ea"/>
                </a:rPr>
                <a:t>成员</a:t>
              </a:r>
              <a:r>
                <a:rPr lang="zh-CN" altLang="en-US" dirty="0" smtClean="0">
                  <a:latin typeface="+mn-ea"/>
                  <a:ea typeface="+mn-ea"/>
                </a:rPr>
                <a:t>。</a:t>
              </a:r>
              <a:endParaRPr lang="en-US" altLang="zh-CN" dirty="0" smtClean="0">
                <a:latin typeface="+mn-ea"/>
                <a:ea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dirty="0" smtClean="0">
                <a:latin typeface="+mn-ea"/>
                <a:ea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>
                  <a:solidFill>
                    <a:srgbClr val="FF0000"/>
                  </a:solidFill>
                  <a:latin typeface="+mn-ea"/>
                  <a:ea typeface="+mn-ea"/>
                </a:rPr>
                <a:t>回</a:t>
              </a: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调（</a:t>
              </a:r>
              <a:r>
                <a:rPr lang="en-US" altLang="zh-CN" dirty="0" smtClean="0">
                  <a:solidFill>
                    <a:srgbClr val="FF0000"/>
                  </a:solidFill>
                  <a:latin typeface="+mn-ea"/>
                  <a:ea typeface="+mn-ea"/>
                </a:rPr>
                <a:t>callback</a:t>
              </a: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）</a:t>
              </a:r>
              <a:r>
                <a:rPr lang="zh-CN" altLang="en-US" dirty="0">
                  <a:latin typeface="+mn-ea"/>
                  <a:ea typeface="+mn-ea"/>
                </a:rPr>
                <a:t>，通过回调，对象能够携带一些信息，这些信息允许它在稍后的某个时刻调用初始的对象。</a:t>
              </a:r>
              <a:r>
                <a:rPr lang="en-US" altLang="zh-CN" dirty="0">
                  <a:latin typeface="+mn-ea"/>
                  <a:ea typeface="+mn-ea"/>
                </a:rPr>
                <a:t>Java</a:t>
              </a:r>
              <a:r>
                <a:rPr lang="zh-CN" altLang="en-US" dirty="0">
                  <a:latin typeface="+mn-ea"/>
                  <a:ea typeface="+mn-ea"/>
                </a:rPr>
                <a:t>中没有指针，通过内部类提供的闭包功能可以实现回调</a:t>
              </a:r>
              <a:r>
                <a:rPr lang="zh-CN" altLang="en-US" dirty="0" smtClean="0">
                  <a:latin typeface="+mn-ea"/>
                  <a:ea typeface="+mn-ea"/>
                </a:rPr>
                <a:t>。</a:t>
              </a:r>
              <a:endParaRPr lang="en-US" altLang="zh-CN" dirty="0" smtClean="0">
                <a:latin typeface="+mn-ea"/>
                <a:ea typeface="+mn-ea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330573" y="3400301"/>
            <a:ext cx="10585177" cy="729372"/>
            <a:chOff x="1028774" y="1314000"/>
            <a:chExt cx="10585177" cy="729372"/>
          </a:xfrm>
        </p:grpSpPr>
        <p:sp>
          <p:nvSpPr>
            <p:cNvPr id="16" name="文本框 15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zh-CN" altLang="en-US" b="1" dirty="0" smtClean="0">
                  <a:latin typeface="+mn-ea"/>
                  <a:ea typeface="+mn-ea"/>
                </a:rPr>
                <a:t>示例：</a:t>
              </a:r>
              <a:r>
                <a:rPr lang="en-US" altLang="zh-CN" b="1" dirty="0" smtClean="0">
                  <a:latin typeface="+mn-ea"/>
                  <a:ea typeface="+mn-ea"/>
                </a:rPr>
                <a:t>Callbacks.java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028774" y="1674040"/>
              <a:ext cx="100091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dirty="0" smtClean="0">
                <a:latin typeface="+mn-ea"/>
                <a:ea typeface="+mn-ea"/>
              </a:endParaRPr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639" y="3821058"/>
            <a:ext cx="6591300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5572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802758" cy="586648"/>
            <a:chOff x="354" y="361635"/>
            <a:chExt cx="2802758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2390865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3.6 Object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类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84304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989215" y="1936076"/>
            <a:ext cx="5504850" cy="409421"/>
            <a:chOff x="5304504" y="1621019"/>
            <a:chExt cx="5504850" cy="409421"/>
          </a:xfrm>
        </p:grpSpPr>
        <p:sp>
          <p:nvSpPr>
            <p:cNvPr id="5124" name="矩形 10"/>
            <p:cNvSpPr>
              <a:spLocks noChangeArrowheads="1"/>
            </p:cNvSpPr>
            <p:nvPr/>
          </p:nvSpPr>
          <p:spPr bwMode="auto">
            <a:xfrm>
              <a:off x="5304504" y="1621019"/>
              <a:ext cx="3528392" cy="400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002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4</a:t>
              </a:r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.1 Java</a:t>
              </a:r>
              <a:r>
                <a:rPr lang="zh-CN" alt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数组</a:t>
              </a:r>
              <a:endParaRPr lang="zh-CN" altLang="en-US" sz="2002" dirty="0">
                <a:solidFill>
                  <a:schemeClr val="accent1"/>
                </a:solidFill>
              </a:endParaRPr>
            </a:p>
          </p:txBody>
        </p:sp>
        <p:sp>
          <p:nvSpPr>
            <p:cNvPr id="5125" name="直接连接符 11"/>
            <p:cNvSpPr>
              <a:spLocks noChangeShapeType="1"/>
            </p:cNvSpPr>
            <p:nvPr/>
          </p:nvSpPr>
          <p:spPr bwMode="auto">
            <a:xfrm>
              <a:off x="5304504" y="2028765"/>
              <a:ext cx="5504850" cy="1675"/>
            </a:xfrm>
            <a:prstGeom prst="line">
              <a:avLst/>
            </a:prstGeom>
            <a:noFill/>
            <a:ln w="6350" cap="flat" cmpd="sng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/>
              <a:endParaRPr lang="zh-CN" altLang="en-US" sz="2002">
                <a:solidFill>
                  <a:schemeClr val="accent1"/>
                </a:solidFill>
              </a:endParaRPr>
            </a:p>
          </p:txBody>
        </p:sp>
      </p:grpSp>
      <p:sp>
        <p:nvSpPr>
          <p:cNvPr id="7" name="Text Box 3"/>
          <p:cNvSpPr>
            <a:spLocks noChangeArrowheads="1"/>
          </p:cNvSpPr>
          <p:nvPr/>
        </p:nvSpPr>
        <p:spPr bwMode="auto">
          <a:xfrm>
            <a:off x="1487463" y="1105863"/>
            <a:ext cx="3358612" cy="377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23900" dirty="0" smtClean="0">
                <a:solidFill>
                  <a:schemeClr val="accent2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04</a:t>
            </a:r>
            <a:endParaRPr lang="zh-CN" altLang="en-US" sz="23900" b="1" dirty="0">
              <a:solidFill>
                <a:schemeClr val="accent2"/>
              </a:solidFill>
              <a:latin typeface="Impact" panose="020B080603090205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Freeform 6"/>
          <p:cNvSpPr>
            <a:spLocks/>
          </p:cNvSpPr>
          <p:nvPr/>
        </p:nvSpPr>
        <p:spPr bwMode="auto">
          <a:xfrm>
            <a:off x="0" y="4091804"/>
            <a:ext cx="5265494" cy="3140846"/>
          </a:xfrm>
          <a:custGeom>
            <a:avLst/>
            <a:gdLst>
              <a:gd name="T0" fmla="*/ 0 w 2348"/>
              <a:gd name="T1" fmla="*/ 0 h 1407"/>
              <a:gd name="T2" fmla="*/ 2348 w 2348"/>
              <a:gd name="T3" fmla="*/ 1407 h 1407"/>
              <a:gd name="T4" fmla="*/ 0 w 2348"/>
              <a:gd name="T5" fmla="*/ 1407 h 1407"/>
              <a:gd name="T6" fmla="*/ 0 w 2348"/>
              <a:gd name="T7" fmla="*/ 0 h 1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48" h="1407">
                <a:moveTo>
                  <a:pt x="0" y="0"/>
                </a:moveTo>
                <a:lnTo>
                  <a:pt x="2348" y="1407"/>
                </a:lnTo>
                <a:lnTo>
                  <a:pt x="0" y="140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Freeform 7"/>
          <p:cNvSpPr>
            <a:spLocks/>
          </p:cNvSpPr>
          <p:nvPr/>
        </p:nvSpPr>
        <p:spPr bwMode="auto">
          <a:xfrm>
            <a:off x="2984828" y="4640949"/>
            <a:ext cx="9873922" cy="2591700"/>
          </a:xfrm>
          <a:custGeom>
            <a:avLst/>
            <a:gdLst>
              <a:gd name="T0" fmla="*/ 4403 w 4403"/>
              <a:gd name="T1" fmla="*/ 0 h 1161"/>
              <a:gd name="T2" fmla="*/ 4403 w 4403"/>
              <a:gd name="T3" fmla="*/ 1161 h 1161"/>
              <a:gd name="T4" fmla="*/ 0 w 4403"/>
              <a:gd name="T5" fmla="*/ 1161 h 1161"/>
              <a:gd name="T6" fmla="*/ 4403 w 4403"/>
              <a:gd name="T7" fmla="*/ 0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03" h="1161">
                <a:moveTo>
                  <a:pt x="4403" y="0"/>
                </a:moveTo>
                <a:lnTo>
                  <a:pt x="4403" y="1161"/>
                </a:lnTo>
                <a:lnTo>
                  <a:pt x="0" y="1161"/>
                </a:lnTo>
                <a:lnTo>
                  <a:pt x="4403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4989215" y="2792478"/>
            <a:ext cx="5504850" cy="409421"/>
            <a:chOff x="5304504" y="1621019"/>
            <a:chExt cx="5504850" cy="409421"/>
          </a:xfrm>
        </p:grpSpPr>
        <p:sp>
          <p:nvSpPr>
            <p:cNvPr id="12" name="矩形 10"/>
            <p:cNvSpPr>
              <a:spLocks noChangeArrowheads="1"/>
            </p:cNvSpPr>
            <p:nvPr/>
          </p:nvSpPr>
          <p:spPr bwMode="auto">
            <a:xfrm>
              <a:off x="5304504" y="1621019"/>
              <a:ext cx="2192331" cy="400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4.2 </a:t>
              </a:r>
              <a:r>
                <a:rPr lang="zh-CN" alt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字符串 </a:t>
              </a:r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String</a:t>
              </a:r>
              <a:endParaRPr lang="zh-CN" altLang="en-US" sz="2002" dirty="0">
                <a:solidFill>
                  <a:schemeClr val="accent1"/>
                </a:solidFill>
              </a:endParaRPr>
            </a:p>
          </p:txBody>
        </p:sp>
        <p:sp>
          <p:nvSpPr>
            <p:cNvPr id="13" name="直接连接符 11"/>
            <p:cNvSpPr>
              <a:spLocks noChangeShapeType="1"/>
            </p:cNvSpPr>
            <p:nvPr/>
          </p:nvSpPr>
          <p:spPr bwMode="auto">
            <a:xfrm>
              <a:off x="5304504" y="2028765"/>
              <a:ext cx="5504850" cy="1675"/>
            </a:xfrm>
            <a:prstGeom prst="line">
              <a:avLst/>
            </a:prstGeom>
            <a:noFill/>
            <a:ln w="6350" cap="flat" cmpd="sng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/>
              <a:endParaRPr lang="zh-CN" altLang="en-US" sz="2002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3702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animBg="1"/>
      <p:bldP spid="11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755694" cy="586648"/>
            <a:chOff x="354" y="361635"/>
            <a:chExt cx="2755694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2343801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4</a:t>
              </a:r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.1 Java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数组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330573" y="952029"/>
            <a:ext cx="10715426" cy="2114366"/>
            <a:chOff x="1028774" y="1314000"/>
            <a:chExt cx="10715426" cy="2114366"/>
          </a:xfrm>
        </p:grpSpPr>
        <p:sp>
          <p:nvSpPr>
            <p:cNvPr id="11" name="文本框 10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4.1.1</a:t>
              </a:r>
              <a:r>
                <a:rPr lang="en-US" altLang="zh-CN" b="1" dirty="0" smtClean="0">
                  <a:latin typeface="+mn-ea"/>
                  <a:ea typeface="+mn-ea"/>
                </a:rPr>
                <a:t> Java</a:t>
              </a:r>
              <a:r>
                <a:rPr lang="zh-CN" altLang="en-US" b="1" dirty="0" smtClean="0">
                  <a:latin typeface="+mn-ea"/>
                  <a:ea typeface="+mn-ea"/>
                </a:rPr>
                <a:t>数组为什么特殊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028774" y="1674040"/>
              <a:ext cx="10715426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en-US" altLang="zh-CN" dirty="0" smtClean="0">
                  <a:latin typeface="+mn-ea"/>
                  <a:ea typeface="+mn-ea"/>
                </a:rPr>
                <a:t>Java</a:t>
              </a:r>
              <a:r>
                <a:rPr lang="zh-CN" altLang="en-US" dirty="0" smtClean="0">
                  <a:latin typeface="+mn-ea"/>
                  <a:ea typeface="+mn-ea"/>
                </a:rPr>
                <a:t>确保数组会被初始化。</a:t>
              </a:r>
              <a:endParaRPr lang="en-US" altLang="zh-CN" dirty="0" smtClean="0">
                <a:latin typeface="+mn-ea"/>
                <a:ea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+mn-ea"/>
                  <a:ea typeface="+mn-ea"/>
                </a:rPr>
                <a:t>在</a:t>
              </a:r>
              <a:r>
                <a:rPr lang="en-US" altLang="zh-CN" dirty="0" smtClean="0">
                  <a:latin typeface="+mn-ea"/>
                  <a:ea typeface="+mn-ea"/>
                </a:rPr>
                <a:t>Java</a:t>
              </a:r>
              <a:r>
                <a:rPr lang="zh-CN" altLang="en-US" dirty="0" smtClean="0">
                  <a:latin typeface="+mn-ea"/>
                  <a:ea typeface="+mn-ea"/>
                </a:rPr>
                <a:t>语言中，当检查到发生数组越界时会抛出</a:t>
              </a:r>
              <a:r>
                <a:rPr lang="en-US" altLang="zh-CN" dirty="0" smtClean="0">
                  <a:latin typeface="+mn-ea"/>
                  <a:ea typeface="+mn-ea"/>
                </a:rPr>
                <a:t>java.lang.</a:t>
              </a:r>
              <a:r>
                <a:rPr lang="en-US" altLang="zh-CN" dirty="0" smtClean="0">
                  <a:solidFill>
                    <a:srgbClr val="FF0000"/>
                  </a:solidFill>
                  <a:latin typeface="+mn-ea"/>
                  <a:ea typeface="+mn-ea"/>
                </a:rPr>
                <a:t>ArrayIndexOutOfBoundsException</a:t>
              </a:r>
              <a:r>
                <a:rPr lang="zh-CN" altLang="en-US" dirty="0" smtClean="0">
                  <a:latin typeface="+mn-ea"/>
                  <a:ea typeface="+mn-ea"/>
                </a:rPr>
                <a:t>异常。</a:t>
              </a:r>
              <a:endParaRPr lang="en-US" altLang="zh-CN" dirty="0" smtClean="0">
                <a:latin typeface="+mn-ea"/>
                <a:ea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数组是第一级对象</a:t>
              </a:r>
              <a:r>
                <a:rPr lang="zh-CN" altLang="en-US" dirty="0" smtClean="0">
                  <a:latin typeface="+mn-ea"/>
                  <a:ea typeface="+mn-ea"/>
                </a:rPr>
                <a:t>。无论使用哪种类型的数组，数组标识符其实只是一个</a:t>
              </a: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引用</a:t>
              </a:r>
              <a:r>
                <a:rPr lang="zh-CN" altLang="en-US" dirty="0" smtClean="0">
                  <a:latin typeface="+mn-ea"/>
                  <a:ea typeface="+mn-ea"/>
                </a:rPr>
                <a:t>，指向在堆中创建的一个真实对象，这个（数组）对象用以保存指向其他对象的引用。因此，</a:t>
              </a:r>
              <a:r>
                <a:rPr lang="zh-CN" altLang="en-US" dirty="0">
                  <a:latin typeface="+mn-ea"/>
                  <a:ea typeface="+mn-ea"/>
                </a:rPr>
                <a:t>可以将</a:t>
              </a:r>
              <a:r>
                <a:rPr lang="en-US" altLang="zh-CN" dirty="0">
                  <a:latin typeface="+mn-ea"/>
                  <a:ea typeface="+mn-ea"/>
                </a:rPr>
                <a:t>Java</a:t>
              </a:r>
              <a:r>
                <a:rPr lang="zh-CN" altLang="en-US" dirty="0">
                  <a:latin typeface="+mn-ea"/>
                  <a:ea typeface="+mn-ea"/>
                </a:rPr>
                <a:t>中的数组作为一种</a:t>
              </a:r>
              <a:r>
                <a:rPr lang="zh-CN" altLang="en-US" dirty="0">
                  <a:solidFill>
                    <a:srgbClr val="FF0000"/>
                  </a:solidFill>
                  <a:latin typeface="+mn-ea"/>
                  <a:ea typeface="+mn-ea"/>
                </a:rPr>
                <a:t>数组类型</a:t>
              </a:r>
              <a:r>
                <a:rPr lang="zh-CN" altLang="en-US" dirty="0">
                  <a:latin typeface="+mn-ea"/>
                  <a:ea typeface="+mn-ea"/>
                </a:rPr>
                <a:t>来理解</a:t>
              </a:r>
              <a:r>
                <a:rPr lang="zh-CN" altLang="en-US" dirty="0" smtClean="0">
                  <a:latin typeface="+mn-ea"/>
                  <a:ea typeface="+mn-ea"/>
                </a:rPr>
                <a:t>。</a:t>
              </a:r>
              <a:endParaRPr lang="en-US" altLang="zh-CN" dirty="0">
                <a:latin typeface="+mn-ea"/>
                <a:ea typeface="+mn-ea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330573" y="3426435"/>
            <a:ext cx="10585177" cy="1560369"/>
            <a:chOff x="1028774" y="1314000"/>
            <a:chExt cx="10585177" cy="1560369"/>
          </a:xfrm>
        </p:grpSpPr>
        <p:sp>
          <p:nvSpPr>
            <p:cNvPr id="16" name="文本框 15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4.1.2</a:t>
              </a:r>
              <a:r>
                <a:rPr lang="zh-CN" altLang="en-US" b="1" dirty="0">
                  <a:latin typeface="+mn-ea"/>
                  <a:ea typeface="+mn-ea"/>
                </a:rPr>
                <a:t> </a:t>
              </a:r>
              <a:r>
                <a:rPr lang="zh-CN" altLang="en-US" b="1" dirty="0" smtClean="0">
                  <a:latin typeface="+mn-ea"/>
                  <a:ea typeface="+mn-ea"/>
                </a:rPr>
                <a:t>数组初始化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028774" y="1674040"/>
              <a:ext cx="1000911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+mn-ea"/>
                  <a:ea typeface="+mn-ea"/>
                </a:rPr>
                <a:t>如 </a:t>
              </a:r>
              <a:r>
                <a:rPr lang="en-US" altLang="zh-CN" dirty="0">
                  <a:latin typeface="+mn-ea"/>
                  <a:ea typeface="+mn-ea"/>
                </a:rPr>
                <a:t>int[] a; </a:t>
              </a:r>
              <a:r>
                <a:rPr lang="zh-CN" altLang="en-US" dirty="0">
                  <a:latin typeface="+mn-ea"/>
                  <a:ea typeface="+mn-ea"/>
                </a:rPr>
                <a:t>可以认为是 </a:t>
              </a:r>
              <a:r>
                <a:rPr lang="en-US" altLang="zh-CN" dirty="0">
                  <a:latin typeface="+mn-ea"/>
                  <a:ea typeface="+mn-ea"/>
                </a:rPr>
                <a:t>a </a:t>
              </a:r>
              <a:r>
                <a:rPr lang="zh-CN" altLang="en-US" dirty="0">
                  <a:latin typeface="+mn-ea"/>
                  <a:ea typeface="+mn-ea"/>
                </a:rPr>
                <a:t>是一个</a:t>
              </a:r>
              <a:r>
                <a:rPr lang="zh-CN" altLang="en-US" dirty="0">
                  <a:solidFill>
                    <a:srgbClr val="FF0000"/>
                  </a:solidFill>
                  <a:latin typeface="+mn-ea"/>
                  <a:ea typeface="+mn-ea"/>
                </a:rPr>
                <a:t>数组引用</a:t>
              </a:r>
              <a:r>
                <a:rPr lang="zh-CN" altLang="en-US" dirty="0">
                  <a:latin typeface="+mn-ea"/>
                  <a:ea typeface="+mn-ea"/>
                </a:rPr>
                <a:t>，初始值为</a:t>
              </a:r>
              <a:r>
                <a:rPr lang="en-US" altLang="zh-CN" dirty="0" smtClean="0">
                  <a:solidFill>
                    <a:srgbClr val="FF0000"/>
                  </a:solidFill>
                  <a:latin typeface="+mn-ea"/>
                  <a:ea typeface="+mn-ea"/>
                </a:rPr>
                <a:t>null</a:t>
              </a:r>
              <a:r>
                <a:rPr lang="zh-CN" altLang="en-US" dirty="0" smtClean="0">
                  <a:latin typeface="+mn-ea"/>
                  <a:ea typeface="+mn-ea"/>
                </a:rPr>
                <a:t>。</a:t>
              </a:r>
              <a:endParaRPr lang="en-US" altLang="zh-CN" dirty="0">
                <a:latin typeface="+mn-ea"/>
                <a:ea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+mn-ea"/>
                  <a:ea typeface="+mn-ea"/>
                </a:rPr>
                <a:t>初始化</a:t>
              </a:r>
              <a:r>
                <a:rPr lang="zh-CN" altLang="en-US" dirty="0">
                  <a:latin typeface="+mn-ea"/>
                  <a:ea typeface="+mn-ea"/>
                </a:rPr>
                <a:t>：</a:t>
              </a: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en-US" altLang="zh-CN" dirty="0" smtClean="0">
                  <a:latin typeface="+mn-ea"/>
                  <a:ea typeface="+mn-ea"/>
                </a:rPr>
                <a:t>int</a:t>
              </a:r>
              <a:r>
                <a:rPr lang="en-US" altLang="zh-CN" dirty="0">
                  <a:latin typeface="+mn-ea"/>
                  <a:ea typeface="+mn-ea"/>
                </a:rPr>
                <a:t>[] a = new int[3]; </a:t>
              </a:r>
              <a:r>
                <a:rPr lang="zh-CN" altLang="en-US" dirty="0">
                  <a:latin typeface="+mn-ea"/>
                  <a:ea typeface="+mn-ea"/>
                </a:rPr>
                <a:t>初始化各元素值为</a:t>
              </a:r>
              <a:r>
                <a:rPr lang="en-US" altLang="zh-CN" dirty="0">
                  <a:solidFill>
                    <a:srgbClr val="FF0000"/>
                  </a:solidFill>
                  <a:latin typeface="+mn-ea"/>
                  <a:ea typeface="+mn-ea"/>
                </a:rPr>
                <a:t>0</a:t>
              </a:r>
              <a:r>
                <a:rPr lang="zh-CN" altLang="en-US" dirty="0">
                  <a:latin typeface="+mn-ea"/>
                  <a:ea typeface="+mn-ea"/>
                </a:rPr>
                <a:t>，对于</a:t>
              </a:r>
              <a:r>
                <a:rPr lang="en-US" altLang="zh-CN" dirty="0">
                  <a:solidFill>
                    <a:srgbClr val="FF0000"/>
                  </a:solidFill>
                  <a:latin typeface="+mn-ea"/>
                  <a:ea typeface="+mn-ea"/>
                </a:rPr>
                <a:t>boolean</a:t>
              </a:r>
              <a:r>
                <a:rPr lang="zh-CN" altLang="en-US" dirty="0">
                  <a:latin typeface="+mn-ea"/>
                  <a:ea typeface="+mn-ea"/>
                </a:rPr>
                <a:t>，初始值为</a:t>
              </a:r>
              <a:r>
                <a:rPr lang="en-US" altLang="zh-CN" dirty="0" smtClean="0">
                  <a:solidFill>
                    <a:srgbClr val="FF0000"/>
                  </a:solidFill>
                  <a:latin typeface="+mn-ea"/>
                  <a:ea typeface="+mn-ea"/>
                </a:rPr>
                <a:t>false</a:t>
              </a:r>
              <a:r>
                <a:rPr lang="en-US" altLang="zh-CN" dirty="0" smtClean="0">
                  <a:latin typeface="+mn-ea"/>
                  <a:ea typeface="+mn-ea"/>
                </a:rPr>
                <a:t>;</a:t>
              </a: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en-US" altLang="zh-CN" dirty="0" smtClean="0">
                  <a:latin typeface="+mn-ea"/>
                  <a:ea typeface="+mn-ea"/>
                </a:rPr>
                <a:t>int</a:t>
              </a:r>
              <a:r>
                <a:rPr lang="en-US" altLang="zh-CN" dirty="0">
                  <a:latin typeface="+mn-ea"/>
                  <a:ea typeface="+mn-ea"/>
                </a:rPr>
                <a:t>[] a = {1, 2, 3}; </a:t>
              </a:r>
              <a:r>
                <a:rPr lang="zh-CN" altLang="en-US" dirty="0">
                  <a:latin typeface="+mn-ea"/>
                  <a:ea typeface="+mn-ea"/>
                </a:rPr>
                <a:t>初始化元素分别为</a:t>
              </a:r>
              <a:r>
                <a:rPr lang="en-US" altLang="zh-CN" dirty="0">
                  <a:latin typeface="+mn-ea"/>
                  <a:ea typeface="+mn-ea"/>
                </a:rPr>
                <a:t>1, 2, 3;</a:t>
              </a:r>
              <a:endParaRPr lang="en-US" altLang="zh-CN" dirty="0" smtClean="0"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02395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7513407" cy="586648"/>
            <a:chOff x="354" y="361635"/>
            <a:chExt cx="7513407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7101514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1.2 Java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开发环境（</a:t>
              </a:r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JDK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安装及环境变量）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029600" y="1456085"/>
            <a:ext cx="9001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latin typeface="+mn-ea"/>
                <a:ea typeface="+mn-ea"/>
              </a:rPr>
              <a:t>JDK</a:t>
            </a:r>
            <a:r>
              <a:rPr lang="zh-CN" altLang="en-US" b="1" dirty="0" smtClean="0">
                <a:latin typeface="+mn-ea"/>
                <a:ea typeface="+mn-ea"/>
              </a:rPr>
              <a:t>（</a:t>
            </a:r>
            <a:r>
              <a:rPr lang="en-US" altLang="zh-CN" b="1" dirty="0" smtClean="0">
                <a:latin typeface="+mn-ea"/>
                <a:ea typeface="+mn-ea"/>
              </a:rPr>
              <a:t>Java Development Kit</a:t>
            </a:r>
            <a:r>
              <a:rPr lang="zh-CN" altLang="en-US" b="1" dirty="0" smtClean="0">
                <a:latin typeface="+mn-ea"/>
                <a:ea typeface="+mn-ea"/>
              </a:rPr>
              <a:t>）安装</a:t>
            </a:r>
            <a:endParaRPr lang="en-US" altLang="zh-CN" b="1" dirty="0" smtClean="0">
              <a:latin typeface="+mn-ea"/>
              <a:ea typeface="+mn-ea"/>
            </a:endParaRPr>
          </a:p>
          <a:p>
            <a:r>
              <a:rPr lang="en-US" altLang="zh-CN" dirty="0" smtClean="0">
                <a:latin typeface="+mn-ea"/>
                <a:ea typeface="+mn-ea"/>
              </a:rPr>
              <a:t>	JDK</a:t>
            </a:r>
            <a:r>
              <a:rPr lang="zh-CN" altLang="en-US" dirty="0" smtClean="0">
                <a:latin typeface="+mn-ea"/>
                <a:ea typeface="+mn-ea"/>
              </a:rPr>
              <a:t>下载地址： </a:t>
            </a:r>
            <a:r>
              <a:rPr lang="en-US" altLang="zh-CN" dirty="0" smtClean="0">
                <a:latin typeface="+mn-ea"/>
                <a:ea typeface="+mn-ea"/>
                <a:hlinkClick r:id="rId3"/>
              </a:rPr>
              <a:t>http</a:t>
            </a:r>
            <a:r>
              <a:rPr lang="en-US" altLang="zh-CN" dirty="0">
                <a:latin typeface="+mn-ea"/>
                <a:ea typeface="+mn-ea"/>
                <a:hlinkClick r:id="rId3"/>
              </a:rPr>
              <a:t>://</a:t>
            </a:r>
            <a:r>
              <a:rPr lang="en-US" altLang="zh-CN" dirty="0" smtClean="0">
                <a:latin typeface="+mn-ea"/>
                <a:ea typeface="+mn-ea"/>
                <a:hlinkClick r:id="rId3"/>
              </a:rPr>
              <a:t>www.oracle.com/technetwork/java/javase/archive-139210.html</a:t>
            </a:r>
            <a:endParaRPr lang="en-US" altLang="zh-CN" dirty="0">
              <a:latin typeface="+mn-ea"/>
              <a:ea typeface="+mn-ea"/>
            </a:endParaRPr>
          </a:p>
          <a:p>
            <a:endParaRPr lang="en-US" altLang="zh-CN" dirty="0" smtClean="0">
              <a:latin typeface="+mn-ea"/>
              <a:ea typeface="+mn-ea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latin typeface="+mn-ea"/>
                <a:ea typeface="+mn-ea"/>
              </a:rPr>
              <a:t>环境变量</a:t>
            </a:r>
            <a:endParaRPr lang="en-US" altLang="zh-CN" b="1" dirty="0" smtClean="0">
              <a:latin typeface="+mn-ea"/>
              <a:ea typeface="+mn-ea"/>
            </a:endParaRPr>
          </a:p>
          <a:p>
            <a:pPr marL="925513" lvl="1" indent="-285750">
              <a:buFont typeface="Arial" panose="020B0604020202020204" pitchFamily="34" charset="0"/>
              <a:buChar char="•"/>
            </a:pPr>
            <a:r>
              <a:rPr lang="en-US" altLang="zh-CN" b="1" dirty="0" smtClean="0">
                <a:solidFill>
                  <a:srgbClr val="FF0000"/>
                </a:solidFill>
                <a:latin typeface="+mn-ea"/>
                <a:ea typeface="+mn-ea"/>
              </a:rPr>
              <a:t>JAVA_HOME</a:t>
            </a:r>
            <a:r>
              <a:rPr lang="zh-CN" altLang="en-US" dirty="0" smtClean="0">
                <a:latin typeface="+mn-ea"/>
                <a:ea typeface="+mn-ea"/>
              </a:rPr>
              <a:t>：</a:t>
            </a:r>
            <a:r>
              <a:rPr lang="en-US" altLang="zh-CN" dirty="0" smtClean="0">
                <a:latin typeface="+mn-ea"/>
                <a:ea typeface="+mn-ea"/>
              </a:rPr>
              <a:t>JDK</a:t>
            </a:r>
            <a:r>
              <a:rPr lang="zh-CN" altLang="en-US" dirty="0" smtClean="0">
                <a:latin typeface="+mn-ea"/>
                <a:ea typeface="+mn-ea"/>
              </a:rPr>
              <a:t>的安装路径，如“</a:t>
            </a:r>
            <a:r>
              <a:rPr lang="en-US" altLang="zh-CN" dirty="0"/>
              <a:t>C:\Program </a:t>
            </a:r>
            <a:r>
              <a:rPr lang="en-US" altLang="zh-CN" dirty="0" smtClean="0"/>
              <a:t>Files\Java\jdk1.7.0_75</a:t>
            </a:r>
            <a:r>
              <a:rPr lang="zh-CN" altLang="en-US" dirty="0" smtClean="0">
                <a:latin typeface="+mn-ea"/>
                <a:ea typeface="+mn-ea"/>
              </a:rPr>
              <a:t>”</a:t>
            </a:r>
            <a:endParaRPr lang="en-US" altLang="zh-CN" dirty="0" smtClean="0">
              <a:latin typeface="+mn-ea"/>
              <a:ea typeface="+mn-ea"/>
            </a:endParaRPr>
          </a:p>
          <a:p>
            <a:pPr marL="925513" lvl="1" indent="-285750">
              <a:buFont typeface="Arial" panose="020B0604020202020204" pitchFamily="34" charset="0"/>
              <a:buChar char="•"/>
            </a:pPr>
            <a:r>
              <a:rPr lang="en-US" altLang="zh-CN" b="1" dirty="0" smtClean="0">
                <a:solidFill>
                  <a:srgbClr val="FF0000"/>
                </a:solidFill>
                <a:latin typeface="+mn-ea"/>
                <a:ea typeface="+mn-ea"/>
              </a:rPr>
              <a:t>PATH</a:t>
            </a:r>
            <a:r>
              <a:rPr lang="zh-CN" altLang="en-US" dirty="0" smtClean="0">
                <a:latin typeface="+mn-ea"/>
                <a:ea typeface="+mn-ea"/>
              </a:rPr>
              <a:t>：将</a:t>
            </a:r>
            <a:r>
              <a:rPr lang="en-US" altLang="zh-CN" dirty="0" smtClean="0">
                <a:latin typeface="+mn-ea"/>
                <a:ea typeface="+mn-ea"/>
              </a:rPr>
              <a:t>JAVA_HOME</a:t>
            </a:r>
            <a:r>
              <a:rPr lang="zh-CN" altLang="en-US" dirty="0" smtClean="0">
                <a:latin typeface="+mn-ea"/>
                <a:ea typeface="+mn-ea"/>
              </a:rPr>
              <a:t>添加到</a:t>
            </a:r>
            <a:r>
              <a:rPr lang="en-US" altLang="zh-CN" dirty="0" smtClean="0">
                <a:latin typeface="+mn-ea"/>
                <a:ea typeface="+mn-ea"/>
              </a:rPr>
              <a:t>PATH</a:t>
            </a:r>
          </a:p>
          <a:p>
            <a:pPr marL="925513" lvl="1" indent="-285750">
              <a:buFont typeface="Arial" panose="020B0604020202020204" pitchFamily="34" charset="0"/>
              <a:buChar char="•"/>
            </a:pPr>
            <a:r>
              <a:rPr lang="en-US" altLang="zh-CN" b="1" dirty="0" smtClean="0">
                <a:solidFill>
                  <a:srgbClr val="FF0000"/>
                </a:solidFill>
                <a:latin typeface="+mn-ea"/>
                <a:ea typeface="+mn-ea"/>
              </a:rPr>
              <a:t>CLASSPATH</a:t>
            </a:r>
            <a:r>
              <a:rPr lang="zh-CN" altLang="en-US" dirty="0" smtClean="0">
                <a:latin typeface="+mn-ea"/>
                <a:ea typeface="+mn-ea"/>
              </a:rPr>
              <a:t>：</a:t>
            </a:r>
            <a:r>
              <a:rPr lang="en-US" altLang="zh-CN" dirty="0" smtClean="0">
                <a:latin typeface="+mn-ea"/>
                <a:ea typeface="+mn-ea"/>
              </a:rPr>
              <a:t>java.exe</a:t>
            </a:r>
            <a:r>
              <a:rPr lang="zh-CN" altLang="en-US" dirty="0" smtClean="0">
                <a:latin typeface="+mn-ea"/>
                <a:ea typeface="+mn-ea"/>
              </a:rPr>
              <a:t>加载类的路径</a:t>
            </a:r>
            <a:endParaRPr lang="en-US" altLang="zh-CN" dirty="0">
              <a:latin typeface="+mn-ea"/>
              <a:ea typeface="+mn-ea"/>
            </a:endParaRPr>
          </a:p>
          <a:p>
            <a:endParaRPr lang="en-US" altLang="zh-CN" dirty="0">
              <a:latin typeface="+mn-ea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+mn-ea"/>
                <a:ea typeface="+mn-ea"/>
              </a:rPr>
              <a:t>验证安装成功</a:t>
            </a:r>
            <a:endParaRPr lang="en-US" altLang="zh-CN" b="1" dirty="0">
              <a:latin typeface="+mn-ea"/>
              <a:ea typeface="+mn-ea"/>
            </a:endParaRPr>
          </a:p>
          <a:p>
            <a:pPr lvl="1" indent="0"/>
            <a:r>
              <a:rPr lang="zh-CN" altLang="en-US" dirty="0" smtClean="0">
                <a:latin typeface="+mn-ea"/>
                <a:ea typeface="+mn-ea"/>
              </a:rPr>
              <a:t>终端执行 </a:t>
            </a:r>
            <a:r>
              <a:rPr lang="en-US" altLang="zh-CN" dirty="0" smtClean="0">
                <a:latin typeface="+mn-ea"/>
                <a:ea typeface="+mn-ea"/>
              </a:rPr>
              <a:t>java –version </a:t>
            </a:r>
            <a:r>
              <a:rPr lang="zh-CN" altLang="en-US" dirty="0" smtClean="0">
                <a:latin typeface="+mn-ea"/>
                <a:ea typeface="+mn-ea"/>
              </a:rPr>
              <a:t>出现如下，表示安装成功。</a:t>
            </a:r>
            <a:endParaRPr lang="en-US" altLang="zh-CN" dirty="0" smtClean="0">
              <a:latin typeface="+mn-ea"/>
              <a:ea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847" y="4595406"/>
            <a:ext cx="5357427" cy="677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378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336285" cy="586648"/>
            <a:chOff x="354" y="361635"/>
            <a:chExt cx="2336285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1924392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4</a:t>
              </a:r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.2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字符串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330573" y="952029"/>
            <a:ext cx="10715426" cy="1006371"/>
            <a:chOff x="1028774" y="1314000"/>
            <a:chExt cx="10715426" cy="1006371"/>
          </a:xfrm>
        </p:grpSpPr>
        <p:sp>
          <p:nvSpPr>
            <p:cNvPr id="11" name="文本框 10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4.2.1</a:t>
              </a:r>
              <a:r>
                <a:rPr lang="en-US" altLang="zh-CN" b="1" dirty="0" smtClean="0">
                  <a:latin typeface="+mn-ea"/>
                  <a:ea typeface="+mn-ea"/>
                </a:rPr>
                <a:t> </a:t>
              </a:r>
              <a:r>
                <a:rPr lang="zh-CN" altLang="en-US" b="1" dirty="0" smtClean="0">
                  <a:latin typeface="+mn-ea"/>
                  <a:ea typeface="+mn-ea"/>
                </a:rPr>
                <a:t>不可变字符串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028774" y="1674040"/>
              <a:ext cx="107154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en-US" altLang="zh-CN" dirty="0">
                  <a:solidFill>
                    <a:srgbClr val="FF0000"/>
                  </a:solidFill>
                  <a:latin typeface="+mn-ea"/>
                  <a:ea typeface="+mn-ea"/>
                </a:rPr>
                <a:t>String</a:t>
              </a:r>
              <a:r>
                <a:rPr lang="zh-CN" altLang="en-US" dirty="0">
                  <a:solidFill>
                    <a:srgbClr val="FF0000"/>
                  </a:solidFill>
                  <a:latin typeface="+mn-ea"/>
                  <a:ea typeface="+mn-ea"/>
                </a:rPr>
                <a:t>对象是不可变的</a:t>
              </a:r>
              <a:r>
                <a:rPr lang="zh-CN" altLang="en-US" dirty="0">
                  <a:latin typeface="+mn-ea"/>
                  <a:ea typeface="+mn-ea"/>
                </a:rPr>
                <a:t>。</a:t>
              </a:r>
              <a:r>
                <a:rPr lang="en-US" altLang="zh-CN" dirty="0">
                  <a:latin typeface="+mn-ea"/>
                  <a:ea typeface="+mn-ea"/>
                </a:rPr>
                <a:t>String</a:t>
              </a:r>
              <a:r>
                <a:rPr lang="zh-CN" altLang="en-US" dirty="0">
                  <a:latin typeface="+mn-ea"/>
                  <a:ea typeface="+mn-ea"/>
                </a:rPr>
                <a:t>类中每个看起来会修改</a:t>
              </a:r>
              <a:r>
                <a:rPr lang="en-US" altLang="zh-CN" dirty="0">
                  <a:latin typeface="+mn-ea"/>
                  <a:ea typeface="+mn-ea"/>
                </a:rPr>
                <a:t>String</a:t>
              </a:r>
              <a:r>
                <a:rPr lang="zh-CN" altLang="en-US" dirty="0">
                  <a:latin typeface="+mn-ea"/>
                  <a:ea typeface="+mn-ea"/>
                </a:rPr>
                <a:t>值的方法，实际上都是创建了一个全新的</a:t>
              </a:r>
              <a:r>
                <a:rPr lang="en-US" altLang="zh-CN" dirty="0">
                  <a:latin typeface="+mn-ea"/>
                  <a:ea typeface="+mn-ea"/>
                </a:rPr>
                <a:t>String</a:t>
              </a:r>
              <a:r>
                <a:rPr lang="zh-CN" altLang="en-US" dirty="0">
                  <a:latin typeface="+mn-ea"/>
                  <a:ea typeface="+mn-ea"/>
                </a:rPr>
                <a:t>对象，以包含修改后的字符串内容。而最初的</a:t>
              </a:r>
              <a:r>
                <a:rPr lang="en-US" altLang="zh-CN" dirty="0">
                  <a:latin typeface="+mn-ea"/>
                  <a:ea typeface="+mn-ea"/>
                </a:rPr>
                <a:t>String</a:t>
              </a:r>
              <a:r>
                <a:rPr lang="zh-CN" altLang="en-US" dirty="0">
                  <a:latin typeface="+mn-ea"/>
                  <a:ea typeface="+mn-ea"/>
                </a:rPr>
                <a:t>对象则丝毫未动</a:t>
              </a:r>
              <a:r>
                <a:rPr lang="zh-CN" altLang="en-US" dirty="0" smtClean="0">
                  <a:latin typeface="+mn-ea"/>
                  <a:ea typeface="+mn-ea"/>
                </a:rPr>
                <a:t>。</a:t>
              </a:r>
              <a:endParaRPr lang="en-US" altLang="zh-CN" dirty="0" smtClean="0">
                <a:latin typeface="+mn-ea"/>
                <a:ea typeface="+mn-ea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330573" y="2322508"/>
            <a:ext cx="10585177" cy="1560369"/>
            <a:chOff x="1028774" y="1314000"/>
            <a:chExt cx="10585177" cy="1560369"/>
          </a:xfrm>
        </p:grpSpPr>
        <p:sp>
          <p:nvSpPr>
            <p:cNvPr id="16" name="文本框 15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4.2.2</a:t>
              </a:r>
              <a:r>
                <a:rPr lang="zh-CN" altLang="en-US" b="1" dirty="0" smtClean="0">
                  <a:latin typeface="+mn-ea"/>
                  <a:ea typeface="+mn-ea"/>
                </a:rPr>
                <a:t> 重载“</a:t>
              </a:r>
              <a:r>
                <a:rPr lang="en-US" altLang="zh-CN" b="1" dirty="0" smtClean="0">
                  <a:latin typeface="+mn-ea"/>
                  <a:ea typeface="+mn-ea"/>
                </a:rPr>
                <a:t>+</a:t>
              </a:r>
              <a:r>
                <a:rPr lang="zh-CN" altLang="en-US" b="1" dirty="0" smtClean="0">
                  <a:latin typeface="+mn-ea"/>
                  <a:ea typeface="+mn-ea"/>
                </a:rPr>
                <a:t>”与 </a:t>
              </a:r>
              <a:r>
                <a:rPr lang="en-US" altLang="zh-CN" b="1" dirty="0" smtClean="0">
                  <a:solidFill>
                    <a:srgbClr val="FF0000"/>
                  </a:solidFill>
                  <a:latin typeface="+mn-ea"/>
                  <a:ea typeface="+mn-ea"/>
                </a:rPr>
                <a:t>StringBuilder</a:t>
              </a:r>
              <a:r>
                <a:rPr lang="zh-CN" altLang="en-US" b="1" dirty="0" smtClean="0">
                  <a:latin typeface="+mn-ea"/>
                  <a:ea typeface="+mn-ea"/>
                </a:rPr>
                <a:t>类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028774" y="1674040"/>
              <a:ext cx="1049940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+mn-ea"/>
                  <a:ea typeface="+mn-ea"/>
                </a:rPr>
                <a:t>用于</a:t>
              </a:r>
              <a:r>
                <a:rPr lang="en-US" altLang="zh-CN" dirty="0">
                  <a:latin typeface="+mn-ea"/>
                  <a:ea typeface="+mn-ea"/>
                </a:rPr>
                <a:t>String</a:t>
              </a:r>
              <a:r>
                <a:rPr lang="zh-CN" altLang="en-US" dirty="0">
                  <a:latin typeface="+mn-ea"/>
                  <a:ea typeface="+mn-ea"/>
                </a:rPr>
                <a:t>的“</a:t>
              </a:r>
              <a:r>
                <a:rPr lang="en-US" altLang="zh-CN" dirty="0">
                  <a:latin typeface="+mn-ea"/>
                  <a:ea typeface="+mn-ea"/>
                </a:rPr>
                <a:t>+”</a:t>
              </a:r>
              <a:r>
                <a:rPr lang="zh-CN" altLang="en-US" dirty="0">
                  <a:latin typeface="+mn-ea"/>
                  <a:ea typeface="+mn-ea"/>
                </a:rPr>
                <a:t>与“</a:t>
              </a:r>
              <a:r>
                <a:rPr lang="en-US" altLang="zh-CN" dirty="0">
                  <a:latin typeface="+mn-ea"/>
                  <a:ea typeface="+mn-ea"/>
                </a:rPr>
                <a:t>+=”</a:t>
              </a:r>
              <a:r>
                <a:rPr lang="zh-CN" altLang="en-US" dirty="0">
                  <a:latin typeface="+mn-ea"/>
                  <a:ea typeface="+mn-ea"/>
                </a:rPr>
                <a:t>是</a:t>
              </a:r>
              <a:r>
                <a:rPr lang="en-US" altLang="zh-CN" dirty="0">
                  <a:latin typeface="+mn-ea"/>
                  <a:ea typeface="+mn-ea"/>
                </a:rPr>
                <a:t>Java</a:t>
              </a:r>
              <a:r>
                <a:rPr lang="zh-CN" altLang="en-US" dirty="0">
                  <a:latin typeface="+mn-ea"/>
                  <a:ea typeface="+mn-ea"/>
                </a:rPr>
                <a:t>中</a:t>
              </a:r>
              <a:r>
                <a:rPr lang="zh-CN" altLang="en-US" dirty="0">
                  <a:solidFill>
                    <a:srgbClr val="FF0000"/>
                  </a:solidFill>
                  <a:latin typeface="+mn-ea"/>
                  <a:ea typeface="+mn-ea"/>
                </a:rPr>
                <a:t>仅有的两个重载过的运算符</a:t>
              </a:r>
              <a:r>
                <a:rPr lang="zh-CN" altLang="en-US" dirty="0">
                  <a:latin typeface="+mn-ea"/>
                  <a:ea typeface="+mn-ea"/>
                </a:rPr>
                <a:t>，</a:t>
              </a:r>
              <a:r>
                <a:rPr lang="en-US" altLang="zh-CN" dirty="0">
                  <a:latin typeface="+mn-ea"/>
                  <a:ea typeface="+mn-ea"/>
                </a:rPr>
                <a:t>Java</a:t>
              </a:r>
              <a:r>
                <a:rPr lang="zh-CN" altLang="en-US" dirty="0">
                  <a:latin typeface="+mn-ea"/>
                  <a:ea typeface="+mn-ea"/>
                </a:rPr>
                <a:t>不允许程序员重载任何运算符（但其实</a:t>
              </a:r>
              <a:r>
                <a:rPr lang="en-US" altLang="zh-CN" dirty="0">
                  <a:latin typeface="+mn-ea"/>
                  <a:ea typeface="+mn-ea"/>
                </a:rPr>
                <a:t>Java</a:t>
              </a:r>
              <a:r>
                <a:rPr lang="zh-CN" altLang="en-US" dirty="0">
                  <a:latin typeface="+mn-ea"/>
                  <a:ea typeface="+mn-ea"/>
                </a:rPr>
                <a:t>语言比</a:t>
              </a:r>
              <a:r>
                <a:rPr lang="en-US" altLang="zh-CN" dirty="0">
                  <a:latin typeface="+mn-ea"/>
                  <a:ea typeface="+mn-ea"/>
                </a:rPr>
                <a:t>C++</a:t>
              </a:r>
              <a:r>
                <a:rPr lang="zh-CN" altLang="en-US" dirty="0">
                  <a:latin typeface="+mn-ea"/>
                  <a:ea typeface="+mn-ea"/>
                </a:rPr>
                <a:t>更容易实现运算符的重载）</a:t>
              </a:r>
              <a:r>
                <a:rPr lang="zh-CN" altLang="en-US" dirty="0" smtClean="0">
                  <a:latin typeface="+mn-ea"/>
                  <a:ea typeface="+mn-ea"/>
                </a:rPr>
                <a:t>。</a:t>
              </a:r>
              <a:endParaRPr lang="en-US" altLang="zh-CN" dirty="0">
                <a:latin typeface="+mn-ea"/>
                <a:ea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en-US" altLang="zh-CN" dirty="0">
                  <a:latin typeface="+mn-ea"/>
                  <a:ea typeface="+mn-ea"/>
                </a:rPr>
                <a:t>String</a:t>
              </a:r>
              <a:r>
                <a:rPr lang="zh-CN" altLang="en-US" dirty="0">
                  <a:latin typeface="+mn-ea"/>
                  <a:ea typeface="+mn-ea"/>
                </a:rPr>
                <a:t>的不可变性带来了一定的</a:t>
              </a:r>
              <a:r>
                <a:rPr lang="zh-CN" altLang="en-US" dirty="0">
                  <a:solidFill>
                    <a:srgbClr val="FF0000"/>
                  </a:solidFill>
                  <a:latin typeface="+mn-ea"/>
                  <a:ea typeface="+mn-ea"/>
                </a:rPr>
                <a:t>效率问题</a:t>
              </a:r>
              <a:r>
                <a:rPr lang="zh-CN" altLang="en-US" dirty="0">
                  <a:latin typeface="+mn-ea"/>
                  <a:ea typeface="+mn-ea"/>
                </a:rPr>
                <a:t>，比如</a:t>
              </a:r>
              <a:r>
                <a:rPr lang="en-US" altLang="zh-CN" dirty="0">
                  <a:latin typeface="+mn-ea"/>
                  <a:ea typeface="+mn-ea"/>
                </a:rPr>
                <a:t>String</a:t>
              </a:r>
              <a:r>
                <a:rPr lang="zh-CN" altLang="en-US" dirty="0">
                  <a:latin typeface="+mn-ea"/>
                  <a:ea typeface="+mn-ea"/>
                </a:rPr>
                <a:t>的“</a:t>
              </a:r>
              <a:r>
                <a:rPr lang="en-US" altLang="zh-CN" dirty="0">
                  <a:latin typeface="+mn-ea"/>
                  <a:ea typeface="+mn-ea"/>
                </a:rPr>
                <a:t>+”</a:t>
              </a:r>
              <a:r>
                <a:rPr lang="zh-CN" altLang="en-US" dirty="0">
                  <a:latin typeface="+mn-ea"/>
                  <a:ea typeface="+mn-ea"/>
                </a:rPr>
                <a:t>运算，每“</a:t>
              </a:r>
              <a:r>
                <a:rPr lang="en-US" altLang="zh-CN" dirty="0">
                  <a:latin typeface="+mn-ea"/>
                  <a:ea typeface="+mn-ea"/>
                </a:rPr>
                <a:t>+”</a:t>
              </a:r>
              <a:r>
                <a:rPr lang="zh-CN" altLang="en-US" dirty="0">
                  <a:latin typeface="+mn-ea"/>
                  <a:ea typeface="+mn-ea"/>
                </a:rPr>
                <a:t>一次都会生成一个</a:t>
              </a:r>
              <a:r>
                <a:rPr lang="zh-CN" altLang="en-US" dirty="0">
                  <a:solidFill>
                    <a:srgbClr val="FF0000"/>
                  </a:solidFill>
                  <a:latin typeface="+mn-ea"/>
                  <a:ea typeface="+mn-ea"/>
                </a:rPr>
                <a:t>新的</a:t>
              </a:r>
              <a:r>
                <a:rPr lang="en-US" altLang="zh-CN" dirty="0">
                  <a:solidFill>
                    <a:srgbClr val="FF0000"/>
                  </a:solidFill>
                  <a:latin typeface="+mn-ea"/>
                  <a:ea typeface="+mn-ea"/>
                </a:rPr>
                <a:t>String</a:t>
              </a:r>
              <a:r>
                <a:rPr lang="zh-CN" altLang="en-US" dirty="0">
                  <a:solidFill>
                    <a:srgbClr val="FF0000"/>
                  </a:solidFill>
                  <a:latin typeface="+mn-ea"/>
                  <a:ea typeface="+mn-ea"/>
                </a:rPr>
                <a:t>对象</a:t>
              </a:r>
              <a:r>
                <a:rPr lang="zh-CN" altLang="en-US" dirty="0" smtClean="0">
                  <a:latin typeface="+mn-ea"/>
                  <a:ea typeface="+mn-ea"/>
                </a:rPr>
                <a:t>。对此，</a:t>
              </a:r>
              <a:r>
                <a:rPr lang="en-US" altLang="zh-CN" dirty="0" smtClean="0">
                  <a:latin typeface="+mn-ea"/>
                  <a:ea typeface="+mn-ea"/>
                </a:rPr>
                <a:t>Java</a:t>
              </a:r>
              <a:r>
                <a:rPr lang="zh-CN" altLang="en-US" dirty="0">
                  <a:latin typeface="+mn-ea"/>
                  <a:ea typeface="+mn-ea"/>
                </a:rPr>
                <a:t>编译器一般会</a:t>
              </a:r>
              <a:r>
                <a:rPr lang="zh-CN" altLang="en-US" dirty="0">
                  <a:solidFill>
                    <a:srgbClr val="FF0000"/>
                  </a:solidFill>
                  <a:latin typeface="+mn-ea"/>
                  <a:ea typeface="+mn-ea"/>
                </a:rPr>
                <a:t>自动</a:t>
              </a: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优化。</a:t>
              </a:r>
              <a:endParaRPr lang="en-US" altLang="zh-CN" dirty="0" smtClean="0"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92487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336285" cy="586648"/>
            <a:chOff x="354" y="361635"/>
            <a:chExt cx="2336285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1924392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4</a:t>
              </a:r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.2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字符串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330573" y="952029"/>
            <a:ext cx="10715426" cy="1006371"/>
            <a:chOff x="1028774" y="1314000"/>
            <a:chExt cx="10715426" cy="1006371"/>
          </a:xfrm>
        </p:grpSpPr>
        <p:sp>
          <p:nvSpPr>
            <p:cNvPr id="11" name="文本框 10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4.2.3</a:t>
              </a:r>
              <a:r>
                <a:rPr lang="en-US" altLang="zh-CN" b="1" dirty="0" smtClean="0">
                  <a:latin typeface="+mn-ea"/>
                  <a:ea typeface="+mn-ea"/>
                </a:rPr>
                <a:t> </a:t>
              </a:r>
              <a:r>
                <a:rPr lang="zh-CN" altLang="en-US" b="1" dirty="0" smtClean="0">
                  <a:latin typeface="+mn-ea"/>
                  <a:ea typeface="+mn-ea"/>
                </a:rPr>
                <a:t>证实</a:t>
              </a:r>
              <a:r>
                <a:rPr lang="en-US" altLang="zh-CN" b="1" dirty="0" smtClean="0">
                  <a:latin typeface="+mn-ea"/>
                  <a:ea typeface="+mn-ea"/>
                </a:rPr>
                <a:t>Java</a:t>
              </a:r>
              <a:r>
                <a:rPr lang="zh-CN" altLang="en-US" b="1" dirty="0" smtClean="0">
                  <a:latin typeface="+mn-ea"/>
                  <a:ea typeface="+mn-ea"/>
                </a:rPr>
                <a:t>编译器（</a:t>
              </a:r>
              <a:r>
                <a:rPr lang="en-US" altLang="zh-CN" b="1" dirty="0" smtClean="0">
                  <a:latin typeface="+mn-ea"/>
                  <a:ea typeface="+mn-ea"/>
                </a:rPr>
                <a:t>JDK1.7</a:t>
              </a:r>
              <a:r>
                <a:rPr lang="zh-CN" altLang="en-US" b="1" dirty="0" smtClean="0">
                  <a:latin typeface="+mn-ea"/>
                  <a:ea typeface="+mn-ea"/>
                </a:rPr>
                <a:t>）对字符串“</a:t>
              </a:r>
              <a:r>
                <a:rPr lang="en-US" altLang="zh-CN" b="1" dirty="0" smtClean="0">
                  <a:latin typeface="+mn-ea"/>
                  <a:ea typeface="+mn-ea"/>
                </a:rPr>
                <a:t>+</a:t>
              </a:r>
              <a:r>
                <a:rPr lang="zh-CN" altLang="en-US" b="1" dirty="0" smtClean="0">
                  <a:latin typeface="+mn-ea"/>
                  <a:ea typeface="+mn-ea"/>
                </a:rPr>
                <a:t>”运算的</a:t>
              </a:r>
              <a:r>
                <a:rPr lang="zh-CN" altLang="en-US" b="1" dirty="0">
                  <a:solidFill>
                    <a:srgbClr val="FF0000"/>
                  </a:solidFill>
                  <a:latin typeface="+mn-ea"/>
                  <a:ea typeface="+mn-ea"/>
                </a:rPr>
                <a:t>自动</a:t>
              </a:r>
              <a:r>
                <a:rPr lang="zh-CN" altLang="en-US" b="1" dirty="0" smtClean="0">
                  <a:solidFill>
                    <a:srgbClr val="FF0000"/>
                  </a:solidFill>
                  <a:latin typeface="+mn-ea"/>
                  <a:ea typeface="+mn-ea"/>
                </a:rPr>
                <a:t>优化</a:t>
              </a:r>
              <a:endParaRPr lang="en-US" altLang="zh-CN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028774" y="1674040"/>
              <a:ext cx="107154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>
                  <a:latin typeface="+mn-ea"/>
                  <a:ea typeface="+mn-ea"/>
                </a:rPr>
                <a:t>以下类运行</a:t>
              </a:r>
              <a:r>
                <a:rPr lang="en-US" altLang="zh-CN" dirty="0">
                  <a:latin typeface="+mn-ea"/>
                  <a:ea typeface="+mn-ea"/>
                </a:rPr>
                <a:t>javap -c Concatenation.class </a:t>
              </a:r>
              <a:r>
                <a:rPr lang="zh-CN" altLang="en-US" dirty="0">
                  <a:latin typeface="+mn-ea"/>
                  <a:ea typeface="+mn-ea"/>
                </a:rPr>
                <a:t>反编译后，可见编译器自动引入了</a:t>
              </a:r>
              <a:r>
                <a:rPr lang="en-US" altLang="zh-CN" dirty="0">
                  <a:latin typeface="+mn-ea"/>
                  <a:ea typeface="+mn-ea"/>
                </a:rPr>
                <a:t>java.lang.StringBuilder</a:t>
              </a:r>
              <a:r>
                <a:rPr lang="zh-CN" altLang="en-US" dirty="0">
                  <a:latin typeface="+mn-ea"/>
                  <a:ea typeface="+mn-ea"/>
                </a:rPr>
                <a:t>类</a:t>
              </a:r>
              <a:r>
                <a:rPr lang="zh-CN" altLang="en-US" dirty="0" smtClean="0">
                  <a:latin typeface="+mn-ea"/>
                  <a:ea typeface="+mn-ea"/>
                </a:rPr>
                <a:t>，证实编译器确实做了优化</a:t>
              </a:r>
              <a:r>
                <a:rPr lang="zh-CN" altLang="en-US" dirty="0">
                  <a:latin typeface="+mn-ea"/>
                  <a:ea typeface="+mn-ea"/>
                </a:rPr>
                <a:t>。。</a:t>
              </a:r>
              <a:endParaRPr lang="en-US" altLang="zh-CN" dirty="0" smtClean="0">
                <a:latin typeface="+mn-ea"/>
                <a:ea typeface="+mn-ea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934" y="2032149"/>
            <a:ext cx="3390900" cy="1009650"/>
          </a:xfrm>
          <a:prstGeom prst="rect">
            <a:avLst/>
          </a:prstGeom>
        </p:spPr>
      </p:pic>
      <p:grpSp>
        <p:nvGrpSpPr>
          <p:cNvPr id="15" name="组合 14"/>
          <p:cNvGrpSpPr/>
          <p:nvPr/>
        </p:nvGrpSpPr>
        <p:grpSpPr>
          <a:xfrm>
            <a:off x="1330573" y="5272509"/>
            <a:ext cx="10715426" cy="729372"/>
            <a:chOff x="1028774" y="1314000"/>
            <a:chExt cx="10715426" cy="729372"/>
          </a:xfrm>
        </p:grpSpPr>
        <p:sp>
          <p:nvSpPr>
            <p:cNvPr id="17" name="文本框 16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accent1"/>
                </a:buClr>
              </a:pPr>
              <a:endParaRPr lang="en-US" altLang="zh-CN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028774" y="1674040"/>
              <a:ext cx="107154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b="1" dirty="0" smtClean="0">
                  <a:solidFill>
                    <a:srgbClr val="FF0000"/>
                  </a:solidFill>
                  <a:latin typeface="+mn-ea"/>
                  <a:ea typeface="+mn-ea"/>
                </a:rPr>
                <a:t>思考</a:t>
              </a:r>
              <a:r>
                <a:rPr lang="zh-CN" altLang="en-US" dirty="0" smtClean="0">
                  <a:latin typeface="+mn-ea"/>
                  <a:ea typeface="+mn-ea"/>
                </a:rPr>
                <a:t>：反正编译器会自动优化，是否就可以随意使用</a:t>
              </a:r>
              <a:r>
                <a:rPr lang="en-US" altLang="zh-CN" dirty="0" smtClean="0">
                  <a:latin typeface="+mn-ea"/>
                  <a:ea typeface="+mn-ea"/>
                </a:rPr>
                <a:t>String</a:t>
              </a:r>
              <a:r>
                <a:rPr lang="zh-CN" altLang="en-US" dirty="0" smtClean="0">
                  <a:latin typeface="+mn-ea"/>
                  <a:ea typeface="+mn-ea"/>
                </a:rPr>
                <a:t>的“</a:t>
              </a:r>
              <a:r>
                <a:rPr lang="en-US" altLang="zh-CN" dirty="0" smtClean="0">
                  <a:latin typeface="+mn-ea"/>
                  <a:ea typeface="+mn-ea"/>
                </a:rPr>
                <a:t>+</a:t>
              </a:r>
              <a:r>
                <a:rPr lang="zh-CN" altLang="en-US" dirty="0" smtClean="0">
                  <a:latin typeface="+mn-ea"/>
                  <a:ea typeface="+mn-ea"/>
                </a:rPr>
                <a:t>”运算了呢？</a:t>
              </a:r>
              <a:endParaRPr lang="en-US" altLang="zh-CN" dirty="0" smtClean="0">
                <a:latin typeface="+mn-ea"/>
                <a:ea typeface="+mn-ea"/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934" y="3067799"/>
            <a:ext cx="8620125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2340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336285" cy="586648"/>
            <a:chOff x="354" y="361635"/>
            <a:chExt cx="2336285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1924392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4</a:t>
              </a:r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.2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字符串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330573" y="952029"/>
            <a:ext cx="10715426" cy="1283370"/>
            <a:chOff x="1028774" y="1314000"/>
            <a:chExt cx="10715426" cy="1283370"/>
          </a:xfrm>
        </p:grpSpPr>
        <p:sp>
          <p:nvSpPr>
            <p:cNvPr id="11" name="文本框 10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4.2.4</a:t>
              </a:r>
              <a:r>
                <a:rPr lang="en-US" altLang="zh-CN" b="1" dirty="0" smtClean="0">
                  <a:latin typeface="+mn-ea"/>
                  <a:ea typeface="+mn-ea"/>
                </a:rPr>
                <a:t> </a:t>
              </a:r>
              <a:r>
                <a:rPr lang="zh-CN" altLang="en-US" b="1" dirty="0" smtClean="0">
                  <a:latin typeface="+mn-ea"/>
                  <a:ea typeface="+mn-ea"/>
                </a:rPr>
                <a:t>证实</a:t>
              </a:r>
              <a:r>
                <a:rPr lang="en-US" altLang="zh-CN" b="1" dirty="0" smtClean="0">
                  <a:latin typeface="+mn-ea"/>
                  <a:ea typeface="+mn-ea"/>
                </a:rPr>
                <a:t>Java</a:t>
              </a:r>
              <a:r>
                <a:rPr lang="zh-CN" altLang="en-US" b="1" dirty="0" smtClean="0">
                  <a:latin typeface="+mn-ea"/>
                  <a:ea typeface="+mn-ea"/>
                </a:rPr>
                <a:t>编译器（</a:t>
              </a:r>
              <a:r>
                <a:rPr lang="en-US" altLang="zh-CN" b="1" dirty="0" smtClean="0">
                  <a:latin typeface="+mn-ea"/>
                  <a:ea typeface="+mn-ea"/>
                </a:rPr>
                <a:t>JDK1.7</a:t>
              </a:r>
              <a:r>
                <a:rPr lang="zh-CN" altLang="en-US" b="1" dirty="0" smtClean="0">
                  <a:latin typeface="+mn-ea"/>
                  <a:ea typeface="+mn-ea"/>
                </a:rPr>
                <a:t>）对字符串“</a:t>
              </a:r>
              <a:r>
                <a:rPr lang="en-US" altLang="zh-CN" b="1" dirty="0" smtClean="0">
                  <a:latin typeface="+mn-ea"/>
                  <a:ea typeface="+mn-ea"/>
                </a:rPr>
                <a:t>+</a:t>
              </a:r>
              <a:r>
                <a:rPr lang="zh-CN" altLang="en-US" b="1" dirty="0" smtClean="0">
                  <a:latin typeface="+mn-ea"/>
                  <a:ea typeface="+mn-ea"/>
                </a:rPr>
                <a:t>”运算的</a:t>
              </a:r>
              <a:r>
                <a:rPr lang="zh-CN" altLang="en-US" b="1" dirty="0" smtClean="0">
                  <a:solidFill>
                    <a:srgbClr val="FF0000"/>
                  </a:solidFill>
                  <a:latin typeface="+mn-ea"/>
                  <a:ea typeface="+mn-ea"/>
                </a:rPr>
                <a:t>优化程度的不够</a:t>
              </a:r>
              <a:endParaRPr lang="en-US" altLang="zh-CN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028774" y="1674040"/>
              <a:ext cx="1071542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+mn-ea"/>
                  <a:ea typeface="+mn-ea"/>
                </a:rPr>
                <a:t>对以下类运行</a:t>
              </a:r>
              <a:r>
                <a:rPr lang="en-US" altLang="zh-CN" dirty="0" smtClean="0">
                  <a:latin typeface="+mn-ea"/>
                  <a:ea typeface="+mn-ea"/>
                </a:rPr>
                <a:t>javap </a:t>
              </a:r>
              <a:r>
                <a:rPr lang="en-US" altLang="zh-CN" dirty="0">
                  <a:latin typeface="+mn-ea"/>
                  <a:ea typeface="+mn-ea"/>
                </a:rPr>
                <a:t>-c WhitherStringBuilder</a:t>
              </a:r>
              <a:r>
                <a:rPr lang="zh-CN" altLang="en-US" dirty="0">
                  <a:latin typeface="+mn-ea"/>
                  <a:ea typeface="+mn-ea"/>
                </a:rPr>
                <a:t>反编译后</a:t>
              </a:r>
              <a:r>
                <a:rPr lang="zh-CN" altLang="en-US" dirty="0" smtClean="0">
                  <a:latin typeface="+mn-ea"/>
                  <a:ea typeface="+mn-ea"/>
                </a:rPr>
                <a:t>，可以看出，方法</a:t>
              </a:r>
              <a:r>
                <a:rPr lang="en-US" altLang="zh-CN" dirty="0">
                  <a:latin typeface="+mn-ea"/>
                  <a:ea typeface="+mn-ea"/>
                </a:rPr>
                <a:t>implicit()</a:t>
              </a:r>
              <a:r>
                <a:rPr lang="zh-CN" altLang="en-US" dirty="0">
                  <a:latin typeface="+mn-ea"/>
                  <a:ea typeface="+mn-ea"/>
                </a:rPr>
                <a:t>显示</a:t>
              </a:r>
              <a:r>
                <a:rPr lang="en-US" altLang="zh-CN" dirty="0">
                  <a:latin typeface="+mn-ea"/>
                  <a:ea typeface="+mn-ea"/>
                </a:rPr>
                <a:t>StringBuilder</a:t>
              </a:r>
              <a:r>
                <a:rPr lang="zh-CN" altLang="en-US" dirty="0">
                  <a:latin typeface="+mn-ea"/>
                  <a:ea typeface="+mn-ea"/>
                </a:rPr>
                <a:t>是在循环之内构造的，这样每经过一次循环就会</a:t>
              </a:r>
              <a:r>
                <a:rPr lang="zh-CN" altLang="en-US" dirty="0" smtClean="0">
                  <a:latin typeface="+mn-ea"/>
                  <a:ea typeface="+mn-ea"/>
                </a:rPr>
                <a:t>构造一个新的</a:t>
              </a:r>
              <a:r>
                <a:rPr lang="en-US" altLang="zh-CN" dirty="0" smtClean="0">
                  <a:latin typeface="+mn-ea"/>
                  <a:ea typeface="+mn-ea"/>
                </a:rPr>
                <a:t>StringBuilder</a:t>
              </a:r>
              <a:r>
                <a:rPr lang="zh-CN" altLang="en-US" dirty="0">
                  <a:latin typeface="+mn-ea"/>
                  <a:ea typeface="+mn-ea"/>
                </a:rPr>
                <a:t>对象，而</a:t>
              </a:r>
              <a:r>
                <a:rPr lang="en-US" altLang="zh-CN" dirty="0" smtClean="0">
                  <a:latin typeface="+mn-ea"/>
                  <a:ea typeface="+mn-ea"/>
                </a:rPr>
                <a:t>explicit</a:t>
              </a:r>
              <a:r>
                <a:rPr lang="en-US" altLang="zh-CN" dirty="0">
                  <a:latin typeface="+mn-ea"/>
                  <a:ea typeface="+mn-ea"/>
                </a:rPr>
                <a:t>()</a:t>
              </a:r>
              <a:r>
                <a:rPr lang="zh-CN" altLang="en-US" dirty="0">
                  <a:latin typeface="+mn-ea"/>
                  <a:ea typeface="+mn-ea"/>
                </a:rPr>
                <a:t>只生成一个</a:t>
              </a:r>
              <a:r>
                <a:rPr lang="en-US" altLang="zh-CN" dirty="0">
                  <a:latin typeface="+mn-ea"/>
                  <a:ea typeface="+mn-ea"/>
                </a:rPr>
                <a:t>StringBuilder</a:t>
              </a:r>
              <a:r>
                <a:rPr lang="zh-CN" altLang="en-US" dirty="0">
                  <a:latin typeface="+mn-ea"/>
                  <a:ea typeface="+mn-ea"/>
                </a:rPr>
                <a:t>对象，</a:t>
              </a:r>
              <a:r>
                <a:rPr lang="zh-CN" altLang="en-US" dirty="0">
                  <a:solidFill>
                    <a:srgbClr val="FF0000"/>
                  </a:solidFill>
                  <a:latin typeface="+mn-ea"/>
                  <a:ea typeface="+mn-ea"/>
                </a:rPr>
                <a:t>更优</a:t>
              </a:r>
              <a:r>
                <a:rPr lang="zh-CN" altLang="en-US" dirty="0" smtClean="0">
                  <a:latin typeface="+mn-ea"/>
                  <a:ea typeface="+mn-ea"/>
                </a:rPr>
                <a:t>。</a:t>
              </a:r>
              <a:endParaRPr lang="en-US" altLang="zh-CN" dirty="0" smtClean="0">
                <a:latin typeface="+mn-ea"/>
                <a:ea typeface="+mn-ea"/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1047" y="2384896"/>
            <a:ext cx="4724400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1783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336285" cy="586648"/>
            <a:chOff x="354" y="361635"/>
            <a:chExt cx="2336285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1924392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4</a:t>
              </a:r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.2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字符串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330573" y="952029"/>
            <a:ext cx="10715426" cy="1006371"/>
            <a:chOff x="1028774" y="1314000"/>
            <a:chExt cx="10715426" cy="1006371"/>
          </a:xfrm>
        </p:grpSpPr>
        <p:sp>
          <p:nvSpPr>
            <p:cNvPr id="11" name="文本框 10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4.2.5</a:t>
              </a:r>
              <a:r>
                <a:rPr lang="en-US" altLang="zh-CN" b="1" dirty="0" smtClean="0">
                  <a:latin typeface="+mn-ea"/>
                  <a:ea typeface="+mn-ea"/>
                </a:rPr>
                <a:t> </a:t>
              </a:r>
              <a:r>
                <a:rPr lang="zh-CN" altLang="en-US" b="1" dirty="0" smtClean="0">
                  <a:latin typeface="+mn-ea"/>
                  <a:ea typeface="+mn-ea"/>
                </a:rPr>
                <a:t>无意</a:t>
              </a:r>
              <a:r>
                <a:rPr lang="zh-CN" altLang="en-US" b="1" dirty="0">
                  <a:latin typeface="+mn-ea"/>
                  <a:ea typeface="+mn-ea"/>
                </a:rPr>
                <a:t>识</a:t>
              </a:r>
              <a:r>
                <a:rPr lang="zh-CN" altLang="en-US" b="1" dirty="0" smtClean="0">
                  <a:latin typeface="+mn-ea"/>
                  <a:ea typeface="+mn-ea"/>
                </a:rPr>
                <a:t>的递归</a:t>
              </a:r>
              <a:endParaRPr lang="en-US" altLang="zh-CN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028774" y="1674040"/>
              <a:ext cx="107154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+mn-ea"/>
                  <a:ea typeface="+mn-ea"/>
                </a:rPr>
                <a:t>如果你希望</a:t>
              </a:r>
              <a:r>
                <a:rPr lang="en-US" altLang="zh-CN" dirty="0" smtClean="0">
                  <a:latin typeface="+mn-ea"/>
                  <a:ea typeface="+mn-ea"/>
                </a:rPr>
                <a:t>toString()</a:t>
              </a:r>
              <a:r>
                <a:rPr lang="zh-CN" altLang="en-US" dirty="0" smtClean="0">
                  <a:latin typeface="+mn-ea"/>
                  <a:ea typeface="+mn-ea"/>
                </a:rPr>
                <a:t>方法打印出对象的内存地址，也许你会考虑使用</a:t>
              </a:r>
              <a:r>
                <a:rPr lang="en-US" altLang="zh-CN" dirty="0" smtClean="0">
                  <a:latin typeface="+mn-ea"/>
                  <a:ea typeface="+mn-ea"/>
                </a:rPr>
                <a:t>this</a:t>
              </a:r>
              <a:r>
                <a:rPr lang="zh-CN" altLang="en-US" dirty="0" smtClean="0">
                  <a:latin typeface="+mn-ea"/>
                  <a:ea typeface="+mn-ea"/>
                </a:rPr>
                <a:t>关键字：</a:t>
              </a:r>
              <a:endParaRPr lang="en-US" altLang="zh-CN" dirty="0" smtClean="0">
                <a:latin typeface="+mn-ea"/>
                <a:ea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+mn-ea"/>
                  <a:ea typeface="+mn-ea"/>
                </a:rPr>
                <a:t>示例：</a:t>
              </a:r>
              <a:r>
                <a:rPr lang="en-US" altLang="zh-CN" dirty="0" smtClean="0">
                  <a:latin typeface="+mn-ea"/>
                  <a:ea typeface="+mn-ea"/>
                </a:rPr>
                <a:t>InfiniteRecursion.java</a:t>
              </a: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639" y="2104157"/>
            <a:ext cx="5086350" cy="1600200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>
            <a:off x="1330573" y="3546058"/>
            <a:ext cx="10715426" cy="1006371"/>
            <a:chOff x="1028774" y="1314000"/>
            <a:chExt cx="10715426" cy="1006371"/>
          </a:xfrm>
        </p:grpSpPr>
        <p:sp>
          <p:nvSpPr>
            <p:cNvPr id="13" name="文本框 12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endParaRPr lang="en-US" altLang="zh-CN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028774" y="1674040"/>
              <a:ext cx="107154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+mn-ea"/>
                  <a:ea typeface="+mn-ea"/>
                </a:rPr>
                <a:t>上面程序运行时发生了</a:t>
              </a: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无限递归</a:t>
              </a:r>
              <a:r>
                <a:rPr lang="zh-CN" altLang="en-US" dirty="0" smtClean="0">
                  <a:latin typeface="+mn-ea"/>
                  <a:ea typeface="+mn-ea"/>
                </a:rPr>
                <a:t>，抛出</a:t>
              </a:r>
              <a:r>
                <a:rPr lang="en-US" altLang="zh-CN" dirty="0">
                  <a:solidFill>
                    <a:srgbClr val="FF0000"/>
                  </a:solidFill>
                  <a:latin typeface="+mn-ea"/>
                  <a:ea typeface="+mn-ea"/>
                </a:rPr>
                <a:t>java.lang.StackOverflowError</a:t>
              </a:r>
              <a:r>
                <a:rPr lang="zh-CN" altLang="en-US" dirty="0">
                  <a:latin typeface="+mn-ea"/>
                  <a:ea typeface="+mn-ea"/>
                </a:rPr>
                <a:t>栈</a:t>
              </a:r>
              <a:r>
                <a:rPr lang="zh-CN" altLang="en-US" dirty="0" smtClean="0">
                  <a:latin typeface="+mn-ea"/>
                  <a:ea typeface="+mn-ea"/>
                </a:rPr>
                <a:t>溢出错误异常。</a:t>
              </a:r>
              <a:endParaRPr lang="en-US" altLang="zh-CN" dirty="0" smtClean="0">
                <a:latin typeface="+mn-ea"/>
                <a:ea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思考</a:t>
              </a:r>
              <a:r>
                <a:rPr lang="zh-CN" altLang="en-US" dirty="0" smtClean="0">
                  <a:latin typeface="+mn-ea"/>
                  <a:ea typeface="+mn-ea"/>
                </a:rPr>
                <a:t>：以上如何修复？</a:t>
              </a:r>
              <a:endParaRPr lang="en-US" altLang="zh-CN" dirty="0" smtClean="0"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99797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061223" y="2346716"/>
            <a:ext cx="5504850" cy="409421"/>
            <a:chOff x="5304504" y="1621019"/>
            <a:chExt cx="5504850" cy="409421"/>
          </a:xfrm>
        </p:grpSpPr>
        <p:sp>
          <p:nvSpPr>
            <p:cNvPr id="5124" name="矩形 10"/>
            <p:cNvSpPr>
              <a:spLocks noChangeArrowheads="1"/>
            </p:cNvSpPr>
            <p:nvPr/>
          </p:nvSpPr>
          <p:spPr bwMode="auto">
            <a:xfrm>
              <a:off x="5304504" y="1621019"/>
              <a:ext cx="3528392" cy="400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5.2 </a:t>
              </a:r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List</a:t>
              </a:r>
              <a:r>
                <a:rPr lang="zh-CN" alt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、</a:t>
              </a:r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Set</a:t>
              </a:r>
              <a:r>
                <a:rPr lang="zh-CN" alt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、</a:t>
              </a:r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Map</a:t>
              </a:r>
              <a:endParaRPr lang="zh-CN" altLang="en-US" sz="2002" dirty="0">
                <a:solidFill>
                  <a:schemeClr val="accent1"/>
                </a:solidFill>
              </a:endParaRPr>
            </a:p>
          </p:txBody>
        </p:sp>
        <p:sp>
          <p:nvSpPr>
            <p:cNvPr id="5125" name="直接连接符 11"/>
            <p:cNvSpPr>
              <a:spLocks noChangeShapeType="1"/>
            </p:cNvSpPr>
            <p:nvPr/>
          </p:nvSpPr>
          <p:spPr bwMode="auto">
            <a:xfrm>
              <a:off x="5304504" y="2028765"/>
              <a:ext cx="5504850" cy="1675"/>
            </a:xfrm>
            <a:prstGeom prst="line">
              <a:avLst/>
            </a:prstGeom>
            <a:noFill/>
            <a:ln w="6350" cap="flat" cmpd="sng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/>
              <a:endParaRPr lang="zh-CN" altLang="en-US" sz="2002">
                <a:solidFill>
                  <a:schemeClr val="accent1"/>
                </a:solidFill>
              </a:endParaRPr>
            </a:p>
          </p:txBody>
        </p:sp>
      </p:grpSp>
      <p:sp>
        <p:nvSpPr>
          <p:cNvPr id="7" name="Text Box 3"/>
          <p:cNvSpPr>
            <a:spLocks noChangeArrowheads="1"/>
          </p:cNvSpPr>
          <p:nvPr/>
        </p:nvSpPr>
        <p:spPr bwMode="auto">
          <a:xfrm>
            <a:off x="1487463" y="1105863"/>
            <a:ext cx="3472425" cy="377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23900" dirty="0" smtClean="0">
                <a:solidFill>
                  <a:schemeClr val="accent2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05</a:t>
            </a:r>
            <a:endParaRPr lang="zh-CN" altLang="en-US" sz="23900" b="1" dirty="0">
              <a:solidFill>
                <a:schemeClr val="accent2"/>
              </a:solidFill>
              <a:latin typeface="Impact" panose="020B080603090205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Freeform 6"/>
          <p:cNvSpPr>
            <a:spLocks/>
          </p:cNvSpPr>
          <p:nvPr/>
        </p:nvSpPr>
        <p:spPr bwMode="auto">
          <a:xfrm>
            <a:off x="0" y="4091804"/>
            <a:ext cx="5265494" cy="3140846"/>
          </a:xfrm>
          <a:custGeom>
            <a:avLst/>
            <a:gdLst>
              <a:gd name="T0" fmla="*/ 0 w 2348"/>
              <a:gd name="T1" fmla="*/ 0 h 1407"/>
              <a:gd name="T2" fmla="*/ 2348 w 2348"/>
              <a:gd name="T3" fmla="*/ 1407 h 1407"/>
              <a:gd name="T4" fmla="*/ 0 w 2348"/>
              <a:gd name="T5" fmla="*/ 1407 h 1407"/>
              <a:gd name="T6" fmla="*/ 0 w 2348"/>
              <a:gd name="T7" fmla="*/ 0 h 1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48" h="1407">
                <a:moveTo>
                  <a:pt x="0" y="0"/>
                </a:moveTo>
                <a:lnTo>
                  <a:pt x="2348" y="1407"/>
                </a:lnTo>
                <a:lnTo>
                  <a:pt x="0" y="140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Freeform 7"/>
          <p:cNvSpPr>
            <a:spLocks/>
          </p:cNvSpPr>
          <p:nvPr/>
        </p:nvSpPr>
        <p:spPr bwMode="auto">
          <a:xfrm>
            <a:off x="2984828" y="4640949"/>
            <a:ext cx="9873922" cy="2591700"/>
          </a:xfrm>
          <a:custGeom>
            <a:avLst/>
            <a:gdLst>
              <a:gd name="T0" fmla="*/ 4403 w 4403"/>
              <a:gd name="T1" fmla="*/ 0 h 1161"/>
              <a:gd name="T2" fmla="*/ 4403 w 4403"/>
              <a:gd name="T3" fmla="*/ 1161 h 1161"/>
              <a:gd name="T4" fmla="*/ 0 w 4403"/>
              <a:gd name="T5" fmla="*/ 1161 h 1161"/>
              <a:gd name="T6" fmla="*/ 4403 w 4403"/>
              <a:gd name="T7" fmla="*/ 0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03" h="1161">
                <a:moveTo>
                  <a:pt x="4403" y="0"/>
                </a:moveTo>
                <a:lnTo>
                  <a:pt x="4403" y="1161"/>
                </a:lnTo>
                <a:lnTo>
                  <a:pt x="0" y="1161"/>
                </a:lnTo>
                <a:lnTo>
                  <a:pt x="4403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5061223" y="3130399"/>
            <a:ext cx="5504850" cy="409421"/>
            <a:chOff x="5304504" y="1621019"/>
            <a:chExt cx="5504850" cy="409421"/>
          </a:xfrm>
        </p:grpSpPr>
        <p:sp>
          <p:nvSpPr>
            <p:cNvPr id="12" name="矩形 10"/>
            <p:cNvSpPr>
              <a:spLocks noChangeArrowheads="1"/>
            </p:cNvSpPr>
            <p:nvPr/>
          </p:nvSpPr>
          <p:spPr bwMode="auto">
            <a:xfrm>
              <a:off x="5304504" y="1621019"/>
              <a:ext cx="3176447" cy="400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5.3 Collection </a:t>
              </a:r>
              <a:r>
                <a:rPr lang="zh-CN" alt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与 </a:t>
              </a:r>
              <a:r>
                <a:rPr lang="en-US" altLang="zh-CN" sz="2002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Iterator</a:t>
              </a:r>
              <a:endParaRPr lang="zh-CN" altLang="en-US" sz="2002" dirty="0">
                <a:solidFill>
                  <a:schemeClr val="accent1"/>
                </a:solidFill>
              </a:endParaRPr>
            </a:p>
          </p:txBody>
        </p:sp>
        <p:sp>
          <p:nvSpPr>
            <p:cNvPr id="13" name="直接连接符 11"/>
            <p:cNvSpPr>
              <a:spLocks noChangeShapeType="1"/>
            </p:cNvSpPr>
            <p:nvPr/>
          </p:nvSpPr>
          <p:spPr bwMode="auto">
            <a:xfrm>
              <a:off x="5304504" y="2028765"/>
              <a:ext cx="5504850" cy="1675"/>
            </a:xfrm>
            <a:prstGeom prst="line">
              <a:avLst/>
            </a:prstGeom>
            <a:noFill/>
            <a:ln w="6350" cap="flat" cmpd="sng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/>
              <a:endParaRPr lang="zh-CN" altLang="en-US" sz="2002">
                <a:solidFill>
                  <a:schemeClr val="accent1"/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5061223" y="3914081"/>
            <a:ext cx="5504850" cy="409421"/>
            <a:chOff x="5304504" y="1621019"/>
            <a:chExt cx="5504850" cy="409421"/>
          </a:xfrm>
        </p:grpSpPr>
        <p:sp>
          <p:nvSpPr>
            <p:cNvPr id="15" name="矩形 10"/>
            <p:cNvSpPr>
              <a:spLocks noChangeArrowheads="1"/>
            </p:cNvSpPr>
            <p:nvPr/>
          </p:nvSpPr>
          <p:spPr bwMode="auto">
            <a:xfrm>
              <a:off x="5304504" y="1621019"/>
              <a:ext cx="2419252" cy="400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5.4 </a:t>
              </a:r>
              <a:r>
                <a:rPr lang="zh-CN" alt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容器的元素类型</a:t>
              </a:r>
              <a:endParaRPr lang="zh-CN" altLang="en-US" sz="2002" dirty="0">
                <a:solidFill>
                  <a:schemeClr val="accent1"/>
                </a:solidFill>
              </a:endParaRPr>
            </a:p>
          </p:txBody>
        </p:sp>
        <p:sp>
          <p:nvSpPr>
            <p:cNvPr id="16" name="直接连接符 11"/>
            <p:cNvSpPr>
              <a:spLocks noChangeShapeType="1"/>
            </p:cNvSpPr>
            <p:nvPr/>
          </p:nvSpPr>
          <p:spPr bwMode="auto">
            <a:xfrm>
              <a:off x="5304504" y="2028765"/>
              <a:ext cx="5504850" cy="1675"/>
            </a:xfrm>
            <a:prstGeom prst="line">
              <a:avLst/>
            </a:prstGeom>
            <a:noFill/>
            <a:ln w="6350" cap="flat" cmpd="sng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/>
              <a:endParaRPr lang="zh-CN" altLang="en-US" sz="2002">
                <a:solidFill>
                  <a:schemeClr val="accent1"/>
                </a:solidFill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5061223" y="1563033"/>
            <a:ext cx="5504850" cy="409421"/>
            <a:chOff x="5304504" y="1621019"/>
            <a:chExt cx="5504850" cy="409421"/>
          </a:xfrm>
        </p:grpSpPr>
        <p:sp>
          <p:nvSpPr>
            <p:cNvPr id="18" name="矩形 10"/>
            <p:cNvSpPr>
              <a:spLocks noChangeArrowheads="1"/>
            </p:cNvSpPr>
            <p:nvPr/>
          </p:nvSpPr>
          <p:spPr bwMode="auto">
            <a:xfrm>
              <a:off x="5304504" y="1621019"/>
              <a:ext cx="3528392" cy="400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5.1 </a:t>
              </a:r>
              <a:r>
                <a:rPr lang="zh-CN" alt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完整容器分类</a:t>
              </a:r>
              <a:endParaRPr lang="zh-CN" altLang="en-US" sz="2002" dirty="0">
                <a:solidFill>
                  <a:schemeClr val="accent1"/>
                </a:solidFill>
              </a:endParaRPr>
            </a:p>
          </p:txBody>
        </p:sp>
        <p:sp>
          <p:nvSpPr>
            <p:cNvPr id="19" name="直接连接符 11"/>
            <p:cNvSpPr>
              <a:spLocks noChangeShapeType="1"/>
            </p:cNvSpPr>
            <p:nvPr/>
          </p:nvSpPr>
          <p:spPr bwMode="auto">
            <a:xfrm>
              <a:off x="5304504" y="2028765"/>
              <a:ext cx="5504850" cy="1675"/>
            </a:xfrm>
            <a:prstGeom prst="line">
              <a:avLst/>
            </a:prstGeom>
            <a:noFill/>
            <a:ln w="6350" cap="flat" cmpd="sng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/>
              <a:endParaRPr lang="zh-CN" altLang="en-US" sz="2002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0493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animBg="1"/>
      <p:bldP spid="11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3413503" cy="586648"/>
            <a:chOff x="354" y="361635"/>
            <a:chExt cx="3413503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3001610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5</a:t>
              </a:r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.1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完整容器分类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743" y="965299"/>
            <a:ext cx="11305256" cy="568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7002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3995393" cy="586648"/>
            <a:chOff x="354" y="361635"/>
            <a:chExt cx="3995393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3583500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5</a:t>
              </a:r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.2 List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、</a:t>
              </a:r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Set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、</a:t>
              </a:r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Map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330573" y="952029"/>
            <a:ext cx="10585177" cy="2391365"/>
            <a:chOff x="1028774" y="1314000"/>
            <a:chExt cx="10585177" cy="2391365"/>
          </a:xfrm>
        </p:grpSpPr>
        <p:sp>
          <p:nvSpPr>
            <p:cNvPr id="11" name="文本框 10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5</a:t>
              </a:r>
              <a:r>
                <a:rPr lang="en-US" altLang="zh-CN" b="1" dirty="0" smtClean="0">
                  <a:latin typeface="+mn-ea"/>
                  <a:ea typeface="+mn-ea"/>
                </a:rPr>
                <a:t>.2.1 </a:t>
              </a:r>
              <a:r>
                <a:rPr lang="en-US" altLang="zh-CN" b="1" dirty="0" smtClean="0">
                  <a:latin typeface="+mn-ea"/>
                  <a:ea typeface="+mn-ea"/>
                </a:rPr>
                <a:t>ArrayList </a:t>
              </a:r>
              <a:r>
                <a:rPr lang="zh-CN" altLang="en-US" b="1" dirty="0" smtClean="0">
                  <a:latin typeface="+mn-ea"/>
                  <a:ea typeface="+mn-ea"/>
                </a:rPr>
                <a:t>和 </a:t>
              </a:r>
              <a:r>
                <a:rPr lang="en-US" altLang="zh-CN" b="1" dirty="0" smtClean="0">
                  <a:latin typeface="+mn-ea"/>
                  <a:ea typeface="+mn-ea"/>
                </a:rPr>
                <a:t>LinkedList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028774" y="1674040"/>
              <a:ext cx="10009113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+mn-ea"/>
                  <a:ea typeface="+mn-ea"/>
                </a:rPr>
                <a:t>都可</a:t>
              </a: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自动扩容</a:t>
              </a:r>
              <a:r>
                <a:rPr lang="zh-CN" altLang="en-US" dirty="0" smtClean="0">
                  <a:latin typeface="+mn-ea"/>
                  <a:ea typeface="+mn-ea"/>
                </a:rPr>
                <a:t>。</a:t>
              </a:r>
              <a:endParaRPr lang="en-US" altLang="zh-CN" dirty="0" smtClean="0">
                <a:latin typeface="+mn-ea"/>
                <a:ea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en-US" altLang="zh-CN" dirty="0" smtClean="0">
                  <a:latin typeface="+mn-ea"/>
                  <a:ea typeface="+mn-ea"/>
                </a:rPr>
                <a:t>ArrayList</a:t>
              </a:r>
              <a:r>
                <a:rPr lang="zh-CN" altLang="en-US" dirty="0" smtClean="0">
                  <a:latin typeface="+mn-ea"/>
                  <a:ea typeface="+mn-ea"/>
                </a:rPr>
                <a:t>底层是</a:t>
              </a: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数组</a:t>
              </a:r>
              <a:r>
                <a:rPr lang="zh-CN" altLang="en-US" dirty="0" smtClean="0">
                  <a:latin typeface="+mn-ea"/>
                  <a:ea typeface="+mn-ea"/>
                </a:rPr>
                <a:t>结构，连续存储空间，所以读取元素快。因可以自动扩容，所以可以把</a:t>
              </a:r>
              <a:r>
                <a:rPr lang="en-US" altLang="zh-CN" dirty="0" smtClean="0">
                  <a:latin typeface="+mn-ea"/>
                  <a:ea typeface="+mn-ea"/>
                </a:rPr>
                <a:t>ArrayList</a:t>
              </a:r>
              <a:r>
                <a:rPr lang="zh-CN" altLang="en-US" dirty="0" smtClean="0">
                  <a:latin typeface="+mn-ea"/>
                  <a:ea typeface="+mn-ea"/>
                </a:rPr>
                <a:t>当作“可自动扩充自身尺寸的数组”看待。</a:t>
              </a:r>
              <a:endParaRPr lang="en-US" altLang="zh-CN" dirty="0" smtClean="0">
                <a:latin typeface="+mn-ea"/>
                <a:ea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en-US" altLang="zh-CN" dirty="0" smtClean="0">
                  <a:latin typeface="+mn-ea"/>
                  <a:ea typeface="+mn-ea"/>
                </a:rPr>
                <a:t>LinkedList</a:t>
              </a:r>
              <a:r>
                <a:rPr lang="zh-CN" altLang="en-US" dirty="0" smtClean="0">
                  <a:latin typeface="+mn-ea"/>
                  <a:ea typeface="+mn-ea"/>
                </a:rPr>
                <a:t>是</a:t>
              </a: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双向链表</a:t>
              </a:r>
              <a:r>
                <a:rPr lang="zh-CN" altLang="en-US" dirty="0" smtClean="0">
                  <a:latin typeface="+mn-ea"/>
                  <a:ea typeface="+mn-ea"/>
                </a:rPr>
                <a:t>结构，所以插入元素快。</a:t>
              </a:r>
              <a:endParaRPr lang="en-US" altLang="zh-CN" dirty="0" smtClean="0">
                <a:latin typeface="+mn-ea"/>
                <a:ea typeface="+mn-ea"/>
              </a:endParaRPr>
            </a:p>
            <a:p>
              <a:pPr marL="1568450" lvl="2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en-US" altLang="zh-CN" dirty="0" smtClean="0">
                  <a:latin typeface="+mn-ea"/>
                  <a:ea typeface="+mn-ea"/>
                </a:rPr>
                <a:t>LinkedList</a:t>
              </a:r>
              <a:r>
                <a:rPr lang="zh-CN" altLang="en-US" dirty="0" smtClean="0">
                  <a:latin typeface="+mn-ea"/>
                  <a:ea typeface="+mn-ea"/>
                </a:rPr>
                <a:t>能够直接实现</a:t>
              </a: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栈</a:t>
              </a:r>
              <a:r>
                <a:rPr lang="zh-CN" altLang="en-US" dirty="0" smtClean="0">
                  <a:latin typeface="+mn-ea"/>
                  <a:ea typeface="+mn-ea"/>
                </a:rPr>
                <a:t>（</a:t>
              </a:r>
              <a:r>
                <a:rPr lang="en-US" altLang="zh-CN" dirty="0" smtClean="0">
                  <a:latin typeface="+mn-ea"/>
                  <a:ea typeface="+mn-ea"/>
                </a:rPr>
                <a:t>Stack</a:t>
              </a:r>
              <a:r>
                <a:rPr lang="zh-CN" altLang="en-US" dirty="0" smtClean="0">
                  <a:latin typeface="+mn-ea"/>
                  <a:ea typeface="+mn-ea"/>
                </a:rPr>
                <a:t>）的所有功能的方法。</a:t>
              </a:r>
              <a:endParaRPr lang="en-US" altLang="zh-CN" dirty="0" smtClean="0">
                <a:latin typeface="+mn-ea"/>
                <a:ea typeface="+mn-ea"/>
              </a:endParaRPr>
            </a:p>
            <a:p>
              <a:pPr marL="1568450" lvl="2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en-US" altLang="zh-CN" dirty="0" smtClean="0">
                  <a:latin typeface="+mn-ea"/>
                  <a:ea typeface="+mn-ea"/>
                </a:rPr>
                <a:t>LinkedList</a:t>
              </a:r>
              <a:r>
                <a:rPr lang="zh-CN" altLang="en-US" dirty="0" smtClean="0">
                  <a:latin typeface="+mn-ea"/>
                  <a:ea typeface="+mn-ea"/>
                </a:rPr>
                <a:t>也提供了支持</a:t>
              </a: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队列</a:t>
              </a:r>
              <a:r>
                <a:rPr lang="zh-CN" altLang="en-US" dirty="0" smtClean="0">
                  <a:latin typeface="+mn-ea"/>
                  <a:ea typeface="+mn-ea"/>
                </a:rPr>
                <a:t>（</a:t>
              </a:r>
              <a:r>
                <a:rPr lang="en-US" altLang="zh-CN" dirty="0" smtClean="0">
                  <a:latin typeface="+mn-ea"/>
                  <a:ea typeface="+mn-ea"/>
                </a:rPr>
                <a:t>Queue</a:t>
              </a:r>
              <a:r>
                <a:rPr lang="zh-CN" altLang="en-US" dirty="0" smtClean="0">
                  <a:latin typeface="+mn-ea"/>
                  <a:ea typeface="+mn-ea"/>
                </a:rPr>
                <a:t>）行为的方法，并且实现了</a:t>
              </a:r>
              <a:r>
                <a:rPr lang="en-US" altLang="zh-CN" dirty="0" smtClean="0">
                  <a:latin typeface="+mn-ea"/>
                  <a:ea typeface="+mn-ea"/>
                </a:rPr>
                <a:t>Queue</a:t>
              </a:r>
              <a:r>
                <a:rPr lang="zh-CN" altLang="en-US" dirty="0" smtClean="0">
                  <a:latin typeface="+mn-ea"/>
                  <a:ea typeface="+mn-ea"/>
                </a:rPr>
                <a:t>接口，所以也可用作</a:t>
              </a:r>
              <a:r>
                <a:rPr lang="en-US" altLang="zh-CN" dirty="0" smtClean="0">
                  <a:latin typeface="+mn-ea"/>
                  <a:ea typeface="+mn-ea"/>
                </a:rPr>
                <a:t>Queue</a:t>
              </a:r>
              <a:r>
                <a:rPr lang="zh-CN" altLang="en-US" dirty="0" smtClean="0">
                  <a:latin typeface="+mn-ea"/>
                  <a:ea typeface="+mn-ea"/>
                </a:rPr>
                <a:t>。</a:t>
              </a:r>
              <a:endParaRPr lang="en-US" altLang="zh-CN" dirty="0" smtClean="0">
                <a:latin typeface="+mn-ea"/>
                <a:ea typeface="+mn-ea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330573" y="3523905"/>
            <a:ext cx="10585177" cy="729372"/>
            <a:chOff x="1028774" y="1314000"/>
            <a:chExt cx="10585177" cy="729372"/>
          </a:xfrm>
        </p:grpSpPr>
        <p:sp>
          <p:nvSpPr>
            <p:cNvPr id="16" name="文本框 15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5.2.2 Set</a:t>
              </a:r>
              <a:endParaRPr lang="en-US" altLang="zh-CN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028774" y="1674040"/>
              <a:ext cx="100091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b="1" dirty="0">
                  <a:solidFill>
                    <a:srgbClr val="FF0000"/>
                  </a:solidFill>
                  <a:latin typeface="+mn-ea"/>
                </a:rPr>
                <a:t>不保存重复</a:t>
              </a:r>
              <a:r>
                <a:rPr lang="zh-CN" altLang="en-US" b="1" dirty="0" smtClean="0">
                  <a:solidFill>
                    <a:srgbClr val="FF0000"/>
                  </a:solidFill>
                  <a:latin typeface="+mn-ea"/>
                </a:rPr>
                <a:t>元素</a:t>
              </a:r>
              <a:r>
                <a:rPr lang="zh-CN" altLang="en-US" dirty="0" smtClean="0">
                  <a:latin typeface="+mn-ea"/>
                  <a:ea typeface="+mn-ea"/>
                </a:rPr>
                <a:t>。</a:t>
              </a:r>
              <a:endParaRPr lang="en-US" altLang="zh-CN" dirty="0">
                <a:solidFill>
                  <a:srgbClr val="FF0000"/>
                </a:solidFill>
                <a:latin typeface="+mn-ea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330573" y="4535730"/>
            <a:ext cx="10585177" cy="729372"/>
            <a:chOff x="1028774" y="1314000"/>
            <a:chExt cx="10585177" cy="729372"/>
          </a:xfrm>
        </p:grpSpPr>
        <p:sp>
          <p:nvSpPr>
            <p:cNvPr id="15" name="文本框 14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5.2.3 Map</a:t>
              </a:r>
              <a:endParaRPr lang="en-US" altLang="zh-CN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028774" y="1674040"/>
              <a:ext cx="100091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+mn-ea"/>
                  <a:ea typeface="+mn-ea"/>
                </a:rPr>
                <a:t>也称关</a:t>
              </a: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联数组</a:t>
              </a:r>
              <a:r>
                <a:rPr lang="zh-CN" altLang="en-US" dirty="0" smtClean="0">
                  <a:latin typeface="+mn-ea"/>
                  <a:ea typeface="+mn-ea"/>
                </a:rPr>
                <a:t>。将对象映射到其他对象的能力是一种解决编程问题的</a:t>
              </a: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杀手锏</a:t>
              </a:r>
              <a:r>
                <a:rPr lang="zh-CN" altLang="en-US" dirty="0" smtClean="0">
                  <a:latin typeface="+mn-ea"/>
                  <a:ea typeface="+mn-ea"/>
                </a:rPr>
                <a:t>。</a:t>
              </a:r>
              <a:endParaRPr lang="en-US" altLang="zh-CN" dirty="0" smtClean="0"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93826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5010094" cy="586648"/>
            <a:chOff x="354" y="361635"/>
            <a:chExt cx="5010094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4598201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5</a:t>
              </a:r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.3 </a:t>
              </a:r>
              <a:r>
                <a:rPr lang="en-US" altLang="zh-CN" sz="2800" b="1" dirty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Collection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与 </a:t>
              </a:r>
              <a:r>
                <a:rPr lang="en-US" altLang="zh-CN" sz="2800" b="1" dirty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Iterator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330573" y="1224960"/>
            <a:ext cx="10585177" cy="2391365"/>
            <a:chOff x="1028774" y="1314000"/>
            <a:chExt cx="10585177" cy="2391365"/>
          </a:xfrm>
        </p:grpSpPr>
        <p:sp>
          <p:nvSpPr>
            <p:cNvPr id="11" name="文本框 10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accent1"/>
                </a:buClr>
              </a:pP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028774" y="1674040"/>
              <a:ext cx="10139362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Wingdings" panose="05000000000000000000" pitchFamily="2" charset="2"/>
                <a:buChar char="Ø"/>
              </a:pPr>
              <a:r>
                <a:rPr lang="zh-CN" altLang="en-US" dirty="0">
                  <a:latin typeface="+mn-ea"/>
                  <a:ea typeface="+mn-ea"/>
                </a:rPr>
                <a:t>在</a:t>
              </a:r>
              <a:r>
                <a:rPr lang="en-US" altLang="zh-CN" dirty="0">
                  <a:latin typeface="+mn-ea"/>
                  <a:ea typeface="+mn-ea"/>
                </a:rPr>
                <a:t>Java</a:t>
              </a:r>
              <a:r>
                <a:rPr lang="zh-CN" altLang="en-US" dirty="0">
                  <a:latin typeface="+mn-ea"/>
                  <a:ea typeface="+mn-ea"/>
                </a:rPr>
                <a:t>中，</a:t>
              </a:r>
              <a:r>
                <a:rPr lang="en-US" altLang="zh-CN" dirty="0">
                  <a:latin typeface="+mn-ea"/>
                  <a:ea typeface="+mn-ea"/>
                </a:rPr>
                <a:t>Collection</a:t>
              </a:r>
              <a:r>
                <a:rPr lang="zh-CN" altLang="en-US" dirty="0">
                  <a:latin typeface="+mn-ea"/>
                  <a:ea typeface="+mn-ea"/>
                </a:rPr>
                <a:t>是描述所有序列容器的</a:t>
              </a:r>
              <a:r>
                <a:rPr lang="zh-CN" altLang="en-US" dirty="0">
                  <a:solidFill>
                    <a:srgbClr val="FF0000"/>
                  </a:solidFill>
                  <a:latin typeface="+mn-ea"/>
                  <a:ea typeface="+mn-ea"/>
                </a:rPr>
                <a:t>共性的根接口</a:t>
              </a:r>
              <a:r>
                <a:rPr lang="zh-CN" altLang="en-US" dirty="0">
                  <a:latin typeface="+mn-ea"/>
                  <a:ea typeface="+mn-ea"/>
                </a:rPr>
                <a:t>，它可能会被 认为是一个“附属接口”，即因为要表示其他若干个接口的共性而出现的接口。而在标准</a:t>
              </a:r>
              <a:r>
                <a:rPr lang="en-US" altLang="zh-CN" dirty="0">
                  <a:latin typeface="+mn-ea"/>
                  <a:ea typeface="+mn-ea"/>
                </a:rPr>
                <a:t>C++</a:t>
              </a:r>
              <a:r>
                <a:rPr lang="zh-CN" altLang="en-US" dirty="0">
                  <a:latin typeface="+mn-ea"/>
                  <a:ea typeface="+mn-ea"/>
                </a:rPr>
                <a:t>类库中并没有其容器的任何公共基类</a:t>
              </a:r>
              <a:r>
                <a:rPr lang="en-US" altLang="zh-CN" dirty="0">
                  <a:latin typeface="+mn-ea"/>
                  <a:ea typeface="+mn-ea"/>
                </a:rPr>
                <a:t>——</a:t>
              </a:r>
              <a:r>
                <a:rPr lang="zh-CN" altLang="en-US" dirty="0">
                  <a:latin typeface="+mn-ea"/>
                  <a:ea typeface="+mn-ea"/>
                </a:rPr>
                <a:t>容器之间的所有共性都是通过</a:t>
              </a:r>
              <a:r>
                <a:rPr lang="zh-CN" altLang="en-US" dirty="0">
                  <a:solidFill>
                    <a:srgbClr val="FF0000"/>
                  </a:solidFill>
                  <a:latin typeface="+mn-ea"/>
                  <a:ea typeface="+mn-ea"/>
                </a:rPr>
                <a:t>迭代器</a:t>
              </a:r>
              <a:r>
                <a:rPr lang="zh-CN" altLang="en-US" dirty="0">
                  <a:latin typeface="+mn-ea"/>
                  <a:ea typeface="+mn-ea"/>
                </a:rPr>
                <a:t>达成的。</a:t>
              </a:r>
              <a:r>
                <a:rPr lang="en-US" altLang="zh-CN" dirty="0">
                  <a:latin typeface="+mn-ea"/>
                  <a:ea typeface="+mn-ea"/>
                </a:rPr>
                <a:t>Java</a:t>
              </a:r>
              <a:r>
                <a:rPr lang="zh-CN" altLang="en-US" dirty="0">
                  <a:latin typeface="+mn-ea"/>
                  <a:ea typeface="+mn-ea"/>
                </a:rPr>
                <a:t>将两种方法</a:t>
              </a:r>
              <a:r>
                <a:rPr lang="zh-CN" altLang="en-US" dirty="0">
                  <a:solidFill>
                    <a:srgbClr val="FF0000"/>
                  </a:solidFill>
                  <a:latin typeface="+mn-ea"/>
                  <a:ea typeface="+mn-ea"/>
                </a:rPr>
                <a:t>绑定</a:t>
              </a:r>
              <a:r>
                <a:rPr lang="zh-CN" altLang="en-US" dirty="0">
                  <a:latin typeface="+mn-ea"/>
                  <a:ea typeface="+mn-ea"/>
                </a:rPr>
                <a:t>到了一起，因为</a:t>
              </a:r>
              <a:r>
                <a:rPr lang="zh-CN" altLang="en-US" dirty="0">
                  <a:solidFill>
                    <a:srgbClr val="FF0000"/>
                  </a:solidFill>
                  <a:latin typeface="+mn-ea"/>
                  <a:ea typeface="+mn-ea"/>
                </a:rPr>
                <a:t>实现</a:t>
              </a:r>
              <a:r>
                <a:rPr lang="en-US" altLang="zh-CN" dirty="0">
                  <a:solidFill>
                    <a:srgbClr val="FF0000"/>
                  </a:solidFill>
                  <a:latin typeface="+mn-ea"/>
                  <a:ea typeface="+mn-ea"/>
                </a:rPr>
                <a:t>Collection</a:t>
              </a:r>
              <a:r>
                <a:rPr lang="zh-CN" altLang="en-US" dirty="0">
                  <a:solidFill>
                    <a:srgbClr val="FF0000"/>
                  </a:solidFill>
                  <a:latin typeface="+mn-ea"/>
                  <a:ea typeface="+mn-ea"/>
                </a:rPr>
                <a:t>就意味着需要提供</a:t>
              </a:r>
              <a:r>
                <a:rPr lang="en-US" altLang="zh-CN" dirty="0">
                  <a:solidFill>
                    <a:srgbClr val="FF0000"/>
                  </a:solidFill>
                  <a:latin typeface="+mn-ea"/>
                  <a:ea typeface="+mn-ea"/>
                </a:rPr>
                <a:t>iterator()</a:t>
              </a:r>
              <a:r>
                <a:rPr lang="zh-CN" altLang="en-US" dirty="0">
                  <a:solidFill>
                    <a:srgbClr val="FF0000"/>
                  </a:solidFill>
                  <a:latin typeface="+mn-ea"/>
                  <a:ea typeface="+mn-ea"/>
                </a:rPr>
                <a:t>方法</a:t>
              </a:r>
              <a:r>
                <a:rPr lang="zh-CN" altLang="en-US" dirty="0" smtClean="0">
                  <a:latin typeface="+mn-ea"/>
                  <a:ea typeface="+mn-ea"/>
                </a:rPr>
                <a:t>。</a:t>
              </a:r>
              <a:endParaRPr lang="en-US" altLang="zh-CN" dirty="0" smtClean="0">
                <a:latin typeface="+mn-ea"/>
                <a:ea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dirty="0" smtClean="0">
                <a:latin typeface="+mn-ea"/>
                <a:ea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Wingdings" panose="05000000000000000000" pitchFamily="2" charset="2"/>
                <a:buChar char="Ø"/>
              </a:pPr>
              <a:r>
                <a:rPr lang="en-US" altLang="zh-CN" dirty="0" smtClean="0">
                  <a:solidFill>
                    <a:srgbClr val="FF0000"/>
                  </a:solidFill>
                  <a:latin typeface="+mn-ea"/>
                  <a:ea typeface="+mn-ea"/>
                </a:rPr>
                <a:t>Foreach</a:t>
              </a: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语法</a:t>
              </a:r>
              <a:r>
                <a:rPr lang="zh-CN" altLang="en-US" dirty="0">
                  <a:latin typeface="+mn-ea"/>
                  <a:ea typeface="+mn-ea"/>
                </a:rPr>
                <a:t>用于任何实现了</a:t>
              </a:r>
              <a:r>
                <a:rPr lang="en-US" altLang="zh-CN" dirty="0">
                  <a:latin typeface="+mn-ea"/>
                  <a:ea typeface="+mn-ea"/>
                </a:rPr>
                <a:t>Iterable</a:t>
              </a:r>
              <a:r>
                <a:rPr lang="zh-CN" altLang="en-US" dirty="0">
                  <a:latin typeface="+mn-ea"/>
                  <a:ea typeface="+mn-ea"/>
                </a:rPr>
                <a:t>接口的类。</a:t>
              </a:r>
              <a:r>
                <a:rPr lang="en-US" altLang="zh-CN" dirty="0">
                  <a:latin typeface="+mn-ea"/>
                  <a:ea typeface="+mn-ea"/>
                </a:rPr>
                <a:t>Collection</a:t>
              </a:r>
              <a:r>
                <a:rPr lang="zh-CN" altLang="en-US" dirty="0">
                  <a:latin typeface="+mn-ea"/>
                  <a:ea typeface="+mn-ea"/>
                </a:rPr>
                <a:t>接口扩展了</a:t>
              </a:r>
              <a:r>
                <a:rPr lang="en-US" altLang="zh-CN" dirty="0">
                  <a:latin typeface="+mn-ea"/>
                  <a:ea typeface="+mn-ea"/>
                </a:rPr>
                <a:t>Iterable</a:t>
              </a:r>
              <a:r>
                <a:rPr lang="zh-CN" altLang="en-US" dirty="0">
                  <a:latin typeface="+mn-ea"/>
                  <a:ea typeface="+mn-ea"/>
                </a:rPr>
                <a:t>接口，所以所有</a:t>
              </a:r>
              <a:r>
                <a:rPr lang="en-US" altLang="zh-CN" dirty="0">
                  <a:latin typeface="+mn-ea"/>
                  <a:ea typeface="+mn-ea"/>
                </a:rPr>
                <a:t>Collection</a:t>
              </a:r>
              <a:r>
                <a:rPr lang="zh-CN" altLang="en-US" dirty="0">
                  <a:latin typeface="+mn-ea"/>
                  <a:ea typeface="+mn-ea"/>
                </a:rPr>
                <a:t>对象都</a:t>
              </a:r>
              <a:r>
                <a:rPr lang="zh-CN" altLang="en-US" dirty="0" smtClean="0">
                  <a:latin typeface="+mn-ea"/>
                  <a:ea typeface="+mn-ea"/>
                </a:rPr>
                <a:t>适用</a:t>
              </a:r>
              <a:r>
                <a:rPr lang="en-US" altLang="zh-CN" dirty="0">
                  <a:latin typeface="+mn-ea"/>
                  <a:ea typeface="+mn-ea"/>
                </a:rPr>
                <a:t>F</a:t>
              </a:r>
              <a:r>
                <a:rPr lang="en-US" altLang="zh-CN" dirty="0" smtClean="0">
                  <a:latin typeface="+mn-ea"/>
                  <a:ea typeface="+mn-ea"/>
                </a:rPr>
                <a:t>oreach</a:t>
              </a:r>
              <a:r>
                <a:rPr lang="zh-CN" altLang="en-US" dirty="0">
                  <a:latin typeface="+mn-ea"/>
                  <a:ea typeface="+mn-ea"/>
                </a:rPr>
                <a:t>语法。</a:t>
              </a:r>
              <a:endParaRPr lang="en-US" altLang="zh-CN" dirty="0" smtClean="0"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68184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3772576" cy="586648"/>
            <a:chOff x="354" y="361635"/>
            <a:chExt cx="3772576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3360683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5.4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容器的元素类型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330573" y="952029"/>
            <a:ext cx="10585177" cy="2391365"/>
            <a:chOff x="1028774" y="1314000"/>
            <a:chExt cx="10585177" cy="2391365"/>
          </a:xfrm>
        </p:grpSpPr>
        <p:sp>
          <p:nvSpPr>
            <p:cNvPr id="11" name="文本框 10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5</a:t>
              </a:r>
              <a:r>
                <a:rPr lang="en-US" altLang="zh-CN" b="1" dirty="0" smtClean="0">
                  <a:latin typeface="+mn-ea"/>
                  <a:ea typeface="+mn-ea"/>
                </a:rPr>
                <a:t>.4.1 </a:t>
              </a:r>
              <a:r>
                <a:rPr lang="zh-CN" altLang="en-US" b="1" dirty="0" smtClean="0">
                  <a:latin typeface="+mn-ea"/>
                  <a:ea typeface="+mn-ea"/>
                </a:rPr>
                <a:t>容器的元素类型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028774" y="1674040"/>
              <a:ext cx="10139362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泛</a:t>
              </a:r>
              <a:r>
                <a:rPr lang="zh-CN" altLang="en-US" dirty="0">
                  <a:solidFill>
                    <a:srgbClr val="FF0000"/>
                  </a:solidFill>
                  <a:latin typeface="+mn-ea"/>
                  <a:ea typeface="+mn-ea"/>
                </a:rPr>
                <a:t>型之前</a:t>
              </a:r>
              <a:r>
                <a:rPr lang="zh-CN" altLang="en-US" dirty="0">
                  <a:latin typeface="+mn-ea"/>
                  <a:ea typeface="+mn-ea"/>
                </a:rPr>
                <a:t>的容器不能持有基本类型元素，显然数组是可以的。但是有了泛型，容器就可以指定并检查它们所持有对象的类型，并且有了</a:t>
              </a:r>
              <a:r>
                <a:rPr lang="zh-CN" altLang="en-US" dirty="0">
                  <a:solidFill>
                    <a:srgbClr val="FF0000"/>
                  </a:solidFill>
                  <a:latin typeface="+mn-ea"/>
                  <a:ea typeface="+mn-ea"/>
                </a:rPr>
                <a:t>自动包装机制</a:t>
              </a:r>
              <a:r>
                <a:rPr lang="zh-CN" altLang="en-US" dirty="0">
                  <a:latin typeface="+mn-ea"/>
                  <a:ea typeface="+mn-ea"/>
                </a:rPr>
                <a:t>，容器</a:t>
              </a:r>
              <a:r>
                <a:rPr lang="zh-CN" altLang="en-US" dirty="0">
                  <a:solidFill>
                    <a:srgbClr val="FF0000"/>
                  </a:solidFill>
                  <a:latin typeface="+mn-ea"/>
                  <a:ea typeface="+mn-ea"/>
                </a:rPr>
                <a:t>看起来</a:t>
              </a:r>
              <a:r>
                <a:rPr lang="zh-CN" altLang="en-US" dirty="0">
                  <a:latin typeface="+mn-ea"/>
                  <a:ea typeface="+mn-ea"/>
                </a:rPr>
                <a:t>还能够持有基本类型</a:t>
              </a:r>
              <a:r>
                <a:rPr lang="zh-CN" altLang="en-US" dirty="0" smtClean="0">
                  <a:latin typeface="+mn-ea"/>
                  <a:ea typeface="+mn-ea"/>
                </a:rPr>
                <a:t>。</a:t>
              </a:r>
              <a:endParaRPr lang="en-US" altLang="zh-CN" dirty="0" smtClean="0">
                <a:latin typeface="+mn-ea"/>
                <a:ea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dirty="0" smtClean="0">
                <a:latin typeface="+mn-ea"/>
                <a:ea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+mn-ea"/>
                  <a:ea typeface="+mn-ea"/>
                </a:rPr>
                <a:t>在</a:t>
              </a:r>
              <a:r>
                <a:rPr lang="en-US" altLang="zh-CN" dirty="0">
                  <a:latin typeface="+mn-ea"/>
                  <a:ea typeface="+mn-ea"/>
                </a:rPr>
                <a:t>Java</a:t>
              </a:r>
              <a:r>
                <a:rPr lang="zh-CN" altLang="en-US" dirty="0">
                  <a:latin typeface="+mn-ea"/>
                  <a:ea typeface="+mn-ea"/>
                </a:rPr>
                <a:t>中，</a:t>
              </a:r>
              <a:r>
                <a:rPr lang="zh-CN" altLang="en-US" dirty="0">
                  <a:solidFill>
                    <a:srgbClr val="FF0000"/>
                  </a:solidFill>
                  <a:latin typeface="+mn-ea"/>
                  <a:ea typeface="+mn-ea"/>
                </a:rPr>
                <a:t>任何基本类型都不能作为类型参数</a:t>
              </a:r>
              <a:r>
                <a:rPr lang="zh-CN" altLang="en-US" dirty="0">
                  <a:latin typeface="+mn-ea"/>
                  <a:ea typeface="+mn-ea"/>
                </a:rPr>
                <a:t>。因此不能创建</a:t>
              </a:r>
              <a:r>
                <a:rPr lang="en-US" altLang="zh-CN" dirty="0">
                  <a:latin typeface="+mn-ea"/>
                  <a:ea typeface="+mn-ea"/>
                </a:rPr>
                <a:t>ArrayList&lt;int&gt; </a:t>
              </a:r>
              <a:r>
                <a:rPr lang="zh-CN" altLang="en-US" dirty="0">
                  <a:latin typeface="+mn-ea"/>
                  <a:ea typeface="+mn-ea"/>
                </a:rPr>
                <a:t>或 </a:t>
              </a:r>
              <a:r>
                <a:rPr lang="en-US" altLang="zh-CN" dirty="0">
                  <a:latin typeface="+mn-ea"/>
                  <a:ea typeface="+mn-ea"/>
                </a:rPr>
                <a:t>HashMap&lt;int, int&gt;</a:t>
              </a:r>
              <a:r>
                <a:rPr lang="zh-CN" altLang="en-US" dirty="0">
                  <a:latin typeface="+mn-ea"/>
                  <a:ea typeface="+mn-ea"/>
                </a:rPr>
                <a:t>之类的东西。但是可以利用自动包装机制和基本类型的包装器来解决，自动包装机制将自动地实现</a:t>
              </a:r>
              <a:r>
                <a:rPr lang="en-US" altLang="zh-CN" dirty="0">
                  <a:solidFill>
                    <a:srgbClr val="FF0000"/>
                  </a:solidFill>
                  <a:latin typeface="+mn-ea"/>
                  <a:ea typeface="+mn-ea"/>
                </a:rPr>
                <a:t>int </a:t>
              </a:r>
              <a:r>
                <a:rPr lang="zh-CN" altLang="en-US" dirty="0">
                  <a:solidFill>
                    <a:srgbClr val="FF0000"/>
                  </a:solidFill>
                  <a:latin typeface="+mn-ea"/>
                  <a:ea typeface="+mn-ea"/>
                </a:rPr>
                <a:t>到 </a:t>
              </a:r>
              <a:r>
                <a:rPr lang="en-US" altLang="zh-CN" dirty="0">
                  <a:solidFill>
                    <a:srgbClr val="FF0000"/>
                  </a:solidFill>
                  <a:latin typeface="+mn-ea"/>
                  <a:ea typeface="+mn-ea"/>
                </a:rPr>
                <a:t>Integer</a:t>
              </a:r>
              <a:r>
                <a:rPr lang="zh-CN" altLang="en-US" dirty="0">
                  <a:solidFill>
                    <a:srgbClr val="FF0000"/>
                  </a:solidFill>
                  <a:latin typeface="+mn-ea"/>
                  <a:ea typeface="+mn-ea"/>
                </a:rPr>
                <a:t>的双向</a:t>
              </a: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转换</a:t>
              </a:r>
              <a:r>
                <a:rPr lang="zh-CN" altLang="en-US" dirty="0" smtClean="0">
                  <a:latin typeface="+mn-ea"/>
                  <a:ea typeface="+mn-ea"/>
                </a:rPr>
                <a:t>。</a:t>
              </a:r>
              <a:endParaRPr lang="en-US" altLang="zh-CN" dirty="0" smtClean="0">
                <a:latin typeface="+mn-ea"/>
                <a:ea typeface="+mn-ea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330573" y="3472309"/>
            <a:ext cx="10585177" cy="729372"/>
            <a:chOff x="1028774" y="1314000"/>
            <a:chExt cx="10585177" cy="729372"/>
          </a:xfrm>
        </p:grpSpPr>
        <p:sp>
          <p:nvSpPr>
            <p:cNvPr id="16" name="文本框 15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zh-CN" altLang="en-US" b="1" dirty="0" smtClean="0">
                  <a:latin typeface="+mn-ea"/>
                  <a:ea typeface="+mn-ea"/>
                </a:rPr>
                <a:t>示例：</a:t>
              </a:r>
              <a:r>
                <a:rPr lang="en-US" altLang="zh-CN" b="1" dirty="0" smtClean="0">
                  <a:latin typeface="+mn-ea"/>
                  <a:ea typeface="+mn-ea"/>
                </a:rPr>
                <a:t>LisntOfInt.java</a:t>
              </a:r>
              <a:endParaRPr lang="en-US" altLang="zh-CN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028774" y="1674040"/>
              <a:ext cx="100091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indent="0">
                <a:buClr>
                  <a:srgbClr val="0070C0"/>
                </a:buClr>
              </a:pPr>
              <a:endParaRPr lang="en-US" altLang="zh-CN" dirty="0">
                <a:solidFill>
                  <a:srgbClr val="FF0000"/>
                </a:solidFill>
                <a:latin typeface="+mn-ea"/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148" y="3970556"/>
            <a:ext cx="4486275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2624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7406006" cy="586648"/>
            <a:chOff x="354" y="361635"/>
            <a:chExt cx="7406006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6994113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2.1 Java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开发环境（</a:t>
              </a:r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JDK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安装及环境变量）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029600" y="1456085"/>
            <a:ext cx="9001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latin typeface="+mn-ea"/>
                <a:ea typeface="+mn-ea"/>
              </a:rPr>
              <a:t>JDK</a:t>
            </a:r>
            <a:r>
              <a:rPr lang="zh-CN" altLang="en-US" b="1" dirty="0" smtClean="0">
                <a:latin typeface="+mn-ea"/>
                <a:ea typeface="+mn-ea"/>
              </a:rPr>
              <a:t>（</a:t>
            </a:r>
            <a:r>
              <a:rPr lang="en-US" altLang="zh-CN" b="1" dirty="0" smtClean="0">
                <a:latin typeface="+mn-ea"/>
                <a:ea typeface="+mn-ea"/>
              </a:rPr>
              <a:t>Java Development Kit</a:t>
            </a:r>
            <a:r>
              <a:rPr lang="zh-CN" altLang="en-US" b="1" dirty="0" smtClean="0">
                <a:latin typeface="+mn-ea"/>
                <a:ea typeface="+mn-ea"/>
              </a:rPr>
              <a:t>）安装</a:t>
            </a:r>
            <a:endParaRPr lang="en-US" altLang="zh-CN" b="1" dirty="0" smtClean="0">
              <a:latin typeface="+mn-ea"/>
              <a:ea typeface="+mn-ea"/>
            </a:endParaRPr>
          </a:p>
          <a:p>
            <a:r>
              <a:rPr lang="en-US" altLang="zh-CN" dirty="0" smtClean="0">
                <a:latin typeface="+mn-ea"/>
                <a:ea typeface="+mn-ea"/>
              </a:rPr>
              <a:t>	JDK</a:t>
            </a:r>
            <a:r>
              <a:rPr lang="zh-CN" altLang="en-US" dirty="0" smtClean="0">
                <a:latin typeface="+mn-ea"/>
                <a:ea typeface="+mn-ea"/>
              </a:rPr>
              <a:t>下载地址： </a:t>
            </a:r>
            <a:r>
              <a:rPr lang="en-US" altLang="zh-CN" dirty="0" smtClean="0">
                <a:latin typeface="+mn-ea"/>
                <a:ea typeface="+mn-ea"/>
                <a:hlinkClick r:id="rId3"/>
              </a:rPr>
              <a:t>http</a:t>
            </a:r>
            <a:r>
              <a:rPr lang="en-US" altLang="zh-CN" dirty="0">
                <a:latin typeface="+mn-ea"/>
                <a:ea typeface="+mn-ea"/>
                <a:hlinkClick r:id="rId3"/>
              </a:rPr>
              <a:t>://</a:t>
            </a:r>
            <a:r>
              <a:rPr lang="en-US" altLang="zh-CN" dirty="0" smtClean="0">
                <a:latin typeface="+mn-ea"/>
                <a:ea typeface="+mn-ea"/>
                <a:hlinkClick r:id="rId3"/>
              </a:rPr>
              <a:t>www.oracle.com/technetwork/java/javase/archive-139210.html</a:t>
            </a:r>
            <a:endParaRPr lang="en-US" altLang="zh-CN" dirty="0" smtClean="0">
              <a:latin typeface="+mn-ea"/>
              <a:ea typeface="+mn-ea"/>
            </a:endParaRPr>
          </a:p>
          <a:p>
            <a:endParaRPr lang="en-US" altLang="zh-CN" dirty="0">
              <a:latin typeface="+mn-ea"/>
              <a:ea typeface="+mn-ea"/>
            </a:endParaRPr>
          </a:p>
          <a:p>
            <a:endParaRPr lang="en-US" altLang="zh-CN" dirty="0" smtClean="0">
              <a:latin typeface="+mn-ea"/>
              <a:ea typeface="+mn-ea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latin typeface="+mn-ea"/>
                <a:ea typeface="+mn-ea"/>
              </a:rPr>
              <a:t>环境变量</a:t>
            </a:r>
            <a:endParaRPr lang="en-US" altLang="zh-CN" b="1" dirty="0" smtClean="0">
              <a:latin typeface="+mn-ea"/>
              <a:ea typeface="+mn-ea"/>
            </a:endParaRPr>
          </a:p>
          <a:p>
            <a:pPr marL="925513" lvl="1" indent="-285750">
              <a:buFont typeface="Arial" panose="020B0604020202020204" pitchFamily="34" charset="0"/>
              <a:buChar char="•"/>
            </a:pPr>
            <a:r>
              <a:rPr lang="en-US" altLang="zh-CN" b="1" dirty="0" smtClean="0">
                <a:solidFill>
                  <a:srgbClr val="FF0000"/>
                </a:solidFill>
                <a:latin typeface="+mn-ea"/>
                <a:ea typeface="+mn-ea"/>
              </a:rPr>
              <a:t>JAVA_HOME</a:t>
            </a:r>
            <a:r>
              <a:rPr lang="zh-CN" altLang="en-US" dirty="0" smtClean="0">
                <a:latin typeface="+mn-ea"/>
                <a:ea typeface="+mn-ea"/>
              </a:rPr>
              <a:t>：</a:t>
            </a:r>
            <a:r>
              <a:rPr lang="en-US" altLang="zh-CN" dirty="0" smtClean="0">
                <a:latin typeface="+mn-ea"/>
                <a:ea typeface="+mn-ea"/>
              </a:rPr>
              <a:t>JDK</a:t>
            </a:r>
            <a:r>
              <a:rPr lang="zh-CN" altLang="en-US" dirty="0" smtClean="0">
                <a:latin typeface="+mn-ea"/>
                <a:ea typeface="+mn-ea"/>
              </a:rPr>
              <a:t>的安装路径，如“</a:t>
            </a:r>
            <a:r>
              <a:rPr lang="en-US" altLang="zh-CN" dirty="0"/>
              <a:t>C:\Program </a:t>
            </a:r>
            <a:r>
              <a:rPr lang="en-US" altLang="zh-CN" dirty="0" smtClean="0"/>
              <a:t>Files\Java\jdk1.7.0_75</a:t>
            </a:r>
            <a:r>
              <a:rPr lang="zh-CN" altLang="en-US" dirty="0" smtClean="0">
                <a:latin typeface="+mn-ea"/>
                <a:ea typeface="+mn-ea"/>
              </a:rPr>
              <a:t>”</a:t>
            </a:r>
            <a:endParaRPr lang="en-US" altLang="zh-CN" dirty="0" smtClean="0">
              <a:latin typeface="+mn-ea"/>
              <a:ea typeface="+mn-ea"/>
            </a:endParaRPr>
          </a:p>
          <a:p>
            <a:pPr marL="925513" lvl="1" indent="-285750">
              <a:buFont typeface="Arial" panose="020B0604020202020204" pitchFamily="34" charset="0"/>
              <a:buChar char="•"/>
            </a:pPr>
            <a:r>
              <a:rPr lang="en-US" altLang="zh-CN" b="1" dirty="0" smtClean="0">
                <a:solidFill>
                  <a:srgbClr val="FF0000"/>
                </a:solidFill>
                <a:latin typeface="+mn-ea"/>
                <a:ea typeface="+mn-ea"/>
              </a:rPr>
              <a:t>PATH</a:t>
            </a:r>
            <a:r>
              <a:rPr lang="zh-CN" altLang="en-US" dirty="0" smtClean="0">
                <a:latin typeface="+mn-ea"/>
                <a:ea typeface="+mn-ea"/>
              </a:rPr>
              <a:t>：将</a:t>
            </a:r>
            <a:r>
              <a:rPr lang="en-US" altLang="zh-CN" dirty="0" smtClean="0">
                <a:latin typeface="+mn-ea"/>
                <a:ea typeface="+mn-ea"/>
              </a:rPr>
              <a:t>JAVA_HOME</a:t>
            </a:r>
            <a:r>
              <a:rPr lang="zh-CN" altLang="en-US" dirty="0" smtClean="0">
                <a:latin typeface="+mn-ea"/>
                <a:ea typeface="+mn-ea"/>
              </a:rPr>
              <a:t>添加到</a:t>
            </a:r>
            <a:r>
              <a:rPr lang="en-US" altLang="zh-CN" dirty="0" smtClean="0">
                <a:latin typeface="+mn-ea"/>
                <a:ea typeface="+mn-ea"/>
              </a:rPr>
              <a:t>PATH</a:t>
            </a:r>
          </a:p>
          <a:p>
            <a:pPr marL="925513" lvl="1" indent="-285750">
              <a:buFont typeface="Arial" panose="020B0604020202020204" pitchFamily="34" charset="0"/>
              <a:buChar char="•"/>
            </a:pPr>
            <a:r>
              <a:rPr lang="en-US" altLang="zh-CN" b="1" dirty="0" smtClean="0">
                <a:solidFill>
                  <a:srgbClr val="FF0000"/>
                </a:solidFill>
                <a:latin typeface="+mn-ea"/>
                <a:ea typeface="+mn-ea"/>
              </a:rPr>
              <a:t>CLASSPATH</a:t>
            </a:r>
            <a:r>
              <a:rPr lang="zh-CN" altLang="en-US" dirty="0" smtClean="0">
                <a:latin typeface="+mn-ea"/>
                <a:ea typeface="+mn-ea"/>
              </a:rPr>
              <a:t>：</a:t>
            </a:r>
            <a:r>
              <a:rPr lang="en-US" altLang="zh-CN" dirty="0" smtClean="0">
                <a:latin typeface="+mn-ea"/>
                <a:ea typeface="+mn-ea"/>
              </a:rPr>
              <a:t>java.exe</a:t>
            </a:r>
            <a:r>
              <a:rPr lang="zh-CN" altLang="en-US" dirty="0" smtClean="0">
                <a:latin typeface="+mn-ea"/>
                <a:ea typeface="+mn-ea"/>
              </a:rPr>
              <a:t>加载类的路径</a:t>
            </a:r>
            <a:endParaRPr lang="en-US" altLang="zh-CN" dirty="0">
              <a:latin typeface="+mn-ea"/>
              <a:ea typeface="+mn-ea"/>
            </a:endParaRPr>
          </a:p>
          <a:p>
            <a:endParaRPr lang="en-US" altLang="zh-CN" dirty="0">
              <a:latin typeface="+mn-ea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latin typeface="+mn-ea"/>
              </a:rPr>
              <a:t>验证安装成功</a:t>
            </a:r>
            <a:endParaRPr lang="en-US" altLang="zh-CN" b="1" dirty="0">
              <a:latin typeface="+mn-ea"/>
            </a:endParaRPr>
          </a:p>
          <a:p>
            <a:pPr lvl="1" indent="0"/>
            <a:r>
              <a:rPr lang="zh-CN" altLang="en-US" dirty="0" smtClean="0">
                <a:latin typeface="+mn-ea"/>
                <a:ea typeface="+mn-ea"/>
              </a:rPr>
              <a:t>终端执行 </a:t>
            </a:r>
            <a:r>
              <a:rPr lang="en-US" altLang="zh-CN" dirty="0" smtClean="0">
                <a:latin typeface="+mn-ea"/>
                <a:ea typeface="+mn-ea"/>
              </a:rPr>
              <a:t>java –version </a:t>
            </a:r>
            <a:r>
              <a:rPr lang="zh-CN" altLang="en-US" dirty="0" smtClean="0">
                <a:latin typeface="+mn-ea"/>
                <a:ea typeface="+mn-ea"/>
              </a:rPr>
              <a:t>出现如下，表示安装成功。</a:t>
            </a:r>
            <a:endParaRPr lang="en-US" altLang="zh-CN" dirty="0" smtClean="0">
              <a:latin typeface="+mn-ea"/>
              <a:ea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847" y="4984477"/>
            <a:ext cx="4296375" cy="54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436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3940314" cy="586648"/>
            <a:chOff x="354" y="361635"/>
            <a:chExt cx="3940314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3528421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1. 3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第一个</a:t>
              </a:r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Java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程序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75" y="1024037"/>
            <a:ext cx="7560840" cy="26541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028776" y="4048373"/>
            <a:ext cx="7560840" cy="14773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latin typeface="+mn-ea"/>
                <a:ea typeface="+mn-ea"/>
              </a:rPr>
              <a:t>编译</a:t>
            </a:r>
            <a:r>
              <a:rPr lang="zh-CN" altLang="en-US" dirty="0" smtClean="0">
                <a:latin typeface="+mn-ea"/>
                <a:ea typeface="+mn-ea"/>
              </a:rPr>
              <a:t>：</a:t>
            </a:r>
            <a:endParaRPr lang="en-US" altLang="zh-CN" dirty="0" smtClean="0">
              <a:latin typeface="+mn-ea"/>
              <a:ea typeface="+mn-ea"/>
            </a:endParaRPr>
          </a:p>
          <a:p>
            <a:r>
              <a:rPr lang="en-US" altLang="zh-CN" dirty="0" smtClean="0">
                <a:latin typeface="+mn-ea"/>
                <a:ea typeface="+mn-ea"/>
              </a:rPr>
              <a:t>	javac HelloDate.java</a:t>
            </a:r>
          </a:p>
          <a:p>
            <a:endParaRPr lang="en-US" altLang="zh-CN" dirty="0" smtClean="0">
              <a:latin typeface="+mn-ea"/>
              <a:ea typeface="+mn-ea"/>
            </a:endParaRPr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+mn-ea"/>
                <a:ea typeface="+mn-ea"/>
              </a:rPr>
              <a:t>运行</a:t>
            </a:r>
            <a:r>
              <a:rPr lang="zh-CN" altLang="en-US" dirty="0" smtClean="0">
                <a:latin typeface="+mn-ea"/>
                <a:ea typeface="+mn-ea"/>
              </a:rPr>
              <a:t>：</a:t>
            </a:r>
            <a:endParaRPr lang="en-US" altLang="zh-CN" dirty="0">
              <a:latin typeface="+mn-ea"/>
              <a:ea typeface="+mn-ea"/>
            </a:endParaRPr>
          </a:p>
          <a:p>
            <a:r>
              <a:rPr lang="en-US" altLang="zh-CN" dirty="0" smtClean="0">
                <a:latin typeface="+mn-ea"/>
                <a:ea typeface="+mn-ea"/>
              </a:rPr>
              <a:t>	Java </a:t>
            </a:r>
            <a:r>
              <a:rPr lang="en-US" altLang="zh-CN" dirty="0" err="1" smtClean="0">
                <a:latin typeface="+mn-ea"/>
                <a:ea typeface="+mn-ea"/>
              </a:rPr>
              <a:t>HelloDate</a:t>
            </a:r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77395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2243923" y="5540871"/>
            <a:ext cx="8757368" cy="4523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6000">
                <a:schemeClr val="tx2">
                  <a:lumMod val="20000"/>
                  <a:lumOff val="80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925828" y="5729738"/>
            <a:ext cx="636193" cy="2585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2013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925914" y="3870877"/>
            <a:ext cx="636020" cy="1755353"/>
            <a:chOff x="1178887" y="3706932"/>
            <a:chExt cx="694440" cy="191658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1526107" y="4231183"/>
              <a:ext cx="0" cy="1245882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Group 29"/>
            <p:cNvGrpSpPr>
              <a:grpSpLocks noChangeAspect="1"/>
            </p:cNvGrpSpPr>
            <p:nvPr/>
          </p:nvGrpSpPr>
          <p:grpSpPr>
            <a:xfrm>
              <a:off x="1178887" y="3706932"/>
              <a:ext cx="694440" cy="694438"/>
              <a:chOff x="5737686" y="1481235"/>
              <a:chExt cx="375488" cy="375488"/>
            </a:xfrm>
            <a:solidFill>
              <a:schemeClr val="accent1"/>
            </a:solidFill>
          </p:grpSpPr>
          <p:sp>
            <p:nvSpPr>
              <p:cNvPr id="33" name="Teardrop 32"/>
              <p:cNvSpPr/>
              <p:nvPr/>
            </p:nvSpPr>
            <p:spPr>
              <a:xfrm rot="8100000">
                <a:off x="5737686" y="1481235"/>
                <a:ext cx="375488" cy="375488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>
                  <a:lnSpc>
                    <a:spcPct val="120000"/>
                  </a:lnSpc>
                </a:pPr>
                <a:endParaRPr lang="en-US" sz="8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5774011" y="1613620"/>
                <a:ext cx="302837" cy="1090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zh-CN" altLang="en-US" sz="1000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rPr>
                  <a:t>文字内容</a:t>
                </a:r>
                <a:endParaRPr lang="en-US" sz="10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1450542" y="5472387"/>
              <a:ext cx="151130" cy="151130"/>
            </a:xfrm>
            <a:prstGeom prst="ellipse">
              <a:avLst/>
            </a:prstGeom>
            <a:solidFill>
              <a:schemeClr val="accent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US" sz="800" dirty="0">
                <a:solidFill>
                  <a:srgbClr val="26A6C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35" name="Text Placeholder 33"/>
          <p:cNvSpPr txBox="1">
            <a:spLocks/>
          </p:cNvSpPr>
          <p:nvPr/>
        </p:nvSpPr>
        <p:spPr>
          <a:xfrm>
            <a:off x="2435573" y="4650792"/>
            <a:ext cx="1309119" cy="2585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6" name="Text Placeholder 32"/>
          <p:cNvSpPr txBox="1">
            <a:spLocks/>
          </p:cNvSpPr>
          <p:nvPr/>
        </p:nvSpPr>
        <p:spPr>
          <a:xfrm>
            <a:off x="2435574" y="4894530"/>
            <a:ext cx="1603301" cy="443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674267" y="5729738"/>
            <a:ext cx="636193" cy="2347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2014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674354" y="2533485"/>
            <a:ext cx="636020" cy="3092744"/>
            <a:chOff x="3087924" y="2246699"/>
            <a:chExt cx="694440" cy="3376818"/>
          </a:xfrm>
        </p:grpSpPr>
        <p:cxnSp>
          <p:nvCxnSpPr>
            <p:cNvPr id="47" name="Straight Connector 46"/>
            <p:cNvCxnSpPr>
              <a:stCxn id="45" idx="2"/>
              <a:endCxn id="46" idx="0"/>
            </p:cNvCxnSpPr>
            <p:nvPr/>
          </p:nvCxnSpPr>
          <p:spPr>
            <a:xfrm>
              <a:off x="3435143" y="2691428"/>
              <a:ext cx="1" cy="278096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Group 37"/>
            <p:cNvGrpSpPr>
              <a:grpSpLocks noChangeAspect="1"/>
            </p:cNvGrpSpPr>
            <p:nvPr/>
          </p:nvGrpSpPr>
          <p:grpSpPr>
            <a:xfrm>
              <a:off x="3087924" y="2246699"/>
              <a:ext cx="694440" cy="694438"/>
              <a:chOff x="5737686" y="1481235"/>
              <a:chExt cx="375488" cy="375488"/>
            </a:xfrm>
            <a:solidFill>
              <a:schemeClr val="accent2"/>
            </a:solidFill>
          </p:grpSpPr>
          <p:sp>
            <p:nvSpPr>
              <p:cNvPr id="39" name="Teardrop 38"/>
              <p:cNvSpPr/>
              <p:nvPr/>
            </p:nvSpPr>
            <p:spPr>
              <a:xfrm rot="8100000">
                <a:off x="5737686" y="1481235"/>
                <a:ext cx="375488" cy="375488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>
                  <a:lnSpc>
                    <a:spcPct val="120000"/>
                  </a:lnSpc>
                </a:pPr>
                <a:endParaRPr lang="en-US" sz="8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5774011" y="1612681"/>
                <a:ext cx="302837" cy="1090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zh-CN"/>
                </a:defPPr>
                <a:lvl1pPr algn="just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defRPr sz="110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1pPr>
              </a:lstStyle>
              <a:p>
                <a:r>
                  <a:rPr lang="zh-CN" altLang="en-US" sz="1000" dirty="0">
                    <a:sym typeface="Arial" panose="020B0604020202020204" pitchFamily="34" charset="0"/>
                  </a:rPr>
                  <a:t>文字内容</a:t>
                </a:r>
                <a:endParaRPr lang="en-US" sz="1000" dirty="0"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46" name="Oval 45"/>
            <p:cNvSpPr>
              <a:spLocks noChangeAspect="1"/>
            </p:cNvSpPr>
            <p:nvPr/>
          </p:nvSpPr>
          <p:spPr>
            <a:xfrm>
              <a:off x="3359579" y="5472387"/>
              <a:ext cx="151130" cy="151130"/>
            </a:xfrm>
            <a:prstGeom prst="ellipse">
              <a:avLst/>
            </a:prstGeom>
            <a:solidFill>
              <a:schemeClr val="accent2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US" sz="800" dirty="0">
                <a:solidFill>
                  <a:srgbClr val="26A6C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48" name="Text Placeholder 33"/>
          <p:cNvSpPr txBox="1">
            <a:spLocks/>
          </p:cNvSpPr>
          <p:nvPr/>
        </p:nvSpPr>
        <p:spPr>
          <a:xfrm>
            <a:off x="4175632" y="3330725"/>
            <a:ext cx="1352814" cy="2585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9" name="Text Placeholder 32"/>
          <p:cNvSpPr txBox="1">
            <a:spLocks/>
          </p:cNvSpPr>
          <p:nvPr/>
        </p:nvSpPr>
        <p:spPr>
          <a:xfrm>
            <a:off x="4175633" y="3574463"/>
            <a:ext cx="1672201" cy="443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475444" y="1802494"/>
            <a:ext cx="636020" cy="3823735"/>
            <a:chOff x="5054449" y="1448565"/>
            <a:chExt cx="694440" cy="4174952"/>
          </a:xfrm>
        </p:grpSpPr>
        <p:cxnSp>
          <p:nvCxnSpPr>
            <p:cNvPr id="54" name="Straight Connector 53"/>
            <p:cNvCxnSpPr/>
            <p:nvPr/>
          </p:nvCxnSpPr>
          <p:spPr>
            <a:xfrm>
              <a:off x="5401671" y="2111697"/>
              <a:ext cx="0" cy="3449680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Group 49"/>
            <p:cNvGrpSpPr>
              <a:grpSpLocks noChangeAspect="1"/>
            </p:cNvGrpSpPr>
            <p:nvPr/>
          </p:nvGrpSpPr>
          <p:grpSpPr>
            <a:xfrm>
              <a:off x="5054449" y="1448565"/>
              <a:ext cx="694440" cy="694438"/>
              <a:chOff x="5737686" y="1481235"/>
              <a:chExt cx="375488" cy="375488"/>
            </a:xfrm>
            <a:solidFill>
              <a:schemeClr val="accent6"/>
            </a:solidFill>
          </p:grpSpPr>
          <p:sp>
            <p:nvSpPr>
              <p:cNvPr id="51" name="Teardrop 50"/>
              <p:cNvSpPr/>
              <p:nvPr/>
            </p:nvSpPr>
            <p:spPr>
              <a:xfrm rot="8100000">
                <a:off x="5737686" y="1481235"/>
                <a:ext cx="375488" cy="375488"/>
              </a:xfrm>
              <a:prstGeom prst="teardrop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>
                  <a:lnSpc>
                    <a:spcPct val="120000"/>
                  </a:lnSpc>
                </a:pPr>
                <a:endParaRPr lang="en-US" sz="8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5774011" y="1594987"/>
                <a:ext cx="302837" cy="1090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zh-CN"/>
                </a:defPPr>
                <a:lvl1pPr algn="just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defRPr sz="110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1pPr>
              </a:lstStyle>
              <a:p>
                <a:r>
                  <a:rPr lang="zh-CN" altLang="en-US" sz="1000" dirty="0">
                    <a:sym typeface="Arial" panose="020B0604020202020204" pitchFamily="34" charset="0"/>
                  </a:rPr>
                  <a:t>文字内容</a:t>
                </a:r>
                <a:endParaRPr lang="en-US" sz="1000" dirty="0"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53" name="Oval 52"/>
            <p:cNvSpPr>
              <a:spLocks noChangeAspect="1"/>
            </p:cNvSpPr>
            <p:nvPr/>
          </p:nvSpPr>
          <p:spPr>
            <a:xfrm>
              <a:off x="5326104" y="5472387"/>
              <a:ext cx="151130" cy="151130"/>
            </a:xfrm>
            <a:prstGeom prst="ellipse">
              <a:avLst/>
            </a:prstGeom>
            <a:solidFill>
              <a:schemeClr val="accent3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US" sz="800" dirty="0">
                <a:solidFill>
                  <a:srgbClr val="26A6C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56" name="Text Placeholder 33"/>
          <p:cNvSpPr txBox="1">
            <a:spLocks/>
          </p:cNvSpPr>
          <p:nvPr/>
        </p:nvSpPr>
        <p:spPr>
          <a:xfrm>
            <a:off x="5976723" y="2613193"/>
            <a:ext cx="2536088" cy="2585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7" name="Text Placeholder 32"/>
          <p:cNvSpPr txBox="1">
            <a:spLocks/>
          </p:cNvSpPr>
          <p:nvPr/>
        </p:nvSpPr>
        <p:spPr>
          <a:xfrm>
            <a:off x="5976724" y="2856931"/>
            <a:ext cx="1549685" cy="443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276538" y="4096020"/>
            <a:ext cx="636020" cy="1530209"/>
            <a:chOff x="7020976" y="3952755"/>
            <a:chExt cx="694440" cy="1670762"/>
          </a:xfrm>
        </p:grpSpPr>
        <p:cxnSp>
          <p:nvCxnSpPr>
            <p:cNvPr id="63" name="Straight Connector 62"/>
            <p:cNvCxnSpPr>
              <a:endCxn id="62" idx="0"/>
            </p:cNvCxnSpPr>
            <p:nvPr/>
          </p:nvCxnSpPr>
          <p:spPr>
            <a:xfrm>
              <a:off x="7368196" y="4376684"/>
              <a:ext cx="0" cy="1095703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" name="Group 58"/>
            <p:cNvGrpSpPr>
              <a:grpSpLocks noChangeAspect="1"/>
            </p:cNvGrpSpPr>
            <p:nvPr/>
          </p:nvGrpSpPr>
          <p:grpSpPr>
            <a:xfrm>
              <a:off x="7020976" y="3952755"/>
              <a:ext cx="694440" cy="694438"/>
              <a:chOff x="5737686" y="1481235"/>
              <a:chExt cx="375488" cy="375488"/>
            </a:xfrm>
            <a:solidFill>
              <a:schemeClr val="accent4"/>
            </a:solidFill>
          </p:grpSpPr>
          <p:sp>
            <p:nvSpPr>
              <p:cNvPr id="60" name="Teardrop 59"/>
              <p:cNvSpPr/>
              <p:nvPr/>
            </p:nvSpPr>
            <p:spPr>
              <a:xfrm rot="8100000">
                <a:off x="5737686" y="1481235"/>
                <a:ext cx="375488" cy="375488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>
                  <a:lnSpc>
                    <a:spcPct val="120000"/>
                  </a:lnSpc>
                </a:pPr>
                <a:endParaRPr lang="en-US" sz="8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5774014" y="1615517"/>
                <a:ext cx="302837" cy="1090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zh-CN"/>
                </a:defPPr>
                <a:lvl1pPr algn="just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defRPr sz="110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1pPr>
              </a:lstStyle>
              <a:p>
                <a:r>
                  <a:rPr lang="zh-CN" altLang="en-US" sz="1000" dirty="0">
                    <a:sym typeface="Arial" panose="020B0604020202020204" pitchFamily="34" charset="0"/>
                  </a:rPr>
                  <a:t>文字内容</a:t>
                </a:r>
                <a:endParaRPr lang="en-US" sz="1000" dirty="0"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62" name="Oval 61"/>
            <p:cNvSpPr>
              <a:spLocks noChangeAspect="1"/>
            </p:cNvSpPr>
            <p:nvPr/>
          </p:nvSpPr>
          <p:spPr>
            <a:xfrm>
              <a:off x="7292631" y="5472387"/>
              <a:ext cx="151130" cy="151130"/>
            </a:xfrm>
            <a:prstGeom prst="ellipse">
              <a:avLst/>
            </a:prstGeom>
            <a:solidFill>
              <a:schemeClr val="accent4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US" sz="800" dirty="0">
                <a:solidFill>
                  <a:srgbClr val="26A6C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79" name="Text Placeholder 33"/>
          <p:cNvSpPr txBox="1">
            <a:spLocks/>
          </p:cNvSpPr>
          <p:nvPr/>
        </p:nvSpPr>
        <p:spPr>
          <a:xfrm>
            <a:off x="7704516" y="4848251"/>
            <a:ext cx="1352814" cy="2585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0" name="Text Placeholder 32"/>
          <p:cNvSpPr txBox="1">
            <a:spLocks/>
          </p:cNvSpPr>
          <p:nvPr/>
        </p:nvSpPr>
        <p:spPr>
          <a:xfrm>
            <a:off x="7704517" y="5091989"/>
            <a:ext cx="1672201" cy="443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9008424" y="2556924"/>
            <a:ext cx="636020" cy="3069305"/>
            <a:chOff x="8911938" y="2272291"/>
            <a:chExt cx="694440" cy="3351226"/>
          </a:xfrm>
        </p:grpSpPr>
        <p:cxnSp>
          <p:nvCxnSpPr>
            <p:cNvPr id="85" name="Straight Connector 84"/>
            <p:cNvCxnSpPr/>
            <p:nvPr/>
          </p:nvCxnSpPr>
          <p:spPr>
            <a:xfrm>
              <a:off x="9259158" y="2883158"/>
              <a:ext cx="0" cy="2635884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Group 80"/>
            <p:cNvGrpSpPr>
              <a:grpSpLocks noChangeAspect="1"/>
            </p:cNvGrpSpPr>
            <p:nvPr/>
          </p:nvGrpSpPr>
          <p:grpSpPr>
            <a:xfrm>
              <a:off x="8911938" y="2272291"/>
              <a:ext cx="694440" cy="694438"/>
              <a:chOff x="5737686" y="1481235"/>
              <a:chExt cx="375488" cy="375488"/>
            </a:xfrm>
            <a:solidFill>
              <a:schemeClr val="accent5"/>
            </a:solidFill>
          </p:grpSpPr>
          <p:sp>
            <p:nvSpPr>
              <p:cNvPr id="82" name="Teardrop 81"/>
              <p:cNvSpPr/>
              <p:nvPr/>
            </p:nvSpPr>
            <p:spPr>
              <a:xfrm rot="8100000">
                <a:off x="5737686" y="1481235"/>
                <a:ext cx="375488" cy="375488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>
                  <a:lnSpc>
                    <a:spcPct val="120000"/>
                  </a:lnSpc>
                </a:pPr>
                <a:endParaRPr lang="en-US" sz="8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5774014" y="1608883"/>
                <a:ext cx="302837" cy="1090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zh-CN"/>
                </a:defPPr>
                <a:lvl1pPr algn="just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defRPr sz="110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1pPr>
              </a:lstStyle>
              <a:p>
                <a:r>
                  <a:rPr lang="zh-CN" altLang="en-US" sz="1000" dirty="0">
                    <a:sym typeface="Arial" panose="020B0604020202020204" pitchFamily="34" charset="0"/>
                  </a:rPr>
                  <a:t>文字内容</a:t>
                </a:r>
                <a:endParaRPr lang="en-US" altLang="zh-CN" sz="1000" dirty="0"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84" name="Oval 83"/>
            <p:cNvSpPr>
              <a:spLocks noChangeAspect="1"/>
            </p:cNvSpPr>
            <p:nvPr/>
          </p:nvSpPr>
          <p:spPr>
            <a:xfrm>
              <a:off x="9183593" y="5472387"/>
              <a:ext cx="151130" cy="151130"/>
            </a:xfrm>
            <a:prstGeom prst="ellipse">
              <a:avLst/>
            </a:prstGeom>
            <a:solidFill>
              <a:schemeClr val="accent5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US" sz="800" dirty="0">
                <a:solidFill>
                  <a:srgbClr val="26A6C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86" name="Text Placeholder 33"/>
          <p:cNvSpPr txBox="1">
            <a:spLocks/>
          </p:cNvSpPr>
          <p:nvPr/>
        </p:nvSpPr>
        <p:spPr>
          <a:xfrm>
            <a:off x="9509702" y="3330725"/>
            <a:ext cx="1352814" cy="2585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7" name="Text Placeholder 32"/>
          <p:cNvSpPr txBox="1">
            <a:spLocks/>
          </p:cNvSpPr>
          <p:nvPr/>
        </p:nvSpPr>
        <p:spPr>
          <a:xfrm>
            <a:off x="9509702" y="3574463"/>
            <a:ext cx="1672201" cy="443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475358" y="5729738"/>
            <a:ext cx="636193" cy="2585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2015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7276449" y="5729738"/>
            <a:ext cx="636193" cy="2585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2016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9008337" y="5729738"/>
            <a:ext cx="636193" cy="2585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2017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354" y="36163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372973" y="266550"/>
            <a:ext cx="3785478" cy="528263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zh-CN" altLang="en-US" sz="28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点击添加相关标题文字</a:t>
            </a:r>
          </a:p>
        </p:txBody>
      </p:sp>
      <p:sp>
        <p:nvSpPr>
          <p:cNvPr id="64" name="文本框 63"/>
          <p:cNvSpPr txBox="1"/>
          <p:nvPr/>
        </p:nvSpPr>
        <p:spPr>
          <a:xfrm>
            <a:off x="372973" y="731157"/>
            <a:ext cx="2352650" cy="282042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en-US" altLang="zh-CN" sz="12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ADD RELATED TITLE WORDS</a:t>
            </a:r>
            <a:endParaRPr lang="zh-CN" altLang="en-US" sz="12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385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/>
      <p:bldP spid="35" grpId="0"/>
      <p:bldP spid="36" grpId="0"/>
      <p:bldP spid="37" grpId="0"/>
      <p:bldP spid="48" grpId="0"/>
      <p:bldP spid="49" grpId="0"/>
      <p:bldP spid="56" grpId="0"/>
      <p:bldP spid="57" grpId="0"/>
      <p:bldP spid="79" grpId="0"/>
      <p:bldP spid="80" grpId="0"/>
      <p:bldP spid="86" grpId="0"/>
      <p:bldP spid="87" grpId="0"/>
      <p:bldP spid="88" grpId="0"/>
      <p:bldP spid="89" grpId="0"/>
      <p:bldP spid="90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/>
          <p:cNvSpPr/>
          <p:nvPr/>
        </p:nvSpPr>
        <p:spPr>
          <a:xfrm>
            <a:off x="2050906" y="4819369"/>
            <a:ext cx="8756941" cy="378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1" name="Freeform 6"/>
          <p:cNvSpPr>
            <a:spLocks/>
          </p:cNvSpPr>
          <p:nvPr/>
        </p:nvSpPr>
        <p:spPr bwMode="auto">
          <a:xfrm>
            <a:off x="2228680" y="4733946"/>
            <a:ext cx="700116" cy="85425"/>
          </a:xfrm>
          <a:custGeom>
            <a:avLst/>
            <a:gdLst>
              <a:gd name="T0" fmla="*/ 648 w 648"/>
              <a:gd name="T1" fmla="*/ 1082 h 1082"/>
              <a:gd name="T2" fmla="*/ 0 w 648"/>
              <a:gd name="T3" fmla="*/ 1082 h 1082"/>
              <a:gd name="T4" fmla="*/ 140 w 648"/>
              <a:gd name="T5" fmla="*/ 919 h 1082"/>
              <a:gd name="T6" fmla="*/ 324 w 648"/>
              <a:gd name="T7" fmla="*/ 0 h 1082"/>
              <a:gd name="T8" fmla="*/ 508 w 648"/>
              <a:gd name="T9" fmla="*/ 919 h 1082"/>
              <a:gd name="T10" fmla="*/ 648 w 648"/>
              <a:gd name="T11" fmla="*/ 1082 h 10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48" h="1082">
                <a:moveTo>
                  <a:pt x="648" y="1082"/>
                </a:moveTo>
                <a:cubicBezTo>
                  <a:pt x="0" y="1082"/>
                  <a:pt x="0" y="1082"/>
                  <a:pt x="0" y="1082"/>
                </a:cubicBezTo>
                <a:cubicBezTo>
                  <a:pt x="4" y="1082"/>
                  <a:pt x="98" y="1080"/>
                  <a:pt x="140" y="919"/>
                </a:cubicBezTo>
                <a:cubicBezTo>
                  <a:pt x="182" y="755"/>
                  <a:pt x="223" y="0"/>
                  <a:pt x="324" y="0"/>
                </a:cubicBezTo>
                <a:cubicBezTo>
                  <a:pt x="425" y="0"/>
                  <a:pt x="466" y="755"/>
                  <a:pt x="508" y="919"/>
                </a:cubicBezTo>
                <a:cubicBezTo>
                  <a:pt x="550" y="1080"/>
                  <a:pt x="644" y="1082"/>
                  <a:pt x="648" y="10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83748" tIns="41874" rIns="83748" bIns="41874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ko-KR" altLang="en-US" sz="800" dirty="0"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52" name="Freeform 6"/>
          <p:cNvSpPr>
            <a:spLocks/>
          </p:cNvSpPr>
          <p:nvPr/>
        </p:nvSpPr>
        <p:spPr bwMode="auto">
          <a:xfrm>
            <a:off x="2928796" y="4608911"/>
            <a:ext cx="700116" cy="210460"/>
          </a:xfrm>
          <a:custGeom>
            <a:avLst/>
            <a:gdLst>
              <a:gd name="T0" fmla="*/ 648 w 648"/>
              <a:gd name="T1" fmla="*/ 1082 h 1082"/>
              <a:gd name="T2" fmla="*/ 0 w 648"/>
              <a:gd name="T3" fmla="*/ 1082 h 1082"/>
              <a:gd name="T4" fmla="*/ 140 w 648"/>
              <a:gd name="T5" fmla="*/ 919 h 1082"/>
              <a:gd name="T6" fmla="*/ 324 w 648"/>
              <a:gd name="T7" fmla="*/ 0 h 1082"/>
              <a:gd name="T8" fmla="*/ 508 w 648"/>
              <a:gd name="T9" fmla="*/ 919 h 1082"/>
              <a:gd name="T10" fmla="*/ 648 w 648"/>
              <a:gd name="T11" fmla="*/ 1082 h 10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48" h="1082">
                <a:moveTo>
                  <a:pt x="648" y="1082"/>
                </a:moveTo>
                <a:cubicBezTo>
                  <a:pt x="0" y="1082"/>
                  <a:pt x="0" y="1082"/>
                  <a:pt x="0" y="1082"/>
                </a:cubicBezTo>
                <a:cubicBezTo>
                  <a:pt x="4" y="1082"/>
                  <a:pt x="98" y="1080"/>
                  <a:pt x="140" y="919"/>
                </a:cubicBezTo>
                <a:cubicBezTo>
                  <a:pt x="182" y="755"/>
                  <a:pt x="223" y="0"/>
                  <a:pt x="324" y="0"/>
                </a:cubicBezTo>
                <a:cubicBezTo>
                  <a:pt x="425" y="0"/>
                  <a:pt x="466" y="755"/>
                  <a:pt x="508" y="919"/>
                </a:cubicBezTo>
                <a:cubicBezTo>
                  <a:pt x="550" y="1080"/>
                  <a:pt x="644" y="1082"/>
                  <a:pt x="648" y="108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83748" tIns="41874" rIns="83748" bIns="41874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ko-KR" altLang="en-US" sz="800" dirty="0"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53" name="Freeform 6"/>
          <p:cNvSpPr>
            <a:spLocks/>
          </p:cNvSpPr>
          <p:nvPr/>
        </p:nvSpPr>
        <p:spPr bwMode="auto">
          <a:xfrm>
            <a:off x="3628912" y="4520651"/>
            <a:ext cx="700116" cy="298719"/>
          </a:xfrm>
          <a:custGeom>
            <a:avLst/>
            <a:gdLst>
              <a:gd name="T0" fmla="*/ 648 w 648"/>
              <a:gd name="T1" fmla="*/ 1082 h 1082"/>
              <a:gd name="T2" fmla="*/ 0 w 648"/>
              <a:gd name="T3" fmla="*/ 1082 h 1082"/>
              <a:gd name="T4" fmla="*/ 140 w 648"/>
              <a:gd name="T5" fmla="*/ 919 h 1082"/>
              <a:gd name="T6" fmla="*/ 324 w 648"/>
              <a:gd name="T7" fmla="*/ 0 h 1082"/>
              <a:gd name="T8" fmla="*/ 508 w 648"/>
              <a:gd name="T9" fmla="*/ 919 h 1082"/>
              <a:gd name="T10" fmla="*/ 648 w 648"/>
              <a:gd name="T11" fmla="*/ 1082 h 10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48" h="1082">
                <a:moveTo>
                  <a:pt x="648" y="1082"/>
                </a:moveTo>
                <a:cubicBezTo>
                  <a:pt x="0" y="1082"/>
                  <a:pt x="0" y="1082"/>
                  <a:pt x="0" y="1082"/>
                </a:cubicBezTo>
                <a:cubicBezTo>
                  <a:pt x="4" y="1082"/>
                  <a:pt x="98" y="1080"/>
                  <a:pt x="140" y="919"/>
                </a:cubicBezTo>
                <a:cubicBezTo>
                  <a:pt x="182" y="755"/>
                  <a:pt x="223" y="0"/>
                  <a:pt x="324" y="0"/>
                </a:cubicBezTo>
                <a:cubicBezTo>
                  <a:pt x="425" y="0"/>
                  <a:pt x="466" y="755"/>
                  <a:pt x="508" y="919"/>
                </a:cubicBezTo>
                <a:cubicBezTo>
                  <a:pt x="550" y="1080"/>
                  <a:pt x="644" y="1082"/>
                  <a:pt x="648" y="108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83748" tIns="41874" rIns="83748" bIns="41874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ko-KR" altLang="en-US" sz="800" dirty="0"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54" name="Freeform 6"/>
          <p:cNvSpPr>
            <a:spLocks/>
          </p:cNvSpPr>
          <p:nvPr/>
        </p:nvSpPr>
        <p:spPr bwMode="auto">
          <a:xfrm>
            <a:off x="4329028" y="4366196"/>
            <a:ext cx="700116" cy="453173"/>
          </a:xfrm>
          <a:custGeom>
            <a:avLst/>
            <a:gdLst>
              <a:gd name="T0" fmla="*/ 648 w 648"/>
              <a:gd name="T1" fmla="*/ 1082 h 1082"/>
              <a:gd name="T2" fmla="*/ 0 w 648"/>
              <a:gd name="T3" fmla="*/ 1082 h 1082"/>
              <a:gd name="T4" fmla="*/ 140 w 648"/>
              <a:gd name="T5" fmla="*/ 919 h 1082"/>
              <a:gd name="T6" fmla="*/ 324 w 648"/>
              <a:gd name="T7" fmla="*/ 0 h 1082"/>
              <a:gd name="T8" fmla="*/ 508 w 648"/>
              <a:gd name="T9" fmla="*/ 919 h 1082"/>
              <a:gd name="T10" fmla="*/ 648 w 648"/>
              <a:gd name="T11" fmla="*/ 1082 h 10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48" h="1082">
                <a:moveTo>
                  <a:pt x="648" y="1082"/>
                </a:moveTo>
                <a:cubicBezTo>
                  <a:pt x="0" y="1082"/>
                  <a:pt x="0" y="1082"/>
                  <a:pt x="0" y="1082"/>
                </a:cubicBezTo>
                <a:cubicBezTo>
                  <a:pt x="4" y="1082"/>
                  <a:pt x="98" y="1080"/>
                  <a:pt x="140" y="919"/>
                </a:cubicBezTo>
                <a:cubicBezTo>
                  <a:pt x="182" y="755"/>
                  <a:pt x="223" y="0"/>
                  <a:pt x="324" y="0"/>
                </a:cubicBezTo>
                <a:cubicBezTo>
                  <a:pt x="425" y="0"/>
                  <a:pt x="466" y="755"/>
                  <a:pt x="508" y="919"/>
                </a:cubicBezTo>
                <a:cubicBezTo>
                  <a:pt x="550" y="1080"/>
                  <a:pt x="644" y="1082"/>
                  <a:pt x="648" y="108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83748" tIns="41874" rIns="83748" bIns="41874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ko-KR" altLang="en-US" sz="800" dirty="0"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55" name="Freeform 6"/>
          <p:cNvSpPr>
            <a:spLocks/>
          </p:cNvSpPr>
          <p:nvPr/>
        </p:nvSpPr>
        <p:spPr bwMode="auto">
          <a:xfrm>
            <a:off x="5029144" y="4233805"/>
            <a:ext cx="700116" cy="585564"/>
          </a:xfrm>
          <a:custGeom>
            <a:avLst/>
            <a:gdLst>
              <a:gd name="T0" fmla="*/ 648 w 648"/>
              <a:gd name="T1" fmla="*/ 1082 h 1082"/>
              <a:gd name="T2" fmla="*/ 0 w 648"/>
              <a:gd name="T3" fmla="*/ 1082 h 1082"/>
              <a:gd name="T4" fmla="*/ 140 w 648"/>
              <a:gd name="T5" fmla="*/ 919 h 1082"/>
              <a:gd name="T6" fmla="*/ 324 w 648"/>
              <a:gd name="T7" fmla="*/ 0 h 1082"/>
              <a:gd name="T8" fmla="*/ 508 w 648"/>
              <a:gd name="T9" fmla="*/ 919 h 1082"/>
              <a:gd name="T10" fmla="*/ 648 w 648"/>
              <a:gd name="T11" fmla="*/ 1082 h 10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48" h="1082">
                <a:moveTo>
                  <a:pt x="648" y="1082"/>
                </a:moveTo>
                <a:cubicBezTo>
                  <a:pt x="0" y="1082"/>
                  <a:pt x="0" y="1082"/>
                  <a:pt x="0" y="1082"/>
                </a:cubicBezTo>
                <a:cubicBezTo>
                  <a:pt x="4" y="1082"/>
                  <a:pt x="98" y="1080"/>
                  <a:pt x="140" y="919"/>
                </a:cubicBezTo>
                <a:cubicBezTo>
                  <a:pt x="182" y="755"/>
                  <a:pt x="223" y="0"/>
                  <a:pt x="324" y="0"/>
                </a:cubicBezTo>
                <a:cubicBezTo>
                  <a:pt x="425" y="0"/>
                  <a:pt x="466" y="755"/>
                  <a:pt x="508" y="919"/>
                </a:cubicBezTo>
                <a:cubicBezTo>
                  <a:pt x="550" y="1080"/>
                  <a:pt x="644" y="1082"/>
                  <a:pt x="648" y="108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83748" tIns="41874" rIns="83748" bIns="41874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ko-KR" altLang="en-US" sz="800" dirty="0"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56" name="Freeform 6"/>
          <p:cNvSpPr>
            <a:spLocks/>
          </p:cNvSpPr>
          <p:nvPr/>
        </p:nvSpPr>
        <p:spPr bwMode="auto">
          <a:xfrm>
            <a:off x="5729260" y="4086705"/>
            <a:ext cx="700116" cy="732664"/>
          </a:xfrm>
          <a:custGeom>
            <a:avLst/>
            <a:gdLst>
              <a:gd name="T0" fmla="*/ 648 w 648"/>
              <a:gd name="T1" fmla="*/ 1082 h 1082"/>
              <a:gd name="T2" fmla="*/ 0 w 648"/>
              <a:gd name="T3" fmla="*/ 1082 h 1082"/>
              <a:gd name="T4" fmla="*/ 140 w 648"/>
              <a:gd name="T5" fmla="*/ 919 h 1082"/>
              <a:gd name="T6" fmla="*/ 324 w 648"/>
              <a:gd name="T7" fmla="*/ 0 h 1082"/>
              <a:gd name="T8" fmla="*/ 508 w 648"/>
              <a:gd name="T9" fmla="*/ 919 h 1082"/>
              <a:gd name="T10" fmla="*/ 648 w 648"/>
              <a:gd name="T11" fmla="*/ 1082 h 10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48" h="1082">
                <a:moveTo>
                  <a:pt x="648" y="1082"/>
                </a:moveTo>
                <a:cubicBezTo>
                  <a:pt x="0" y="1082"/>
                  <a:pt x="0" y="1082"/>
                  <a:pt x="0" y="1082"/>
                </a:cubicBezTo>
                <a:cubicBezTo>
                  <a:pt x="4" y="1082"/>
                  <a:pt x="98" y="1080"/>
                  <a:pt x="140" y="919"/>
                </a:cubicBezTo>
                <a:cubicBezTo>
                  <a:pt x="182" y="755"/>
                  <a:pt x="223" y="0"/>
                  <a:pt x="324" y="0"/>
                </a:cubicBezTo>
                <a:cubicBezTo>
                  <a:pt x="425" y="0"/>
                  <a:pt x="466" y="755"/>
                  <a:pt x="508" y="919"/>
                </a:cubicBezTo>
                <a:cubicBezTo>
                  <a:pt x="550" y="1080"/>
                  <a:pt x="644" y="1082"/>
                  <a:pt x="648" y="1082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83748" tIns="41874" rIns="83748" bIns="41874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ko-KR" altLang="en-US" sz="800" dirty="0"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57" name="Freeform 6"/>
          <p:cNvSpPr>
            <a:spLocks/>
          </p:cNvSpPr>
          <p:nvPr/>
        </p:nvSpPr>
        <p:spPr bwMode="auto">
          <a:xfrm>
            <a:off x="6429376" y="3983734"/>
            <a:ext cx="700116" cy="835634"/>
          </a:xfrm>
          <a:custGeom>
            <a:avLst/>
            <a:gdLst>
              <a:gd name="T0" fmla="*/ 648 w 648"/>
              <a:gd name="T1" fmla="*/ 1082 h 1082"/>
              <a:gd name="T2" fmla="*/ 0 w 648"/>
              <a:gd name="T3" fmla="*/ 1082 h 1082"/>
              <a:gd name="T4" fmla="*/ 140 w 648"/>
              <a:gd name="T5" fmla="*/ 919 h 1082"/>
              <a:gd name="T6" fmla="*/ 324 w 648"/>
              <a:gd name="T7" fmla="*/ 0 h 1082"/>
              <a:gd name="T8" fmla="*/ 508 w 648"/>
              <a:gd name="T9" fmla="*/ 919 h 1082"/>
              <a:gd name="T10" fmla="*/ 648 w 648"/>
              <a:gd name="T11" fmla="*/ 1082 h 10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48" h="1082">
                <a:moveTo>
                  <a:pt x="648" y="1082"/>
                </a:moveTo>
                <a:cubicBezTo>
                  <a:pt x="0" y="1082"/>
                  <a:pt x="0" y="1082"/>
                  <a:pt x="0" y="1082"/>
                </a:cubicBezTo>
                <a:cubicBezTo>
                  <a:pt x="4" y="1082"/>
                  <a:pt x="98" y="1080"/>
                  <a:pt x="140" y="919"/>
                </a:cubicBezTo>
                <a:cubicBezTo>
                  <a:pt x="182" y="755"/>
                  <a:pt x="223" y="0"/>
                  <a:pt x="324" y="0"/>
                </a:cubicBezTo>
                <a:cubicBezTo>
                  <a:pt x="425" y="0"/>
                  <a:pt x="466" y="755"/>
                  <a:pt x="508" y="919"/>
                </a:cubicBezTo>
                <a:cubicBezTo>
                  <a:pt x="550" y="1080"/>
                  <a:pt x="644" y="1082"/>
                  <a:pt x="648" y="10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83748" tIns="41874" rIns="83748" bIns="41874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ko-KR" altLang="en-US" sz="800" dirty="0"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58" name="Freeform 6"/>
          <p:cNvSpPr>
            <a:spLocks/>
          </p:cNvSpPr>
          <p:nvPr/>
        </p:nvSpPr>
        <p:spPr bwMode="auto">
          <a:xfrm>
            <a:off x="7129492" y="3748376"/>
            <a:ext cx="700116" cy="1070994"/>
          </a:xfrm>
          <a:custGeom>
            <a:avLst/>
            <a:gdLst>
              <a:gd name="T0" fmla="*/ 648 w 648"/>
              <a:gd name="T1" fmla="*/ 1082 h 1082"/>
              <a:gd name="T2" fmla="*/ 0 w 648"/>
              <a:gd name="T3" fmla="*/ 1082 h 1082"/>
              <a:gd name="T4" fmla="*/ 140 w 648"/>
              <a:gd name="T5" fmla="*/ 919 h 1082"/>
              <a:gd name="T6" fmla="*/ 324 w 648"/>
              <a:gd name="T7" fmla="*/ 0 h 1082"/>
              <a:gd name="T8" fmla="*/ 508 w 648"/>
              <a:gd name="T9" fmla="*/ 919 h 1082"/>
              <a:gd name="T10" fmla="*/ 648 w 648"/>
              <a:gd name="T11" fmla="*/ 1082 h 10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48" h="1082">
                <a:moveTo>
                  <a:pt x="648" y="1082"/>
                </a:moveTo>
                <a:cubicBezTo>
                  <a:pt x="0" y="1082"/>
                  <a:pt x="0" y="1082"/>
                  <a:pt x="0" y="1082"/>
                </a:cubicBezTo>
                <a:cubicBezTo>
                  <a:pt x="4" y="1082"/>
                  <a:pt x="98" y="1080"/>
                  <a:pt x="140" y="919"/>
                </a:cubicBezTo>
                <a:cubicBezTo>
                  <a:pt x="182" y="755"/>
                  <a:pt x="223" y="0"/>
                  <a:pt x="324" y="0"/>
                </a:cubicBezTo>
                <a:cubicBezTo>
                  <a:pt x="425" y="0"/>
                  <a:pt x="466" y="755"/>
                  <a:pt x="508" y="919"/>
                </a:cubicBezTo>
                <a:cubicBezTo>
                  <a:pt x="550" y="1080"/>
                  <a:pt x="644" y="1082"/>
                  <a:pt x="648" y="108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83748" tIns="41874" rIns="83748" bIns="41874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ko-KR" altLang="en-US" sz="800" dirty="0"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59" name="Freeform 6"/>
          <p:cNvSpPr>
            <a:spLocks/>
          </p:cNvSpPr>
          <p:nvPr/>
        </p:nvSpPr>
        <p:spPr bwMode="auto">
          <a:xfrm>
            <a:off x="7829608" y="3515178"/>
            <a:ext cx="700116" cy="1304190"/>
          </a:xfrm>
          <a:custGeom>
            <a:avLst/>
            <a:gdLst>
              <a:gd name="T0" fmla="*/ 648 w 648"/>
              <a:gd name="T1" fmla="*/ 1082 h 1082"/>
              <a:gd name="T2" fmla="*/ 0 w 648"/>
              <a:gd name="T3" fmla="*/ 1082 h 1082"/>
              <a:gd name="T4" fmla="*/ 140 w 648"/>
              <a:gd name="T5" fmla="*/ 919 h 1082"/>
              <a:gd name="T6" fmla="*/ 324 w 648"/>
              <a:gd name="T7" fmla="*/ 0 h 1082"/>
              <a:gd name="T8" fmla="*/ 508 w 648"/>
              <a:gd name="T9" fmla="*/ 919 h 1082"/>
              <a:gd name="T10" fmla="*/ 648 w 648"/>
              <a:gd name="T11" fmla="*/ 1082 h 10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48" h="1082">
                <a:moveTo>
                  <a:pt x="648" y="1082"/>
                </a:moveTo>
                <a:cubicBezTo>
                  <a:pt x="0" y="1082"/>
                  <a:pt x="0" y="1082"/>
                  <a:pt x="0" y="1082"/>
                </a:cubicBezTo>
                <a:cubicBezTo>
                  <a:pt x="4" y="1082"/>
                  <a:pt x="98" y="1080"/>
                  <a:pt x="140" y="919"/>
                </a:cubicBezTo>
                <a:cubicBezTo>
                  <a:pt x="182" y="755"/>
                  <a:pt x="223" y="0"/>
                  <a:pt x="324" y="0"/>
                </a:cubicBezTo>
                <a:cubicBezTo>
                  <a:pt x="425" y="0"/>
                  <a:pt x="466" y="755"/>
                  <a:pt x="508" y="919"/>
                </a:cubicBezTo>
                <a:cubicBezTo>
                  <a:pt x="550" y="1080"/>
                  <a:pt x="644" y="1082"/>
                  <a:pt x="648" y="108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83748" tIns="41874" rIns="83748" bIns="41874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ko-KR" altLang="en-US" sz="800" dirty="0"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60" name="Freeform 6"/>
          <p:cNvSpPr>
            <a:spLocks/>
          </p:cNvSpPr>
          <p:nvPr/>
        </p:nvSpPr>
        <p:spPr bwMode="auto">
          <a:xfrm>
            <a:off x="8529725" y="3204106"/>
            <a:ext cx="700116" cy="1615264"/>
          </a:xfrm>
          <a:custGeom>
            <a:avLst/>
            <a:gdLst>
              <a:gd name="T0" fmla="*/ 648 w 648"/>
              <a:gd name="T1" fmla="*/ 1082 h 1082"/>
              <a:gd name="T2" fmla="*/ 0 w 648"/>
              <a:gd name="T3" fmla="*/ 1082 h 1082"/>
              <a:gd name="T4" fmla="*/ 140 w 648"/>
              <a:gd name="T5" fmla="*/ 919 h 1082"/>
              <a:gd name="T6" fmla="*/ 324 w 648"/>
              <a:gd name="T7" fmla="*/ 0 h 1082"/>
              <a:gd name="T8" fmla="*/ 508 w 648"/>
              <a:gd name="T9" fmla="*/ 919 h 1082"/>
              <a:gd name="T10" fmla="*/ 648 w 648"/>
              <a:gd name="T11" fmla="*/ 1082 h 10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48" h="1082">
                <a:moveTo>
                  <a:pt x="648" y="1082"/>
                </a:moveTo>
                <a:cubicBezTo>
                  <a:pt x="0" y="1082"/>
                  <a:pt x="0" y="1082"/>
                  <a:pt x="0" y="1082"/>
                </a:cubicBezTo>
                <a:cubicBezTo>
                  <a:pt x="4" y="1082"/>
                  <a:pt x="98" y="1080"/>
                  <a:pt x="140" y="919"/>
                </a:cubicBezTo>
                <a:cubicBezTo>
                  <a:pt x="182" y="755"/>
                  <a:pt x="223" y="0"/>
                  <a:pt x="324" y="0"/>
                </a:cubicBezTo>
                <a:cubicBezTo>
                  <a:pt x="425" y="0"/>
                  <a:pt x="466" y="755"/>
                  <a:pt x="508" y="919"/>
                </a:cubicBezTo>
                <a:cubicBezTo>
                  <a:pt x="550" y="1080"/>
                  <a:pt x="644" y="1082"/>
                  <a:pt x="648" y="108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83748" tIns="41874" rIns="83748" bIns="41874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ko-KR" altLang="en-US" sz="800" dirty="0"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61" name="Freeform 6"/>
          <p:cNvSpPr>
            <a:spLocks/>
          </p:cNvSpPr>
          <p:nvPr/>
        </p:nvSpPr>
        <p:spPr bwMode="auto">
          <a:xfrm>
            <a:off x="9229841" y="2880486"/>
            <a:ext cx="700116" cy="1938885"/>
          </a:xfrm>
          <a:custGeom>
            <a:avLst/>
            <a:gdLst>
              <a:gd name="T0" fmla="*/ 648 w 648"/>
              <a:gd name="T1" fmla="*/ 1082 h 1082"/>
              <a:gd name="T2" fmla="*/ 0 w 648"/>
              <a:gd name="T3" fmla="*/ 1082 h 1082"/>
              <a:gd name="T4" fmla="*/ 140 w 648"/>
              <a:gd name="T5" fmla="*/ 919 h 1082"/>
              <a:gd name="T6" fmla="*/ 324 w 648"/>
              <a:gd name="T7" fmla="*/ 0 h 1082"/>
              <a:gd name="T8" fmla="*/ 508 w 648"/>
              <a:gd name="T9" fmla="*/ 919 h 1082"/>
              <a:gd name="T10" fmla="*/ 648 w 648"/>
              <a:gd name="T11" fmla="*/ 1082 h 10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48" h="1082">
                <a:moveTo>
                  <a:pt x="648" y="1082"/>
                </a:moveTo>
                <a:cubicBezTo>
                  <a:pt x="0" y="1082"/>
                  <a:pt x="0" y="1082"/>
                  <a:pt x="0" y="1082"/>
                </a:cubicBezTo>
                <a:cubicBezTo>
                  <a:pt x="4" y="1082"/>
                  <a:pt x="98" y="1080"/>
                  <a:pt x="140" y="919"/>
                </a:cubicBezTo>
                <a:cubicBezTo>
                  <a:pt x="182" y="755"/>
                  <a:pt x="223" y="0"/>
                  <a:pt x="324" y="0"/>
                </a:cubicBezTo>
                <a:cubicBezTo>
                  <a:pt x="425" y="0"/>
                  <a:pt x="466" y="755"/>
                  <a:pt x="508" y="919"/>
                </a:cubicBezTo>
                <a:cubicBezTo>
                  <a:pt x="550" y="1080"/>
                  <a:pt x="644" y="1082"/>
                  <a:pt x="648" y="108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83748" tIns="41874" rIns="83748" bIns="41874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ko-KR" altLang="en-US" sz="800" dirty="0"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62" name="Freeform 6"/>
          <p:cNvSpPr>
            <a:spLocks/>
          </p:cNvSpPr>
          <p:nvPr/>
        </p:nvSpPr>
        <p:spPr bwMode="auto">
          <a:xfrm>
            <a:off x="9929957" y="2571575"/>
            <a:ext cx="700116" cy="2247795"/>
          </a:xfrm>
          <a:custGeom>
            <a:avLst/>
            <a:gdLst>
              <a:gd name="T0" fmla="*/ 648 w 648"/>
              <a:gd name="T1" fmla="*/ 1082 h 1082"/>
              <a:gd name="T2" fmla="*/ 0 w 648"/>
              <a:gd name="T3" fmla="*/ 1082 h 1082"/>
              <a:gd name="T4" fmla="*/ 140 w 648"/>
              <a:gd name="T5" fmla="*/ 919 h 1082"/>
              <a:gd name="T6" fmla="*/ 324 w 648"/>
              <a:gd name="T7" fmla="*/ 0 h 1082"/>
              <a:gd name="T8" fmla="*/ 508 w 648"/>
              <a:gd name="T9" fmla="*/ 919 h 1082"/>
              <a:gd name="T10" fmla="*/ 648 w 648"/>
              <a:gd name="T11" fmla="*/ 1082 h 10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48" h="1082">
                <a:moveTo>
                  <a:pt x="648" y="1082"/>
                </a:moveTo>
                <a:cubicBezTo>
                  <a:pt x="0" y="1082"/>
                  <a:pt x="0" y="1082"/>
                  <a:pt x="0" y="1082"/>
                </a:cubicBezTo>
                <a:cubicBezTo>
                  <a:pt x="4" y="1082"/>
                  <a:pt x="98" y="1080"/>
                  <a:pt x="140" y="919"/>
                </a:cubicBezTo>
                <a:cubicBezTo>
                  <a:pt x="182" y="755"/>
                  <a:pt x="223" y="0"/>
                  <a:pt x="324" y="0"/>
                </a:cubicBezTo>
                <a:cubicBezTo>
                  <a:pt x="425" y="0"/>
                  <a:pt x="466" y="755"/>
                  <a:pt x="508" y="919"/>
                </a:cubicBezTo>
                <a:cubicBezTo>
                  <a:pt x="550" y="1080"/>
                  <a:pt x="644" y="1082"/>
                  <a:pt x="648" y="1082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83748" tIns="41874" rIns="83748" bIns="41874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ko-KR" altLang="en-US" sz="800" dirty="0"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2368800" y="4045387"/>
            <a:ext cx="419871" cy="419872"/>
            <a:chOff x="1513298" y="2362415"/>
            <a:chExt cx="648000" cy="648000"/>
          </a:xfrm>
          <a:solidFill>
            <a:schemeClr val="accent1"/>
          </a:solidFill>
        </p:grpSpPr>
        <p:sp>
          <p:nvSpPr>
            <p:cNvPr id="105" name="Teardrop 104"/>
            <p:cNvSpPr/>
            <p:nvPr/>
          </p:nvSpPr>
          <p:spPr>
            <a:xfrm rot="8100000">
              <a:off x="1513298" y="2362415"/>
              <a:ext cx="648000" cy="648000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>
                <a:lnSpc>
                  <a:spcPct val="120000"/>
                </a:lnSpc>
              </a:pPr>
              <a:endParaRPr lang="en-US" sz="1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1660404" y="2511065"/>
              <a:ext cx="353778" cy="39900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1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AU" sz="1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1K</a:t>
              </a:r>
              <a:endParaRPr lang="en-US" sz="1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103" name="Teardrop 102"/>
          <p:cNvSpPr/>
          <p:nvPr/>
        </p:nvSpPr>
        <p:spPr>
          <a:xfrm rot="8100000">
            <a:off x="10070079" y="1864036"/>
            <a:ext cx="419871" cy="419872"/>
          </a:xfrm>
          <a:prstGeom prst="teardrop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>
              <a:lnSpc>
                <a:spcPct val="120000"/>
              </a:lnSpc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0073064" y="1935871"/>
            <a:ext cx="413896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AU" sz="1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9K</a:t>
            </a:r>
            <a:endParaRPr lang="en-US" sz="1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1" name="Text Placeholder 32"/>
          <p:cNvSpPr txBox="1">
            <a:spLocks/>
          </p:cNvSpPr>
          <p:nvPr/>
        </p:nvSpPr>
        <p:spPr>
          <a:xfrm>
            <a:off x="2621734" y="5347085"/>
            <a:ext cx="688200" cy="338554"/>
          </a:xfrm>
          <a:prstGeom prst="rect">
            <a:avLst/>
          </a:prstGeom>
        </p:spPr>
        <p:txBody>
          <a:bodyPr lIns="0" tIns="0" rIns="0" bIns="0" anchor="ctr" anchorCtr="1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1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US" sz="11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2" name="Oval 101"/>
          <p:cNvSpPr>
            <a:spLocks noChangeAspect="1"/>
          </p:cNvSpPr>
          <p:nvPr/>
        </p:nvSpPr>
        <p:spPr>
          <a:xfrm>
            <a:off x="2064365" y="5256076"/>
            <a:ext cx="460723" cy="4607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1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</a:t>
            </a:r>
            <a:endParaRPr lang="en-AU" sz="11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9" name="Text Placeholder 32"/>
          <p:cNvSpPr txBox="1">
            <a:spLocks/>
          </p:cNvSpPr>
          <p:nvPr/>
        </p:nvSpPr>
        <p:spPr>
          <a:xfrm>
            <a:off x="4118625" y="5347085"/>
            <a:ext cx="688200" cy="338554"/>
          </a:xfrm>
          <a:prstGeom prst="rect">
            <a:avLst/>
          </a:prstGeom>
        </p:spPr>
        <p:txBody>
          <a:bodyPr lIns="0" tIns="0" rIns="0" bIns="0" anchor="ctr" anchorCtr="1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1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US" sz="11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0" name="Oval 99"/>
          <p:cNvSpPr>
            <a:spLocks noChangeAspect="1"/>
          </p:cNvSpPr>
          <p:nvPr/>
        </p:nvSpPr>
        <p:spPr>
          <a:xfrm>
            <a:off x="3561255" y="5256076"/>
            <a:ext cx="460723" cy="46072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1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</a:t>
            </a:r>
            <a:endParaRPr lang="en-AU" altLang="zh-CN" sz="11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7" name="Text Placeholder 32"/>
          <p:cNvSpPr txBox="1">
            <a:spLocks/>
          </p:cNvSpPr>
          <p:nvPr/>
        </p:nvSpPr>
        <p:spPr>
          <a:xfrm>
            <a:off x="5615516" y="5347085"/>
            <a:ext cx="688200" cy="338554"/>
          </a:xfrm>
          <a:prstGeom prst="rect">
            <a:avLst/>
          </a:prstGeom>
        </p:spPr>
        <p:txBody>
          <a:bodyPr lIns="0" tIns="0" rIns="0" bIns="0" anchor="ctr" anchorCtr="1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1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US" sz="11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8" name="Oval 97"/>
          <p:cNvSpPr>
            <a:spLocks noChangeAspect="1"/>
          </p:cNvSpPr>
          <p:nvPr/>
        </p:nvSpPr>
        <p:spPr>
          <a:xfrm>
            <a:off x="5058145" y="5256076"/>
            <a:ext cx="460723" cy="46072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1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</a:t>
            </a:r>
            <a:endParaRPr lang="en-AU" altLang="zh-CN" sz="11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5" name="Text Placeholder 32"/>
          <p:cNvSpPr txBox="1">
            <a:spLocks/>
          </p:cNvSpPr>
          <p:nvPr/>
        </p:nvSpPr>
        <p:spPr>
          <a:xfrm>
            <a:off x="7112406" y="5347085"/>
            <a:ext cx="688200" cy="338554"/>
          </a:xfrm>
          <a:prstGeom prst="rect">
            <a:avLst/>
          </a:prstGeom>
        </p:spPr>
        <p:txBody>
          <a:bodyPr lIns="0" tIns="0" rIns="0" bIns="0" anchor="ctr" anchorCtr="1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1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US" sz="11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6" name="Oval 95"/>
          <p:cNvSpPr>
            <a:spLocks noChangeAspect="1"/>
          </p:cNvSpPr>
          <p:nvPr/>
        </p:nvSpPr>
        <p:spPr>
          <a:xfrm>
            <a:off x="6555037" y="5256076"/>
            <a:ext cx="460723" cy="46072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1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</a:t>
            </a:r>
            <a:endParaRPr lang="en-AU" altLang="zh-CN" sz="11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7" name="Text Placeholder 32"/>
          <p:cNvSpPr txBox="1">
            <a:spLocks/>
          </p:cNvSpPr>
          <p:nvPr/>
        </p:nvSpPr>
        <p:spPr>
          <a:xfrm>
            <a:off x="8609298" y="5347085"/>
            <a:ext cx="688200" cy="338554"/>
          </a:xfrm>
          <a:prstGeom prst="rect">
            <a:avLst/>
          </a:prstGeom>
        </p:spPr>
        <p:txBody>
          <a:bodyPr lIns="0" tIns="0" rIns="0" bIns="0" anchor="ctr" anchorCtr="1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1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US" sz="11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1" name="Oval 90"/>
          <p:cNvSpPr>
            <a:spLocks noChangeAspect="1"/>
          </p:cNvSpPr>
          <p:nvPr/>
        </p:nvSpPr>
        <p:spPr>
          <a:xfrm>
            <a:off x="8051929" y="5256076"/>
            <a:ext cx="460723" cy="4607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1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</a:t>
            </a:r>
            <a:endParaRPr lang="en-AU" sz="11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9" name="Text Placeholder 32"/>
          <p:cNvSpPr txBox="1">
            <a:spLocks/>
          </p:cNvSpPr>
          <p:nvPr/>
        </p:nvSpPr>
        <p:spPr>
          <a:xfrm>
            <a:off x="10106190" y="5347085"/>
            <a:ext cx="688200" cy="338554"/>
          </a:xfrm>
          <a:prstGeom prst="rect">
            <a:avLst/>
          </a:prstGeom>
        </p:spPr>
        <p:txBody>
          <a:bodyPr lIns="0" tIns="0" rIns="0" bIns="0" anchor="ctr" anchorCtr="1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US" sz="11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3" name="Oval 82"/>
          <p:cNvSpPr>
            <a:spLocks noChangeAspect="1"/>
          </p:cNvSpPr>
          <p:nvPr/>
        </p:nvSpPr>
        <p:spPr>
          <a:xfrm>
            <a:off x="9548819" y="5256076"/>
            <a:ext cx="460723" cy="46072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1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</a:t>
            </a:r>
            <a:endParaRPr lang="en-AU" altLang="zh-CN" sz="11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7" name="Text Placeholder 32"/>
          <p:cNvSpPr txBox="1">
            <a:spLocks/>
          </p:cNvSpPr>
          <p:nvPr/>
        </p:nvSpPr>
        <p:spPr>
          <a:xfrm>
            <a:off x="2347033" y="3161407"/>
            <a:ext cx="3904567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</a:t>
            </a: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此。请替换文字内容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</a:t>
            </a: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此。请替换文字内容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</a:t>
            </a: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此。请替换文字内容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8" name="Text Placeholder 33"/>
          <p:cNvSpPr txBox="1">
            <a:spLocks/>
          </p:cNvSpPr>
          <p:nvPr/>
        </p:nvSpPr>
        <p:spPr>
          <a:xfrm>
            <a:off x="2347035" y="2370554"/>
            <a:ext cx="3904565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</a:t>
            </a: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此。请替换文字内容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</a:t>
            </a: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此。请替换文字内容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</a:t>
            </a: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此。请替换文字内容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2281841" y="1970160"/>
            <a:ext cx="1256754" cy="25853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54" y="36163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372973" y="266550"/>
            <a:ext cx="3785478" cy="528263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zh-CN" altLang="en-US" sz="28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点击添加相关标题文字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372973" y="731157"/>
            <a:ext cx="2352650" cy="282042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en-US" altLang="zh-CN" sz="12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ADD RELATED TITLE WORDS</a:t>
            </a:r>
            <a:endParaRPr lang="zh-CN" altLang="en-US" sz="12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306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103" grpId="0" animBg="1"/>
      <p:bldP spid="104" grpId="0"/>
      <p:bldP spid="101" grpId="0"/>
      <p:bldP spid="102" grpId="0" animBg="1"/>
      <p:bldP spid="99" grpId="0"/>
      <p:bldP spid="100" grpId="0" animBg="1"/>
      <p:bldP spid="97" grpId="0"/>
      <p:bldP spid="98" grpId="0" animBg="1"/>
      <p:bldP spid="95" grpId="0"/>
      <p:bldP spid="96" grpId="0" animBg="1"/>
      <p:bldP spid="87" grpId="0"/>
      <p:bldP spid="91" grpId="0" animBg="1"/>
      <p:bldP spid="79" grpId="0"/>
      <p:bldP spid="83" grpId="0" animBg="1"/>
      <p:bldP spid="67" grpId="0"/>
      <p:bldP spid="68" grpId="0"/>
      <p:bldP spid="69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Donut 37"/>
          <p:cNvSpPr/>
          <p:nvPr/>
        </p:nvSpPr>
        <p:spPr>
          <a:xfrm>
            <a:off x="5036336" y="2450119"/>
            <a:ext cx="2786078" cy="2786078"/>
          </a:xfrm>
          <a:prstGeom prst="donut">
            <a:avLst>
              <a:gd name="adj" fmla="val 522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695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9" name="Donut 38"/>
          <p:cNvSpPr/>
          <p:nvPr/>
        </p:nvSpPr>
        <p:spPr>
          <a:xfrm>
            <a:off x="5255323" y="2674986"/>
            <a:ext cx="2342224" cy="2342224"/>
          </a:xfrm>
          <a:prstGeom prst="donut">
            <a:avLst>
              <a:gd name="adj" fmla="val 641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695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0" name="Donut 39"/>
          <p:cNvSpPr/>
          <p:nvPr/>
        </p:nvSpPr>
        <p:spPr>
          <a:xfrm>
            <a:off x="5504661" y="2912565"/>
            <a:ext cx="1855307" cy="1855307"/>
          </a:xfrm>
          <a:prstGeom prst="donut">
            <a:avLst>
              <a:gd name="adj" fmla="val 721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695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" name="Donut 1"/>
          <p:cNvSpPr/>
          <p:nvPr/>
        </p:nvSpPr>
        <p:spPr>
          <a:xfrm>
            <a:off x="4810255" y="2224038"/>
            <a:ext cx="3238242" cy="3238242"/>
          </a:xfrm>
          <a:prstGeom prst="donut">
            <a:avLst>
              <a:gd name="adj" fmla="val 431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695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3" name="Block Arc 32"/>
          <p:cNvSpPr/>
          <p:nvPr/>
        </p:nvSpPr>
        <p:spPr>
          <a:xfrm flipH="1">
            <a:off x="4810255" y="2224038"/>
            <a:ext cx="3238242" cy="3238242"/>
          </a:xfrm>
          <a:prstGeom prst="blockArc">
            <a:avLst>
              <a:gd name="adj1" fmla="val 3787504"/>
              <a:gd name="adj2" fmla="val 16202892"/>
              <a:gd name="adj3" fmla="val 420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695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4" name="Block Arc 33"/>
          <p:cNvSpPr/>
          <p:nvPr/>
        </p:nvSpPr>
        <p:spPr>
          <a:xfrm flipH="1">
            <a:off x="5036336" y="2450119"/>
            <a:ext cx="2786078" cy="2786078"/>
          </a:xfrm>
          <a:prstGeom prst="blockArc">
            <a:avLst>
              <a:gd name="adj1" fmla="val 1427478"/>
              <a:gd name="adj2" fmla="val 16202949"/>
              <a:gd name="adj3" fmla="val 5085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695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5" name="Block Arc 34"/>
          <p:cNvSpPr/>
          <p:nvPr/>
        </p:nvSpPr>
        <p:spPr>
          <a:xfrm flipH="1">
            <a:off x="5261204" y="2674987"/>
            <a:ext cx="2336344" cy="2336344"/>
          </a:xfrm>
          <a:prstGeom prst="blockArc">
            <a:avLst>
              <a:gd name="adj1" fmla="val 18246226"/>
              <a:gd name="adj2" fmla="val 16212231"/>
              <a:gd name="adj3" fmla="val 614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695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6" name="Block Arc 35"/>
          <p:cNvSpPr/>
          <p:nvPr/>
        </p:nvSpPr>
        <p:spPr>
          <a:xfrm flipH="1">
            <a:off x="5504662" y="2918444"/>
            <a:ext cx="1849427" cy="1849427"/>
          </a:xfrm>
          <a:prstGeom prst="blockArc">
            <a:avLst>
              <a:gd name="adj1" fmla="val 21030407"/>
              <a:gd name="adj2" fmla="val 16212547"/>
              <a:gd name="adj3" fmla="val 724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695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8681712" y="2636215"/>
            <a:ext cx="536508" cy="53650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just">
              <a:lnSpc>
                <a:spcPct val="12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</a:t>
            </a:r>
            <a:endParaRPr lang="en-AU" altLang="zh-CN" sz="14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3" name="Text Placeholder 32"/>
          <p:cNvSpPr txBox="1">
            <a:spLocks/>
          </p:cNvSpPr>
          <p:nvPr/>
        </p:nvSpPr>
        <p:spPr>
          <a:xfrm>
            <a:off x="9337002" y="2892822"/>
            <a:ext cx="1581131" cy="443198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4" name="Text Placeholder 33"/>
          <p:cNvSpPr txBox="1">
            <a:spLocks/>
          </p:cNvSpPr>
          <p:nvPr/>
        </p:nvSpPr>
        <p:spPr>
          <a:xfrm>
            <a:off x="9323917" y="2636214"/>
            <a:ext cx="1285831" cy="25853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8683653" y="4209925"/>
            <a:ext cx="536508" cy="53650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just">
              <a:lnSpc>
                <a:spcPct val="12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</a:t>
            </a:r>
            <a:endParaRPr lang="en-AU" sz="14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6" name="Text Placeholder 32"/>
          <p:cNvSpPr txBox="1">
            <a:spLocks/>
          </p:cNvSpPr>
          <p:nvPr/>
        </p:nvSpPr>
        <p:spPr>
          <a:xfrm>
            <a:off x="9338942" y="4466532"/>
            <a:ext cx="1581131" cy="443198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7" name="Text Placeholder 33"/>
          <p:cNvSpPr txBox="1">
            <a:spLocks/>
          </p:cNvSpPr>
          <p:nvPr/>
        </p:nvSpPr>
        <p:spPr>
          <a:xfrm>
            <a:off x="9325857" y="4209925"/>
            <a:ext cx="1285831" cy="25853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7654744" y="2905466"/>
            <a:ext cx="790779" cy="0"/>
          </a:xfrm>
          <a:prstGeom prst="straightConnector1">
            <a:avLst/>
          </a:prstGeom>
          <a:ln w="6350">
            <a:solidFill>
              <a:schemeClr val="bg1">
                <a:lumMod val="65000"/>
                <a:alpha val="50000"/>
              </a:schemeClr>
            </a:solidFill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7597548" y="4471847"/>
            <a:ext cx="847974" cy="0"/>
          </a:xfrm>
          <a:prstGeom prst="straightConnector1">
            <a:avLst/>
          </a:prstGeom>
          <a:ln w="6350">
            <a:solidFill>
              <a:schemeClr val="bg1">
                <a:lumMod val="65000"/>
                <a:alpha val="50000"/>
              </a:schemeClr>
            </a:solidFill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 flipH="1">
            <a:off x="3624943" y="2640758"/>
            <a:ext cx="536508" cy="53650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just">
              <a:lnSpc>
                <a:spcPct val="12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</a:t>
            </a:r>
            <a:endParaRPr lang="en-AU" altLang="zh-CN" sz="14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8" name="Text Placeholder 32"/>
          <p:cNvSpPr txBox="1">
            <a:spLocks/>
          </p:cNvSpPr>
          <p:nvPr/>
        </p:nvSpPr>
        <p:spPr>
          <a:xfrm flipH="1">
            <a:off x="1912814" y="2897364"/>
            <a:ext cx="1581131" cy="443198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9" name="Text Placeholder 33"/>
          <p:cNvSpPr txBox="1">
            <a:spLocks/>
          </p:cNvSpPr>
          <p:nvPr/>
        </p:nvSpPr>
        <p:spPr>
          <a:xfrm flipH="1">
            <a:off x="1914754" y="2640756"/>
            <a:ext cx="1285831" cy="25853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0" name="Oval 79"/>
          <p:cNvSpPr/>
          <p:nvPr/>
        </p:nvSpPr>
        <p:spPr>
          <a:xfrm flipH="1">
            <a:off x="3624943" y="4209925"/>
            <a:ext cx="536508" cy="53650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just">
              <a:lnSpc>
                <a:spcPct val="12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</a:t>
            </a:r>
            <a:endParaRPr lang="en-AU" altLang="zh-CN" sz="14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1" name="Text Placeholder 32"/>
          <p:cNvSpPr txBox="1">
            <a:spLocks/>
          </p:cNvSpPr>
          <p:nvPr/>
        </p:nvSpPr>
        <p:spPr>
          <a:xfrm flipH="1">
            <a:off x="1912814" y="4466532"/>
            <a:ext cx="1581131" cy="443198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2" name="Text Placeholder 33"/>
          <p:cNvSpPr txBox="1">
            <a:spLocks/>
          </p:cNvSpPr>
          <p:nvPr/>
        </p:nvSpPr>
        <p:spPr>
          <a:xfrm flipH="1">
            <a:off x="1914754" y="4209925"/>
            <a:ext cx="1285831" cy="25853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cxnSp>
        <p:nvCxnSpPr>
          <p:cNvPr id="83" name="Straight Arrow Connector 82"/>
          <p:cNvCxnSpPr/>
          <p:nvPr/>
        </p:nvCxnSpPr>
        <p:spPr>
          <a:xfrm flipH="1">
            <a:off x="4389217" y="4471847"/>
            <a:ext cx="1115445" cy="0"/>
          </a:xfrm>
          <a:prstGeom prst="straightConnector1">
            <a:avLst/>
          </a:prstGeom>
          <a:ln w="6350">
            <a:solidFill>
              <a:schemeClr val="bg1">
                <a:lumMod val="65000"/>
                <a:alpha val="50000"/>
              </a:schemeClr>
            </a:solidFill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/>
          <p:nvPr/>
        </p:nvCxnSpPr>
        <p:spPr>
          <a:xfrm rot="10800000">
            <a:off x="4389217" y="2912567"/>
            <a:ext cx="1169356" cy="1090446"/>
          </a:xfrm>
          <a:prstGeom prst="bentConnector3">
            <a:avLst>
              <a:gd name="adj1" fmla="val 50000"/>
            </a:avLst>
          </a:prstGeom>
          <a:ln w="6350">
            <a:solidFill>
              <a:schemeClr val="bg1">
                <a:lumMod val="65000"/>
                <a:alpha val="50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354" y="36163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72973" y="266550"/>
            <a:ext cx="3785478" cy="528263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zh-CN" altLang="en-US" sz="28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点击添加相关标题文字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372973" y="731157"/>
            <a:ext cx="2352650" cy="282042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en-US" altLang="zh-CN" sz="12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ADD RELATED TITLE WORDS</a:t>
            </a:r>
            <a:endParaRPr lang="zh-CN" altLang="en-US" sz="12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2274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9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8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  <p:bldP spid="2" grpId="0" animBg="1"/>
      <p:bldP spid="33" grpId="0" animBg="1"/>
      <p:bldP spid="34" grpId="0" animBg="1"/>
      <p:bldP spid="35" grpId="0" animBg="1"/>
      <p:bldP spid="36" grpId="0" animBg="1"/>
      <p:bldP spid="42" grpId="0" animBg="1"/>
      <p:bldP spid="43" grpId="0"/>
      <p:bldP spid="44" grpId="0"/>
      <p:bldP spid="45" grpId="0" animBg="1"/>
      <p:bldP spid="46" grpId="0"/>
      <p:bldP spid="47" grpId="0"/>
      <p:bldP spid="77" grpId="0" animBg="1"/>
      <p:bldP spid="78" grpId="0"/>
      <p:bldP spid="79" grpId="0"/>
      <p:bldP spid="80" grpId="0" animBg="1"/>
      <p:bldP spid="81" grpId="0"/>
      <p:bldP spid="82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 flipH="1">
            <a:off x="8284823" y="3830861"/>
            <a:ext cx="1782887" cy="0"/>
          </a:xfrm>
          <a:prstGeom prst="line">
            <a:avLst/>
          </a:prstGeom>
          <a:ln w="2540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4425826" y="3311911"/>
            <a:ext cx="1508391" cy="1712071"/>
          </a:xfrm>
          <a:prstGeom prst="line">
            <a:avLst/>
          </a:prstGeom>
          <a:ln w="2540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7075695" y="3830860"/>
            <a:ext cx="1192770" cy="1357897"/>
          </a:xfrm>
          <a:prstGeom prst="line">
            <a:avLst/>
          </a:prstGeom>
          <a:ln w="2540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5920995" y="3290006"/>
            <a:ext cx="1154702" cy="1898753"/>
          </a:xfrm>
          <a:prstGeom prst="line">
            <a:avLst/>
          </a:prstGeom>
          <a:ln w="2540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2816458" y="3716831"/>
            <a:ext cx="1609369" cy="1281592"/>
          </a:xfrm>
          <a:prstGeom prst="line">
            <a:avLst/>
          </a:prstGeom>
          <a:ln w="2540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12"/>
          <p:cNvSpPr>
            <a:spLocks noChangeArrowheads="1"/>
          </p:cNvSpPr>
          <p:nvPr/>
        </p:nvSpPr>
        <p:spPr bwMode="auto">
          <a:xfrm>
            <a:off x="3528112" y="4102049"/>
            <a:ext cx="1795429" cy="1792745"/>
          </a:xfrm>
          <a:prstGeom prst="ellipse">
            <a:avLst/>
          </a:prstGeom>
          <a:solidFill>
            <a:schemeClr val="accent2"/>
          </a:solidFill>
          <a:ln w="254000">
            <a:solidFill>
              <a:schemeClr val="bg2"/>
            </a:solidFill>
          </a:ln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文字内容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1" name="Oval 12"/>
          <p:cNvSpPr>
            <a:spLocks noChangeArrowheads="1"/>
          </p:cNvSpPr>
          <p:nvPr/>
        </p:nvSpPr>
        <p:spPr bwMode="auto">
          <a:xfrm>
            <a:off x="5323541" y="2737680"/>
            <a:ext cx="1194908" cy="1193122"/>
          </a:xfrm>
          <a:prstGeom prst="ellipse">
            <a:avLst/>
          </a:prstGeom>
          <a:solidFill>
            <a:schemeClr val="accent3"/>
          </a:solidFill>
          <a:ln w="254000">
            <a:solidFill>
              <a:schemeClr val="bg2"/>
            </a:solidFill>
          </a:ln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文字内容</a:t>
            </a:r>
            <a:endParaRPr lang="en-US" sz="14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2" name="Oval 12"/>
          <p:cNvSpPr>
            <a:spLocks noChangeArrowheads="1"/>
          </p:cNvSpPr>
          <p:nvPr/>
        </p:nvSpPr>
        <p:spPr bwMode="auto">
          <a:xfrm>
            <a:off x="6628981" y="4742710"/>
            <a:ext cx="893431" cy="892095"/>
          </a:xfrm>
          <a:prstGeom prst="ellipse">
            <a:avLst/>
          </a:prstGeom>
          <a:solidFill>
            <a:schemeClr val="accent4"/>
          </a:solidFill>
          <a:ln w="203200">
            <a:solidFill>
              <a:schemeClr val="bg2"/>
            </a:solidFill>
          </a:ln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文字内容</a:t>
            </a:r>
            <a:endParaRPr lang="en-US" sz="14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3" name="Oval 12"/>
          <p:cNvSpPr>
            <a:spLocks noChangeArrowheads="1"/>
          </p:cNvSpPr>
          <p:nvPr/>
        </p:nvSpPr>
        <p:spPr bwMode="auto">
          <a:xfrm>
            <a:off x="7556811" y="3120269"/>
            <a:ext cx="1423310" cy="1421184"/>
          </a:xfrm>
          <a:prstGeom prst="ellipse">
            <a:avLst/>
          </a:prstGeom>
          <a:solidFill>
            <a:schemeClr val="accent5"/>
          </a:solidFill>
          <a:ln w="254000">
            <a:solidFill>
              <a:schemeClr val="bg2"/>
            </a:solidFill>
          </a:ln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文字内容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4" name="Oval 12"/>
          <p:cNvSpPr>
            <a:spLocks noChangeArrowheads="1"/>
          </p:cNvSpPr>
          <p:nvPr/>
        </p:nvSpPr>
        <p:spPr bwMode="auto">
          <a:xfrm>
            <a:off x="2344325" y="3245404"/>
            <a:ext cx="944262" cy="942851"/>
          </a:xfrm>
          <a:prstGeom prst="ellipse">
            <a:avLst/>
          </a:prstGeom>
          <a:solidFill>
            <a:schemeClr val="accent1"/>
          </a:solidFill>
          <a:ln w="203200">
            <a:solidFill>
              <a:schemeClr val="bg2"/>
            </a:solidFill>
          </a:ln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文字内容</a:t>
            </a:r>
            <a:endParaRPr lang="en-AU" sz="14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5" name="Oval 12"/>
          <p:cNvSpPr>
            <a:spLocks noChangeArrowheads="1"/>
          </p:cNvSpPr>
          <p:nvPr/>
        </p:nvSpPr>
        <p:spPr bwMode="auto">
          <a:xfrm>
            <a:off x="9620995" y="3384813"/>
            <a:ext cx="893431" cy="892095"/>
          </a:xfrm>
          <a:prstGeom prst="ellipse">
            <a:avLst/>
          </a:prstGeom>
          <a:solidFill>
            <a:schemeClr val="accent6"/>
          </a:solidFill>
          <a:ln w="203200">
            <a:solidFill>
              <a:schemeClr val="bg2"/>
            </a:solidFill>
          </a:ln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文字内容</a:t>
            </a:r>
            <a:endParaRPr lang="en-US" sz="14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6" name="Text Placeholder 33"/>
          <p:cNvSpPr txBox="1">
            <a:spLocks/>
          </p:cNvSpPr>
          <p:nvPr/>
        </p:nvSpPr>
        <p:spPr>
          <a:xfrm>
            <a:off x="2136712" y="2574145"/>
            <a:ext cx="1393408" cy="443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AU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7" name="Text Placeholder 33"/>
          <p:cNvSpPr txBox="1">
            <a:spLocks/>
          </p:cNvSpPr>
          <p:nvPr/>
        </p:nvSpPr>
        <p:spPr>
          <a:xfrm>
            <a:off x="3651510" y="3431517"/>
            <a:ext cx="1393408" cy="443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请替换文字内容，点击添加相关标题文字，修改文字内容，也可以直接复制你的内容到此。</a:t>
            </a:r>
            <a:endParaRPr lang="en-AU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8" name="Text Placeholder 33"/>
          <p:cNvSpPr txBox="1">
            <a:spLocks/>
          </p:cNvSpPr>
          <p:nvPr/>
        </p:nvSpPr>
        <p:spPr>
          <a:xfrm>
            <a:off x="5224291" y="2059221"/>
            <a:ext cx="1393408" cy="443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AU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9" name="Text Placeholder 33"/>
          <p:cNvSpPr txBox="1">
            <a:spLocks/>
          </p:cNvSpPr>
          <p:nvPr/>
        </p:nvSpPr>
        <p:spPr>
          <a:xfrm>
            <a:off x="6378992" y="5994157"/>
            <a:ext cx="1393408" cy="443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请替换文字内容，点击添加相关标题文字，修改文字内容，也可以直接复制你的内容到此。</a:t>
            </a:r>
            <a:endParaRPr lang="en-AU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0" name="Text Placeholder 33"/>
          <p:cNvSpPr txBox="1">
            <a:spLocks/>
          </p:cNvSpPr>
          <p:nvPr/>
        </p:nvSpPr>
        <p:spPr>
          <a:xfrm>
            <a:off x="9371006" y="2725246"/>
            <a:ext cx="1393408" cy="443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AU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1" name="Text Placeholder 33"/>
          <p:cNvSpPr txBox="1">
            <a:spLocks/>
          </p:cNvSpPr>
          <p:nvPr/>
        </p:nvSpPr>
        <p:spPr>
          <a:xfrm>
            <a:off x="7571762" y="2425050"/>
            <a:ext cx="1393408" cy="443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AU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54" y="36163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72973" y="266550"/>
            <a:ext cx="3785478" cy="528263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zh-CN" altLang="en-US" sz="28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点击添加相关标题文字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372973" y="731157"/>
            <a:ext cx="2352650" cy="282042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en-US" altLang="zh-CN" sz="12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ADD RELATED TITLE WORDS</a:t>
            </a:r>
            <a:endParaRPr lang="zh-CN" altLang="en-US" sz="12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118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/>
      <p:bldP spid="57" grpId="0"/>
      <p:bldP spid="58" grpId="0"/>
      <p:bldP spid="59" grpId="0"/>
      <p:bldP spid="60" grpId="0"/>
      <p:bldP spid="61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1"/>
          <p:cNvSpPr/>
          <p:nvPr/>
        </p:nvSpPr>
        <p:spPr>
          <a:xfrm rot="1891259">
            <a:off x="8857492" y="1809505"/>
            <a:ext cx="2686190" cy="3139438"/>
          </a:xfrm>
          <a:custGeom>
            <a:avLst/>
            <a:gdLst>
              <a:gd name="connsiteX0" fmla="*/ 0 w 2801257"/>
              <a:gd name="connsiteY0" fmla="*/ 0 h 3802743"/>
              <a:gd name="connsiteX1" fmla="*/ 2801257 w 2801257"/>
              <a:gd name="connsiteY1" fmla="*/ 0 h 3802743"/>
              <a:gd name="connsiteX2" fmla="*/ 2801257 w 2801257"/>
              <a:gd name="connsiteY2" fmla="*/ 3802743 h 3802743"/>
              <a:gd name="connsiteX3" fmla="*/ 0 w 2801257"/>
              <a:gd name="connsiteY3" fmla="*/ 3802743 h 3802743"/>
              <a:gd name="connsiteX4" fmla="*/ 0 w 2801257"/>
              <a:gd name="connsiteY4" fmla="*/ 0 h 3802743"/>
              <a:gd name="connsiteX0" fmla="*/ 424422 w 2801257"/>
              <a:gd name="connsiteY0" fmla="*/ 313631 h 3802743"/>
              <a:gd name="connsiteX1" fmla="*/ 2801257 w 2801257"/>
              <a:gd name="connsiteY1" fmla="*/ 0 h 3802743"/>
              <a:gd name="connsiteX2" fmla="*/ 2801257 w 2801257"/>
              <a:gd name="connsiteY2" fmla="*/ 3802743 h 3802743"/>
              <a:gd name="connsiteX3" fmla="*/ 0 w 2801257"/>
              <a:gd name="connsiteY3" fmla="*/ 3802743 h 3802743"/>
              <a:gd name="connsiteX4" fmla="*/ 424422 w 2801257"/>
              <a:gd name="connsiteY4" fmla="*/ 313631 h 3802743"/>
              <a:gd name="connsiteX0" fmla="*/ 424422 w 3256770"/>
              <a:gd name="connsiteY0" fmla="*/ 313631 h 3806294"/>
              <a:gd name="connsiteX1" fmla="*/ 2801257 w 3256770"/>
              <a:gd name="connsiteY1" fmla="*/ 0 h 3806294"/>
              <a:gd name="connsiteX2" fmla="*/ 3256770 w 3256770"/>
              <a:gd name="connsiteY2" fmla="*/ 3806294 h 3806294"/>
              <a:gd name="connsiteX3" fmla="*/ 0 w 3256770"/>
              <a:gd name="connsiteY3" fmla="*/ 3802743 h 3806294"/>
              <a:gd name="connsiteX4" fmla="*/ 424422 w 3256770"/>
              <a:gd name="connsiteY4" fmla="*/ 313631 h 3806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6770" h="3806294">
                <a:moveTo>
                  <a:pt x="424422" y="313631"/>
                </a:moveTo>
                <a:lnTo>
                  <a:pt x="2801257" y="0"/>
                </a:lnTo>
                <a:lnTo>
                  <a:pt x="3256770" y="3806294"/>
                </a:lnTo>
                <a:lnTo>
                  <a:pt x="0" y="3802743"/>
                </a:lnTo>
                <a:lnTo>
                  <a:pt x="424422" y="313631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85829">
              <a:defRPr/>
            </a:pPr>
            <a:endParaRPr lang="zh-CN" altLang="en-US" sz="2531" kern="0">
              <a:solidFill>
                <a:sysClr val="window" lastClr="FFFFFF"/>
              </a:solidFill>
              <a:latin typeface="微软雅黑"/>
              <a:ea typeface="微软雅黑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8730251" y="1638617"/>
            <a:ext cx="2496055" cy="3243377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85829">
              <a:defRPr/>
            </a:pPr>
            <a:endParaRPr lang="zh-CN" altLang="en-US" sz="2531" kern="0">
              <a:solidFill>
                <a:sysClr val="window" lastClr="FFFFFF"/>
              </a:solidFill>
              <a:latin typeface="微软雅黑"/>
              <a:ea typeface="微软雅黑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729863" y="1638617"/>
            <a:ext cx="2502984" cy="2588885"/>
          </a:xfrm>
          <a:prstGeom prst="rect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1"/>
          <p:cNvSpPr/>
          <p:nvPr/>
        </p:nvSpPr>
        <p:spPr>
          <a:xfrm rot="765310">
            <a:off x="4827441" y="1429770"/>
            <a:ext cx="2968153" cy="3468978"/>
          </a:xfrm>
          <a:custGeom>
            <a:avLst/>
            <a:gdLst>
              <a:gd name="connsiteX0" fmla="*/ 0 w 2801257"/>
              <a:gd name="connsiteY0" fmla="*/ 0 h 3802743"/>
              <a:gd name="connsiteX1" fmla="*/ 2801257 w 2801257"/>
              <a:gd name="connsiteY1" fmla="*/ 0 h 3802743"/>
              <a:gd name="connsiteX2" fmla="*/ 2801257 w 2801257"/>
              <a:gd name="connsiteY2" fmla="*/ 3802743 h 3802743"/>
              <a:gd name="connsiteX3" fmla="*/ 0 w 2801257"/>
              <a:gd name="connsiteY3" fmla="*/ 3802743 h 3802743"/>
              <a:gd name="connsiteX4" fmla="*/ 0 w 2801257"/>
              <a:gd name="connsiteY4" fmla="*/ 0 h 3802743"/>
              <a:gd name="connsiteX0" fmla="*/ 424422 w 2801257"/>
              <a:gd name="connsiteY0" fmla="*/ 313631 h 3802743"/>
              <a:gd name="connsiteX1" fmla="*/ 2801257 w 2801257"/>
              <a:gd name="connsiteY1" fmla="*/ 0 h 3802743"/>
              <a:gd name="connsiteX2" fmla="*/ 2801257 w 2801257"/>
              <a:gd name="connsiteY2" fmla="*/ 3802743 h 3802743"/>
              <a:gd name="connsiteX3" fmla="*/ 0 w 2801257"/>
              <a:gd name="connsiteY3" fmla="*/ 3802743 h 3802743"/>
              <a:gd name="connsiteX4" fmla="*/ 424422 w 2801257"/>
              <a:gd name="connsiteY4" fmla="*/ 313631 h 3802743"/>
              <a:gd name="connsiteX0" fmla="*/ 424422 w 3256770"/>
              <a:gd name="connsiteY0" fmla="*/ 313631 h 3806294"/>
              <a:gd name="connsiteX1" fmla="*/ 2801257 w 3256770"/>
              <a:gd name="connsiteY1" fmla="*/ 0 h 3806294"/>
              <a:gd name="connsiteX2" fmla="*/ 3256770 w 3256770"/>
              <a:gd name="connsiteY2" fmla="*/ 3806294 h 3806294"/>
              <a:gd name="connsiteX3" fmla="*/ 0 w 3256770"/>
              <a:gd name="connsiteY3" fmla="*/ 3802743 h 3806294"/>
              <a:gd name="connsiteX4" fmla="*/ 424422 w 3256770"/>
              <a:gd name="connsiteY4" fmla="*/ 313631 h 3806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6770" h="3806294">
                <a:moveTo>
                  <a:pt x="424422" y="313631"/>
                </a:moveTo>
                <a:lnTo>
                  <a:pt x="2801257" y="0"/>
                </a:lnTo>
                <a:lnTo>
                  <a:pt x="3256770" y="3806294"/>
                </a:lnTo>
                <a:lnTo>
                  <a:pt x="0" y="3802743"/>
                </a:lnTo>
                <a:lnTo>
                  <a:pt x="424422" y="313631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85829">
              <a:defRPr/>
            </a:pPr>
            <a:endParaRPr lang="zh-CN" altLang="en-US" sz="2531" kern="0">
              <a:solidFill>
                <a:sysClr val="window" lastClr="FFFFFF"/>
              </a:solidFill>
              <a:latin typeface="微软雅黑"/>
              <a:ea typeface="微软雅黑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102279" y="1621554"/>
            <a:ext cx="2496055" cy="3243377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85829">
              <a:defRPr/>
            </a:pPr>
            <a:endParaRPr lang="zh-CN" altLang="en-US" sz="2531" kern="0">
              <a:solidFill>
                <a:sysClr val="window" lastClr="FFFFFF"/>
              </a:solidFill>
              <a:latin typeface="微软雅黑"/>
              <a:ea typeface="微软雅黑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092142" y="1606675"/>
            <a:ext cx="2502984" cy="2620828"/>
          </a:xfrm>
          <a:prstGeom prst="rect">
            <a:avLst/>
          </a:prstGeom>
          <a:blipFill dpi="0"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1"/>
          <p:cNvSpPr/>
          <p:nvPr/>
        </p:nvSpPr>
        <p:spPr>
          <a:xfrm rot="1321971">
            <a:off x="1573547" y="1336285"/>
            <a:ext cx="2686190" cy="3139438"/>
          </a:xfrm>
          <a:custGeom>
            <a:avLst/>
            <a:gdLst>
              <a:gd name="connsiteX0" fmla="*/ 0 w 2801257"/>
              <a:gd name="connsiteY0" fmla="*/ 0 h 3802743"/>
              <a:gd name="connsiteX1" fmla="*/ 2801257 w 2801257"/>
              <a:gd name="connsiteY1" fmla="*/ 0 h 3802743"/>
              <a:gd name="connsiteX2" fmla="*/ 2801257 w 2801257"/>
              <a:gd name="connsiteY2" fmla="*/ 3802743 h 3802743"/>
              <a:gd name="connsiteX3" fmla="*/ 0 w 2801257"/>
              <a:gd name="connsiteY3" fmla="*/ 3802743 h 3802743"/>
              <a:gd name="connsiteX4" fmla="*/ 0 w 2801257"/>
              <a:gd name="connsiteY4" fmla="*/ 0 h 3802743"/>
              <a:gd name="connsiteX0" fmla="*/ 424422 w 2801257"/>
              <a:gd name="connsiteY0" fmla="*/ 313631 h 3802743"/>
              <a:gd name="connsiteX1" fmla="*/ 2801257 w 2801257"/>
              <a:gd name="connsiteY1" fmla="*/ 0 h 3802743"/>
              <a:gd name="connsiteX2" fmla="*/ 2801257 w 2801257"/>
              <a:gd name="connsiteY2" fmla="*/ 3802743 h 3802743"/>
              <a:gd name="connsiteX3" fmla="*/ 0 w 2801257"/>
              <a:gd name="connsiteY3" fmla="*/ 3802743 h 3802743"/>
              <a:gd name="connsiteX4" fmla="*/ 424422 w 2801257"/>
              <a:gd name="connsiteY4" fmla="*/ 313631 h 3802743"/>
              <a:gd name="connsiteX0" fmla="*/ 424422 w 3256770"/>
              <a:gd name="connsiteY0" fmla="*/ 313631 h 3806294"/>
              <a:gd name="connsiteX1" fmla="*/ 2801257 w 3256770"/>
              <a:gd name="connsiteY1" fmla="*/ 0 h 3806294"/>
              <a:gd name="connsiteX2" fmla="*/ 3256770 w 3256770"/>
              <a:gd name="connsiteY2" fmla="*/ 3806294 h 3806294"/>
              <a:gd name="connsiteX3" fmla="*/ 0 w 3256770"/>
              <a:gd name="connsiteY3" fmla="*/ 3802743 h 3806294"/>
              <a:gd name="connsiteX4" fmla="*/ 424422 w 3256770"/>
              <a:gd name="connsiteY4" fmla="*/ 313631 h 3806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6770" h="3806294">
                <a:moveTo>
                  <a:pt x="424422" y="313631"/>
                </a:moveTo>
                <a:lnTo>
                  <a:pt x="2801257" y="0"/>
                </a:lnTo>
                <a:lnTo>
                  <a:pt x="3256770" y="3806294"/>
                </a:lnTo>
                <a:lnTo>
                  <a:pt x="0" y="3802743"/>
                </a:lnTo>
                <a:lnTo>
                  <a:pt x="424422" y="313631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85829">
              <a:defRPr/>
            </a:pPr>
            <a:endParaRPr lang="zh-CN" altLang="en-US" sz="2531" kern="0">
              <a:solidFill>
                <a:sysClr val="window" lastClr="FFFFFF"/>
              </a:solidFill>
              <a:latin typeface="微软雅黑"/>
              <a:ea typeface="微软雅黑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434542" y="1621554"/>
            <a:ext cx="2496055" cy="3243377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85829">
              <a:defRPr/>
            </a:pPr>
            <a:endParaRPr lang="zh-CN" altLang="en-US" sz="2531" kern="0">
              <a:solidFill>
                <a:sysClr val="window" lastClr="FFFFFF"/>
              </a:solidFill>
              <a:latin typeface="微软雅黑"/>
              <a:ea typeface="微软雅黑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941896" y="4313075"/>
            <a:ext cx="1441420" cy="3770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请替换文字内容</a:t>
            </a:r>
          </a:p>
        </p:txBody>
      </p:sp>
      <p:grpSp>
        <p:nvGrpSpPr>
          <p:cNvPr id="16" name="组合 19"/>
          <p:cNvGrpSpPr>
            <a:grpSpLocks/>
          </p:cNvGrpSpPr>
          <p:nvPr/>
        </p:nvGrpSpPr>
        <p:grpSpPr bwMode="auto">
          <a:xfrm>
            <a:off x="1704651" y="5021249"/>
            <a:ext cx="9319618" cy="1673668"/>
            <a:chOff x="1160463" y="2796138"/>
            <a:chExt cx="9421420" cy="1190029"/>
          </a:xfrm>
        </p:grpSpPr>
        <p:sp>
          <p:nvSpPr>
            <p:cNvPr id="17" name="Text Box 11"/>
            <p:cNvSpPr txBox="1">
              <a:spLocks noChangeArrowheads="1"/>
            </p:cNvSpPr>
            <p:nvPr/>
          </p:nvSpPr>
          <p:spPr bwMode="auto">
            <a:xfrm>
              <a:off x="1160463" y="2796138"/>
              <a:ext cx="1833524" cy="325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algn="just" ea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itchFamily="34" charset="-122"/>
                  <a:sym typeface="Arial" panose="020B0604020202020204" pitchFamily="34" charset="0"/>
                </a:rPr>
                <a:t>请替换文字内容</a:t>
              </a:r>
              <a:endParaRPr lang="zh-CN" altLang="en-US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8" name="矩形 18"/>
            <p:cNvSpPr>
              <a:spLocks noChangeArrowheads="1"/>
            </p:cNvSpPr>
            <p:nvPr/>
          </p:nvSpPr>
          <p:spPr bwMode="auto">
            <a:xfrm>
              <a:off x="1160463" y="3132696"/>
              <a:ext cx="9421420" cy="8534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，点击添加相关标题文字，修改文字内容，也可以直接复制你的内容到此。请替换文字内容，点击添加相关标题文字，修改文字内容，也可以直接复制你的内容到此。请替换文字内容，点击添加相关标题文字，修改文字内容，也可以直接复制你的内容到此。请替换文字内容，点击添加相关标题文字，修改文字内容，也可以直接复制你的内容到此。请替换文字内容，点击添加相关标题文字，修改文字内容，也可以直接复制你的内容到此。请替换文字内容，点击添加相关标题文字，修改文字内容，也可以直接复制你的内容到此。请替换文字内容，点击添加相关标题文字，修改文字内容，也可以直接复制你的内容到此。请替换文字内容，点击添加相关标题文字，修改文字内容，也可以直接复制你的内容到此。请替换文字内容，点击添加相关标题文字，修改文字内容，也可以直接复制你的内容到此。请替换文字内容，点击添加相关标题文字，修改文字内容，也可以直接复制你的内容到此。请替换文字内容，点击添加相关标题文字，修改文字内容，也可以直接复制你的内容到此。请替换文字内容，点击添加相关标题文字，修改文字内容，也可以直接复制你的内容到此。</a:t>
              </a:r>
              <a:endPara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1427613" y="1621552"/>
            <a:ext cx="2502984" cy="2620828"/>
          </a:xfrm>
          <a:prstGeom prst="rect">
            <a:avLst/>
          </a:prstGeom>
          <a:blipFill dpi="0"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629314" y="4313075"/>
            <a:ext cx="1441420" cy="3770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请替换文字内容</a:t>
            </a:r>
          </a:p>
        </p:txBody>
      </p:sp>
      <p:sp>
        <p:nvSpPr>
          <p:cNvPr id="24" name="矩形 23"/>
          <p:cNvSpPr/>
          <p:nvPr/>
        </p:nvSpPr>
        <p:spPr>
          <a:xfrm>
            <a:off x="9217340" y="4313075"/>
            <a:ext cx="1441420" cy="3770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请替换文字内容</a:t>
            </a:r>
          </a:p>
        </p:txBody>
      </p:sp>
      <p:sp>
        <p:nvSpPr>
          <p:cNvPr id="22" name="矩形 21"/>
          <p:cNvSpPr/>
          <p:nvPr/>
        </p:nvSpPr>
        <p:spPr>
          <a:xfrm>
            <a:off x="354" y="36163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72973" y="266550"/>
            <a:ext cx="3785478" cy="528263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zh-CN" altLang="en-US" sz="28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点击添加相关标题文字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372973" y="731157"/>
            <a:ext cx="2352650" cy="282042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en-US" altLang="zh-CN" sz="12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ADD RELATED TITLE WORDS</a:t>
            </a:r>
            <a:endParaRPr lang="zh-CN" altLang="en-US" sz="12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519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50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500"/>
                            </p:stCondLst>
                            <p:childTnLst>
                              <p:par>
                                <p:cTn id="47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500"/>
                            </p:stCondLst>
                            <p:childTnLst>
                              <p:par>
                                <p:cTn id="5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700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5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8000"/>
                            </p:stCondLst>
                            <p:childTnLst>
                              <p:par>
                                <p:cTn id="6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20" grpId="0" animBg="1"/>
      <p:bldP spid="33" grpId="0" animBg="1"/>
      <p:bldP spid="34" grpId="0" animBg="1"/>
      <p:bldP spid="19" grpId="0" animBg="1"/>
      <p:bldP spid="31" grpId="0" animBg="1"/>
      <p:bldP spid="32" grpId="0" animBg="1"/>
      <p:bldP spid="41" grpId="0"/>
      <p:bldP spid="2" grpId="0" animBg="1"/>
      <p:bldP spid="21" grpId="0"/>
      <p:bldP spid="24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3"/>
          <p:cNvSpPr>
            <a:spLocks noChangeArrowheads="1"/>
          </p:cNvSpPr>
          <p:nvPr/>
        </p:nvSpPr>
        <p:spPr bwMode="auto">
          <a:xfrm>
            <a:off x="2992807" y="3060294"/>
            <a:ext cx="4076757" cy="1780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r"/>
            <a:r>
              <a:rPr lang="en-US" sz="3375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2017</a:t>
            </a:r>
            <a:r>
              <a:rPr lang="zh-CN" altLang="en-US" sz="3375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年度</a:t>
            </a:r>
            <a:endParaRPr lang="en-US" sz="3375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r"/>
            <a:r>
              <a:rPr lang="zh-CN" altLang="en-US" sz="7593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内容介绍</a:t>
            </a:r>
            <a:endParaRPr lang="zh-CN" altLang="en-US" sz="7593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124" name="矩形 10"/>
          <p:cNvSpPr>
            <a:spLocks noChangeArrowheads="1"/>
          </p:cNvSpPr>
          <p:nvPr/>
        </p:nvSpPr>
        <p:spPr bwMode="auto">
          <a:xfrm>
            <a:off x="2950359" y="2506360"/>
            <a:ext cx="4119205" cy="400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2002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The </a:t>
            </a:r>
            <a:r>
              <a:rPr lang="en-US" sz="2002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2017 </a:t>
            </a:r>
            <a:r>
              <a:rPr lang="en-US" sz="2002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annual work summary</a:t>
            </a:r>
            <a:endParaRPr lang="zh-CN" altLang="en-US" sz="2002" dirty="0">
              <a:solidFill>
                <a:schemeClr val="accent1"/>
              </a:solidFill>
            </a:endParaRPr>
          </a:p>
        </p:txBody>
      </p:sp>
      <p:sp>
        <p:nvSpPr>
          <p:cNvPr id="5125" name="直接连接符 11"/>
          <p:cNvSpPr>
            <a:spLocks noChangeShapeType="1"/>
          </p:cNvSpPr>
          <p:nvPr/>
        </p:nvSpPr>
        <p:spPr bwMode="auto">
          <a:xfrm>
            <a:off x="1564714" y="2943331"/>
            <a:ext cx="5504850" cy="1675"/>
          </a:xfrm>
          <a:prstGeom prst="line">
            <a:avLst/>
          </a:prstGeom>
          <a:noFill/>
          <a:ln w="6350" cap="flat" cmpd="sng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2">
              <a:solidFill>
                <a:schemeClr val="accent1"/>
              </a:solidFill>
            </a:endParaRPr>
          </a:p>
        </p:txBody>
      </p:sp>
      <p:sp>
        <p:nvSpPr>
          <p:cNvPr id="7" name="Text Box 3"/>
          <p:cNvSpPr>
            <a:spLocks noChangeArrowheads="1"/>
          </p:cNvSpPr>
          <p:nvPr/>
        </p:nvSpPr>
        <p:spPr bwMode="auto">
          <a:xfrm>
            <a:off x="7293471" y="1614088"/>
            <a:ext cx="3366627" cy="377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23900" dirty="0" smtClean="0">
                <a:solidFill>
                  <a:schemeClr val="accent2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02</a:t>
            </a:r>
            <a:endParaRPr lang="zh-CN" altLang="en-US" sz="23900" b="1" dirty="0">
              <a:solidFill>
                <a:schemeClr val="accent2"/>
              </a:solidFill>
              <a:latin typeface="Impact" panose="020B080603090205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Freeform 6"/>
          <p:cNvSpPr>
            <a:spLocks/>
          </p:cNvSpPr>
          <p:nvPr/>
        </p:nvSpPr>
        <p:spPr bwMode="auto">
          <a:xfrm>
            <a:off x="0" y="4091804"/>
            <a:ext cx="5265494" cy="3140846"/>
          </a:xfrm>
          <a:custGeom>
            <a:avLst/>
            <a:gdLst>
              <a:gd name="T0" fmla="*/ 0 w 2348"/>
              <a:gd name="T1" fmla="*/ 0 h 1407"/>
              <a:gd name="T2" fmla="*/ 2348 w 2348"/>
              <a:gd name="T3" fmla="*/ 1407 h 1407"/>
              <a:gd name="T4" fmla="*/ 0 w 2348"/>
              <a:gd name="T5" fmla="*/ 1407 h 1407"/>
              <a:gd name="T6" fmla="*/ 0 w 2348"/>
              <a:gd name="T7" fmla="*/ 0 h 1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48" h="1407">
                <a:moveTo>
                  <a:pt x="0" y="0"/>
                </a:moveTo>
                <a:lnTo>
                  <a:pt x="2348" y="1407"/>
                </a:lnTo>
                <a:lnTo>
                  <a:pt x="0" y="140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Freeform 7"/>
          <p:cNvSpPr>
            <a:spLocks/>
          </p:cNvSpPr>
          <p:nvPr/>
        </p:nvSpPr>
        <p:spPr bwMode="auto">
          <a:xfrm>
            <a:off x="2984828" y="4640949"/>
            <a:ext cx="9873922" cy="2591700"/>
          </a:xfrm>
          <a:custGeom>
            <a:avLst/>
            <a:gdLst>
              <a:gd name="T0" fmla="*/ 4403 w 4403"/>
              <a:gd name="T1" fmla="*/ 0 h 1161"/>
              <a:gd name="T2" fmla="*/ 4403 w 4403"/>
              <a:gd name="T3" fmla="*/ 1161 h 1161"/>
              <a:gd name="T4" fmla="*/ 0 w 4403"/>
              <a:gd name="T5" fmla="*/ 1161 h 1161"/>
              <a:gd name="T6" fmla="*/ 4403 w 4403"/>
              <a:gd name="T7" fmla="*/ 0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03" h="1161">
                <a:moveTo>
                  <a:pt x="4403" y="0"/>
                </a:moveTo>
                <a:lnTo>
                  <a:pt x="4403" y="1161"/>
                </a:lnTo>
                <a:lnTo>
                  <a:pt x="0" y="1161"/>
                </a:lnTo>
                <a:lnTo>
                  <a:pt x="4403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79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4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5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7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/>
      <p:bldP spid="5124" grpId="0"/>
      <p:bldP spid="5125" grpId="0" animBg="1"/>
      <p:bldP spid="7" grpId="0"/>
      <p:bldP spid="10" grpId="0" animBg="1"/>
      <p:bldP spid="11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08695" y="1672109"/>
            <a:ext cx="7632848" cy="4420801"/>
          </a:xfrm>
          <a:prstGeom prst="rect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800078" y="1948972"/>
            <a:ext cx="5329867" cy="14620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2"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619565" y="5594188"/>
            <a:ext cx="2510380" cy="4987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2"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6922334" y="2181185"/>
            <a:ext cx="1091217" cy="587461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请</a:t>
            </a:r>
            <a:r>
              <a:rPr lang="zh-CN" altLang="en-US" sz="1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替换</a:t>
            </a:r>
            <a:endParaRPr lang="en-US" altLang="zh-CN" sz="1400" dirty="0" smtClean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文字</a:t>
            </a: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内容</a:t>
            </a:r>
            <a:endParaRPr lang="en-US" sz="1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8258031" y="3781385"/>
            <a:ext cx="3871914" cy="1177465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。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请替换文字内容，点击添加相关标题文字，修改文字内容，也可以直接复制你的内容到此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。</a:t>
            </a:r>
            <a:endParaRPr lang="en-US" altLang="zh-CN" sz="8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8258031" y="2181185"/>
            <a:ext cx="3871914" cy="1177465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</a:t>
            </a:r>
            <a:r>
              <a:rPr lang="zh-CN" alt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。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请替换文字内容，点击添加相关标题文字，修改文字内容，也可以直接复制你的内容到此</a:t>
            </a:r>
            <a:r>
              <a:rPr lang="zh-CN" alt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。</a:t>
            </a:r>
            <a:endParaRPr lang="en-US" altLang="zh-CN" sz="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9715229" y="5679758"/>
            <a:ext cx="1610690" cy="312831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请</a:t>
            </a:r>
            <a:r>
              <a:rPr lang="zh-CN" altLang="en-US" sz="1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替换文字</a:t>
            </a: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内容</a:t>
            </a:r>
            <a:endParaRPr lang="en-US" sz="1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54" y="36163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72973" y="266550"/>
            <a:ext cx="3785478" cy="528263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zh-CN" altLang="en-US" sz="28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点击添加相关标题文字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72973" y="731157"/>
            <a:ext cx="2352650" cy="282042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en-US" altLang="zh-CN" sz="12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ADD RELATED TITLE WORDS</a:t>
            </a:r>
            <a:endParaRPr lang="zh-CN" altLang="en-US" sz="12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2278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13" grpId="0" animBg="1"/>
      <p:bldP spid="15" grpId="0"/>
      <p:bldP spid="16" grpId="0"/>
      <p:bldP spid="17" grpId="0"/>
      <p:bldP spid="18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AutoShape 1"/>
          <p:cNvSpPr>
            <a:spLocks/>
          </p:cNvSpPr>
          <p:nvPr/>
        </p:nvSpPr>
        <p:spPr bwMode="auto">
          <a:xfrm>
            <a:off x="2192750" y="2895798"/>
            <a:ext cx="8508409" cy="483851"/>
          </a:xfrm>
          <a:prstGeom prst="roundRect">
            <a:avLst>
              <a:gd name="adj" fmla="val 49875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lIns="0" tIns="0" rIns="0" bIns="0" anchor="ctr"/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00000"/>
              </a:lnSpc>
            </a:pPr>
            <a:endParaRPr lang="zh-CN" altLang="zh-CN" sz="2953" b="0"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391" name="Line 7"/>
          <p:cNvSpPr>
            <a:spLocks noChangeShapeType="1"/>
          </p:cNvSpPr>
          <p:nvPr/>
        </p:nvSpPr>
        <p:spPr bwMode="auto">
          <a:xfrm flipV="1">
            <a:off x="6405234" y="4535702"/>
            <a:ext cx="0" cy="292989"/>
          </a:xfrm>
          <a:prstGeom prst="line">
            <a:avLst/>
          </a:prstGeom>
          <a:noFill/>
          <a:ln w="9525" cap="flat" cmpd="sng">
            <a:solidFill>
              <a:schemeClr val="bg1">
                <a:lumMod val="65000"/>
              </a:schemeClr>
            </a:solidFill>
            <a:prstDash val="dash"/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 defTabSz="241082">
              <a:defRPr/>
            </a:pPr>
            <a:endParaRPr lang="es-ES" sz="140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392" name="AutoShape 8"/>
          <p:cNvSpPr>
            <a:spLocks/>
          </p:cNvSpPr>
          <p:nvPr/>
        </p:nvSpPr>
        <p:spPr bwMode="auto">
          <a:xfrm>
            <a:off x="5540103" y="5835735"/>
            <a:ext cx="1730262" cy="73866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20000"/>
              </a:lnSpc>
              <a:spcBef>
                <a:spcPts val="896"/>
              </a:spcBef>
            </a:pPr>
            <a:r>
              <a:rPr lang="zh-CN" altLang="en-US" sz="8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</a:t>
            </a:r>
            <a:endParaRPr lang="es-ES" altLang="zh-CN" sz="8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393" name="AutoShape 9"/>
          <p:cNvSpPr>
            <a:spLocks/>
          </p:cNvSpPr>
          <p:nvPr/>
        </p:nvSpPr>
        <p:spPr bwMode="auto">
          <a:xfrm>
            <a:off x="6051554" y="4978533"/>
            <a:ext cx="707360" cy="70736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599" y="10800"/>
                </a:moveTo>
                <a:cubicBezTo>
                  <a:pt x="21599" y="16764"/>
                  <a:pt x="16764" y="21599"/>
                  <a:pt x="10800" y="21599"/>
                </a:cubicBezTo>
                <a:cubicBezTo>
                  <a:pt x="4835" y="21599"/>
                  <a:pt x="0" y="16764"/>
                  <a:pt x="0" y="10800"/>
                </a:cubicBezTo>
                <a:cubicBezTo>
                  <a:pt x="0" y="4835"/>
                  <a:pt x="4835" y="0"/>
                  <a:pt x="10799" y="0"/>
                </a:cubicBezTo>
                <a:cubicBezTo>
                  <a:pt x="16764" y="0"/>
                  <a:pt x="21599" y="4835"/>
                  <a:pt x="21599" y="107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2953"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Gill Sans" charset="0"/>
              <a:sym typeface="Arial" panose="020B0604020202020204" pitchFamily="34" charset="0"/>
            </a:endParaRPr>
          </a:p>
        </p:txBody>
      </p:sp>
      <p:sp>
        <p:nvSpPr>
          <p:cNvPr id="16394" name="AutoShape 10"/>
          <p:cNvSpPr>
            <a:spLocks/>
          </p:cNvSpPr>
          <p:nvPr/>
        </p:nvSpPr>
        <p:spPr bwMode="auto">
          <a:xfrm>
            <a:off x="6170843" y="5156799"/>
            <a:ext cx="468783" cy="28321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t" anchorCtr="0">
            <a:spAutoFit/>
          </a:bodyPr>
          <a:lstStyle>
            <a:lvl1pPr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>
              <a:lnSpc>
                <a:spcPct val="150000"/>
              </a:lnSpc>
            </a:pPr>
            <a:r>
              <a:rPr lang="es-ES" altLang="zh-CN" sz="1400" b="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  <a:endParaRPr lang="es-ES" altLang="zh-CN" sz="1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395" name="AutoShape 11"/>
          <p:cNvSpPr>
            <a:spLocks/>
          </p:cNvSpPr>
          <p:nvPr/>
        </p:nvSpPr>
        <p:spPr bwMode="auto">
          <a:xfrm>
            <a:off x="8117751" y="5357744"/>
            <a:ext cx="1729634" cy="73866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20000"/>
              </a:lnSpc>
              <a:spcBef>
                <a:spcPts val="896"/>
              </a:spcBef>
            </a:pPr>
            <a:r>
              <a:rPr lang="zh-CN" altLang="en-US" sz="8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</a:t>
            </a:r>
            <a:endParaRPr lang="es-ES" altLang="zh-CN" sz="8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396" name="AutoShape 12"/>
          <p:cNvSpPr>
            <a:spLocks/>
          </p:cNvSpPr>
          <p:nvPr/>
        </p:nvSpPr>
        <p:spPr bwMode="auto">
          <a:xfrm>
            <a:off x="8575731" y="4501379"/>
            <a:ext cx="707360" cy="70652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599" y="10800"/>
                </a:moveTo>
                <a:cubicBezTo>
                  <a:pt x="21599" y="16764"/>
                  <a:pt x="16764" y="21599"/>
                  <a:pt x="10800" y="21599"/>
                </a:cubicBezTo>
                <a:cubicBezTo>
                  <a:pt x="4835" y="21599"/>
                  <a:pt x="0" y="16764"/>
                  <a:pt x="0" y="10800"/>
                </a:cubicBezTo>
                <a:cubicBezTo>
                  <a:pt x="0" y="4835"/>
                  <a:pt x="4835" y="0"/>
                  <a:pt x="10799" y="0"/>
                </a:cubicBezTo>
                <a:cubicBezTo>
                  <a:pt x="16764" y="0"/>
                  <a:pt x="21599" y="4835"/>
                  <a:pt x="21599" y="1079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2953"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Gill Sans" charset="0"/>
              <a:sym typeface="Arial" panose="020B0604020202020204" pitchFamily="34" charset="0"/>
            </a:endParaRPr>
          </a:p>
        </p:txBody>
      </p:sp>
      <p:sp>
        <p:nvSpPr>
          <p:cNvPr id="16397" name="AutoShape 13"/>
          <p:cNvSpPr>
            <a:spLocks/>
          </p:cNvSpPr>
          <p:nvPr/>
        </p:nvSpPr>
        <p:spPr bwMode="auto">
          <a:xfrm>
            <a:off x="8718877" y="4678807"/>
            <a:ext cx="468783" cy="28321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t" anchorCtr="0">
            <a:spAutoFit/>
          </a:bodyPr>
          <a:lstStyle>
            <a:lvl1pPr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>
              <a:lnSpc>
                <a:spcPct val="150000"/>
              </a:lnSpc>
            </a:pPr>
            <a:r>
              <a:rPr lang="es-ES" altLang="zh-CN" sz="1400" b="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  <a:endParaRPr lang="es-ES" altLang="zh-CN" sz="1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398" name="AutoShape 14"/>
          <p:cNvSpPr>
            <a:spLocks/>
          </p:cNvSpPr>
          <p:nvPr/>
        </p:nvSpPr>
        <p:spPr bwMode="auto">
          <a:xfrm>
            <a:off x="3099368" y="5357744"/>
            <a:ext cx="1730262" cy="73866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20000"/>
              </a:lnSpc>
              <a:spcBef>
                <a:spcPts val="896"/>
              </a:spcBef>
            </a:pPr>
            <a:r>
              <a:rPr lang="zh-CN" altLang="en-US" sz="8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</a:t>
            </a:r>
            <a:r>
              <a:rPr lang="zh-CN" altLang="en-US" sz="800" b="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。</a:t>
            </a:r>
            <a:r>
              <a:rPr lang="zh-CN" altLang="en-US" sz="8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</a:t>
            </a:r>
            <a:r>
              <a:rPr lang="zh-CN" altLang="en-US" sz="800" b="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。</a:t>
            </a:r>
            <a:endParaRPr lang="es-ES" altLang="zh-CN" sz="8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399" name="AutoShape 15"/>
          <p:cNvSpPr>
            <a:spLocks/>
          </p:cNvSpPr>
          <p:nvPr/>
        </p:nvSpPr>
        <p:spPr bwMode="auto">
          <a:xfrm>
            <a:off x="3584031" y="4501379"/>
            <a:ext cx="707360" cy="70652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599" y="10800"/>
                </a:moveTo>
                <a:cubicBezTo>
                  <a:pt x="21599" y="16764"/>
                  <a:pt x="16764" y="21599"/>
                  <a:pt x="10800" y="21599"/>
                </a:cubicBezTo>
                <a:cubicBezTo>
                  <a:pt x="4835" y="21599"/>
                  <a:pt x="0" y="16764"/>
                  <a:pt x="0" y="10800"/>
                </a:cubicBezTo>
                <a:cubicBezTo>
                  <a:pt x="0" y="4835"/>
                  <a:pt x="4835" y="0"/>
                  <a:pt x="10799" y="0"/>
                </a:cubicBezTo>
                <a:cubicBezTo>
                  <a:pt x="16764" y="0"/>
                  <a:pt x="21599" y="4835"/>
                  <a:pt x="21599" y="1079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2953"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Gill Sans" charset="0"/>
              <a:sym typeface="Arial" panose="020B0604020202020204" pitchFamily="34" charset="0"/>
            </a:endParaRPr>
          </a:p>
        </p:txBody>
      </p:sp>
      <p:sp>
        <p:nvSpPr>
          <p:cNvPr id="16400" name="AutoShape 16"/>
          <p:cNvSpPr>
            <a:spLocks/>
          </p:cNvSpPr>
          <p:nvPr/>
        </p:nvSpPr>
        <p:spPr bwMode="auto">
          <a:xfrm>
            <a:off x="3727177" y="4678807"/>
            <a:ext cx="468783" cy="28321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t" anchorCtr="0">
            <a:spAutoFit/>
          </a:bodyPr>
          <a:lstStyle>
            <a:lvl1pPr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>
              <a:lnSpc>
                <a:spcPct val="150000"/>
              </a:lnSpc>
            </a:pPr>
            <a:r>
              <a:rPr lang="es-ES" altLang="zh-CN" sz="1400" b="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  <a:endParaRPr lang="es-ES" altLang="zh-CN" sz="1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401" name="Line 17"/>
          <p:cNvSpPr>
            <a:spLocks noChangeShapeType="1"/>
          </p:cNvSpPr>
          <p:nvPr/>
        </p:nvSpPr>
        <p:spPr bwMode="auto">
          <a:xfrm flipV="1">
            <a:off x="4399378" y="3986556"/>
            <a:ext cx="956819" cy="562539"/>
          </a:xfrm>
          <a:prstGeom prst="line">
            <a:avLst/>
          </a:prstGeom>
          <a:noFill/>
          <a:ln w="9525" cap="flat" cmpd="sng">
            <a:solidFill>
              <a:schemeClr val="bg1">
                <a:lumMod val="65000"/>
              </a:schemeClr>
            </a:solidFill>
            <a:prstDash val="dash"/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defTabSz="241082">
              <a:defRPr/>
            </a:pPr>
            <a:endParaRPr lang="es-ES" sz="633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402" name="Line 18"/>
          <p:cNvSpPr>
            <a:spLocks noChangeShapeType="1"/>
          </p:cNvSpPr>
          <p:nvPr/>
        </p:nvSpPr>
        <p:spPr bwMode="auto">
          <a:xfrm>
            <a:off x="7446467" y="3981533"/>
            <a:ext cx="957656" cy="565888"/>
          </a:xfrm>
          <a:prstGeom prst="line">
            <a:avLst/>
          </a:prstGeom>
          <a:noFill/>
          <a:ln w="9525" cap="flat" cmpd="sng">
            <a:solidFill>
              <a:schemeClr val="bg1">
                <a:lumMod val="65000"/>
              </a:schemeClr>
            </a:solidFill>
            <a:prstDash val="dash"/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defTabSz="241082">
              <a:defRPr/>
            </a:pPr>
            <a:endParaRPr lang="es-ES" sz="633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405" name="AutoShape 21"/>
          <p:cNvSpPr>
            <a:spLocks/>
          </p:cNvSpPr>
          <p:nvPr/>
        </p:nvSpPr>
        <p:spPr bwMode="auto">
          <a:xfrm>
            <a:off x="2573941" y="2965368"/>
            <a:ext cx="784602" cy="29937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>
              <a:lnSpc>
                <a:spcPct val="160000"/>
              </a:lnSpc>
            </a:pPr>
            <a:r>
              <a:rPr lang="es-ES" altLang="zh-CN" sz="1400" b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2014</a:t>
            </a:r>
            <a:endParaRPr lang="es-ES" altLang="zh-CN" sz="14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406" name="AutoShape 22"/>
          <p:cNvSpPr>
            <a:spLocks/>
          </p:cNvSpPr>
          <p:nvPr/>
        </p:nvSpPr>
        <p:spPr bwMode="auto">
          <a:xfrm>
            <a:off x="9456678" y="2965368"/>
            <a:ext cx="784602" cy="29937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>
              <a:lnSpc>
                <a:spcPct val="160000"/>
              </a:lnSpc>
            </a:pPr>
            <a:r>
              <a:rPr lang="es-ES" altLang="zh-CN" sz="1400" b="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2015</a:t>
            </a:r>
            <a:endParaRPr lang="es-ES" altLang="zh-CN" sz="1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Freeform 17"/>
          <p:cNvSpPr>
            <a:spLocks/>
          </p:cNvSpPr>
          <p:nvPr/>
        </p:nvSpPr>
        <p:spPr bwMode="auto">
          <a:xfrm>
            <a:off x="3830220" y="2414188"/>
            <a:ext cx="1306009" cy="1509020"/>
          </a:xfrm>
          <a:custGeom>
            <a:avLst/>
            <a:gdLst>
              <a:gd name="T0" fmla="*/ 602 w 1203"/>
              <a:gd name="T1" fmla="*/ 0 h 1390"/>
              <a:gd name="T2" fmla="*/ 1203 w 1203"/>
              <a:gd name="T3" fmla="*/ 348 h 1390"/>
              <a:gd name="T4" fmla="*/ 1203 w 1203"/>
              <a:gd name="T5" fmla="*/ 1041 h 1390"/>
              <a:gd name="T6" fmla="*/ 602 w 1203"/>
              <a:gd name="T7" fmla="*/ 1390 h 1390"/>
              <a:gd name="T8" fmla="*/ 0 w 1203"/>
              <a:gd name="T9" fmla="*/ 1041 h 1390"/>
              <a:gd name="T10" fmla="*/ 0 w 1203"/>
              <a:gd name="T11" fmla="*/ 348 h 1390"/>
              <a:gd name="T12" fmla="*/ 602 w 1203"/>
              <a:gd name="T13" fmla="*/ 0 h 1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3" h="1390">
                <a:moveTo>
                  <a:pt x="602" y="0"/>
                </a:moveTo>
                <a:lnTo>
                  <a:pt x="1203" y="348"/>
                </a:lnTo>
                <a:lnTo>
                  <a:pt x="1203" y="1041"/>
                </a:lnTo>
                <a:lnTo>
                  <a:pt x="602" y="1390"/>
                </a:lnTo>
                <a:lnTo>
                  <a:pt x="0" y="1041"/>
                </a:lnTo>
                <a:lnTo>
                  <a:pt x="0" y="348"/>
                </a:lnTo>
                <a:lnTo>
                  <a:pt x="602" y="0"/>
                </a:lnTo>
                <a:close/>
              </a:path>
            </a:pathLst>
          </a:cu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0">
            <a:noFill/>
            <a:prstDash val="solid"/>
            <a:round/>
            <a:headEnd/>
            <a:tailEnd/>
          </a:ln>
          <a:effectLst/>
        </p:spPr>
        <p:txBody>
          <a:bodyPr vert="horz" wrap="square" lIns="48218" tIns="24109" rIns="48218" bIns="24109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" name="Freeform 17"/>
          <p:cNvSpPr>
            <a:spLocks/>
          </p:cNvSpPr>
          <p:nvPr/>
        </p:nvSpPr>
        <p:spPr bwMode="auto">
          <a:xfrm>
            <a:off x="7674240" y="2414188"/>
            <a:ext cx="1306009" cy="1509020"/>
          </a:xfrm>
          <a:custGeom>
            <a:avLst/>
            <a:gdLst>
              <a:gd name="T0" fmla="*/ 602 w 1203"/>
              <a:gd name="T1" fmla="*/ 0 h 1390"/>
              <a:gd name="T2" fmla="*/ 1203 w 1203"/>
              <a:gd name="T3" fmla="*/ 348 h 1390"/>
              <a:gd name="T4" fmla="*/ 1203 w 1203"/>
              <a:gd name="T5" fmla="*/ 1041 h 1390"/>
              <a:gd name="T6" fmla="*/ 602 w 1203"/>
              <a:gd name="T7" fmla="*/ 1390 h 1390"/>
              <a:gd name="T8" fmla="*/ 0 w 1203"/>
              <a:gd name="T9" fmla="*/ 1041 h 1390"/>
              <a:gd name="T10" fmla="*/ 0 w 1203"/>
              <a:gd name="T11" fmla="*/ 348 h 1390"/>
              <a:gd name="T12" fmla="*/ 602 w 1203"/>
              <a:gd name="T13" fmla="*/ 0 h 1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3" h="1390">
                <a:moveTo>
                  <a:pt x="602" y="0"/>
                </a:moveTo>
                <a:lnTo>
                  <a:pt x="1203" y="348"/>
                </a:lnTo>
                <a:lnTo>
                  <a:pt x="1203" y="1041"/>
                </a:lnTo>
                <a:lnTo>
                  <a:pt x="602" y="1390"/>
                </a:lnTo>
                <a:lnTo>
                  <a:pt x="0" y="1041"/>
                </a:lnTo>
                <a:lnTo>
                  <a:pt x="0" y="348"/>
                </a:lnTo>
                <a:lnTo>
                  <a:pt x="602" y="0"/>
                </a:lnTo>
                <a:close/>
              </a:path>
            </a:pathLst>
          </a:custGeom>
          <a:blipFill dpi="0"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0">
            <a:noFill/>
            <a:prstDash val="solid"/>
            <a:round/>
            <a:headEnd/>
            <a:tailEnd/>
          </a:ln>
          <a:effectLst/>
        </p:spPr>
        <p:txBody>
          <a:bodyPr vert="horz" wrap="square" lIns="48218" tIns="24109" rIns="48218" bIns="24109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" name="Freeform 17"/>
          <p:cNvSpPr>
            <a:spLocks/>
          </p:cNvSpPr>
          <p:nvPr/>
        </p:nvSpPr>
        <p:spPr bwMode="auto">
          <a:xfrm>
            <a:off x="5369862" y="1972382"/>
            <a:ext cx="2070745" cy="2392631"/>
          </a:xfrm>
          <a:custGeom>
            <a:avLst/>
            <a:gdLst>
              <a:gd name="T0" fmla="*/ 602 w 1203"/>
              <a:gd name="T1" fmla="*/ 0 h 1390"/>
              <a:gd name="T2" fmla="*/ 1203 w 1203"/>
              <a:gd name="T3" fmla="*/ 348 h 1390"/>
              <a:gd name="T4" fmla="*/ 1203 w 1203"/>
              <a:gd name="T5" fmla="*/ 1041 h 1390"/>
              <a:gd name="T6" fmla="*/ 602 w 1203"/>
              <a:gd name="T7" fmla="*/ 1390 h 1390"/>
              <a:gd name="T8" fmla="*/ 0 w 1203"/>
              <a:gd name="T9" fmla="*/ 1041 h 1390"/>
              <a:gd name="T10" fmla="*/ 0 w 1203"/>
              <a:gd name="T11" fmla="*/ 348 h 1390"/>
              <a:gd name="T12" fmla="*/ 602 w 1203"/>
              <a:gd name="T13" fmla="*/ 0 h 1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3" h="1390">
                <a:moveTo>
                  <a:pt x="602" y="0"/>
                </a:moveTo>
                <a:lnTo>
                  <a:pt x="1203" y="348"/>
                </a:lnTo>
                <a:lnTo>
                  <a:pt x="1203" y="1041"/>
                </a:lnTo>
                <a:lnTo>
                  <a:pt x="602" y="1390"/>
                </a:lnTo>
                <a:lnTo>
                  <a:pt x="0" y="1041"/>
                </a:lnTo>
                <a:lnTo>
                  <a:pt x="0" y="348"/>
                </a:lnTo>
                <a:lnTo>
                  <a:pt x="602" y="0"/>
                </a:lnTo>
                <a:close/>
              </a:path>
            </a:pathLst>
          </a:custGeom>
          <a:blipFill dpi="0"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0">
            <a:noFill/>
            <a:prstDash val="solid"/>
            <a:round/>
            <a:headEnd/>
            <a:tailEnd/>
          </a:ln>
          <a:effectLst/>
        </p:spPr>
        <p:txBody>
          <a:bodyPr vert="horz" wrap="square" lIns="48218" tIns="24109" rIns="48218" bIns="24109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54" y="36163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72973" y="266550"/>
            <a:ext cx="3785478" cy="528263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zh-CN" altLang="en-US" sz="28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点击添加相关标题文字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372973" y="731157"/>
            <a:ext cx="2352650" cy="282042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en-US" altLang="zh-CN" sz="12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ADD RELATED TITLE WORDS</a:t>
            </a:r>
            <a:endParaRPr lang="zh-CN" altLang="en-US" sz="12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296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6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7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6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3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6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9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6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100"/>
                            </p:stCondLst>
                            <p:childTnLst>
                              <p:par>
                                <p:cTn id="41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6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700"/>
                            </p:stCondLst>
                            <p:childTnLst>
                              <p:par>
                                <p:cTn id="45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6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63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6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6900"/>
                            </p:stCondLst>
                            <p:childTnLst>
                              <p:par>
                                <p:cTn id="53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6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57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8100"/>
                            </p:stCondLst>
                            <p:childTnLst>
                              <p:par>
                                <p:cTn id="61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8700"/>
                            </p:stCondLst>
                            <p:childTnLst>
                              <p:par>
                                <p:cTn id="65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6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9300"/>
                            </p:stCondLst>
                            <p:childTnLst>
                              <p:par>
                                <p:cTn id="69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16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9900"/>
                            </p:stCondLst>
                            <p:childTnLst>
                              <p:par>
                                <p:cTn id="73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5" grpId="0" animBg="1" autoUpdateAnimBg="0"/>
      <p:bldP spid="16392" grpId="0" autoUpdateAnimBg="0"/>
      <p:bldP spid="16394" grpId="0" autoUpdateAnimBg="0"/>
      <p:bldP spid="16395" grpId="0" autoUpdateAnimBg="0"/>
      <p:bldP spid="16397" grpId="0" autoUpdateAnimBg="0"/>
      <p:bldP spid="16398" grpId="0" autoUpdateAnimBg="0"/>
      <p:bldP spid="16400" grpId="0" autoUpdateAnimBg="0"/>
      <p:bldP spid="16405" grpId="0" autoUpdateAnimBg="0"/>
      <p:bldP spid="16406" grpId="0" autoUpdateAnimBg="0"/>
      <p:bldP spid="24" grpId="0" animBg="1"/>
      <p:bldP spid="25" grpId="0" animBg="1"/>
      <p:bldP spid="26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9" name="AutoShape 5"/>
          <p:cNvSpPr>
            <a:spLocks/>
          </p:cNvSpPr>
          <p:nvPr/>
        </p:nvSpPr>
        <p:spPr bwMode="auto">
          <a:xfrm>
            <a:off x="1420095" y="3467319"/>
            <a:ext cx="2366517" cy="870597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3846" y="0"/>
                </a:moveTo>
                <a:lnTo>
                  <a:pt x="2625" y="4984"/>
                </a:lnTo>
                <a:lnTo>
                  <a:pt x="305" y="4984"/>
                </a:lnTo>
                <a:cubicBezTo>
                  <a:pt x="136" y="4984"/>
                  <a:pt x="0" y="5356"/>
                  <a:pt x="0" y="5815"/>
                </a:cubicBezTo>
                <a:lnTo>
                  <a:pt x="0" y="20769"/>
                </a:lnTo>
                <a:cubicBezTo>
                  <a:pt x="0" y="21228"/>
                  <a:pt x="136" y="21599"/>
                  <a:pt x="305" y="21599"/>
                </a:cubicBezTo>
                <a:lnTo>
                  <a:pt x="21294" y="21599"/>
                </a:lnTo>
                <a:cubicBezTo>
                  <a:pt x="21463" y="21599"/>
                  <a:pt x="21599" y="21228"/>
                  <a:pt x="21599" y="20769"/>
                </a:cubicBezTo>
                <a:lnTo>
                  <a:pt x="21599" y="5815"/>
                </a:lnTo>
                <a:cubicBezTo>
                  <a:pt x="21600" y="5356"/>
                  <a:pt x="21463" y="4984"/>
                  <a:pt x="21294" y="4984"/>
                </a:cubicBezTo>
                <a:lnTo>
                  <a:pt x="5068" y="4984"/>
                </a:lnTo>
                <a:lnTo>
                  <a:pt x="384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lIns="0" tIns="0" rIns="0" bIns="0" anchor="ctr"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62470" name="Group 6"/>
          <p:cNvGrpSpPr>
            <a:grpSpLocks/>
          </p:cNvGrpSpPr>
          <p:nvPr/>
        </p:nvGrpSpPr>
        <p:grpSpPr bwMode="auto">
          <a:xfrm>
            <a:off x="1420096" y="2494595"/>
            <a:ext cx="838786" cy="838786"/>
            <a:chOff x="0" y="0"/>
            <a:chExt cx="1591420" cy="1591420"/>
          </a:xfrm>
        </p:grpSpPr>
        <p:sp>
          <p:nvSpPr>
            <p:cNvPr id="62471" name="AutoShape 7"/>
            <p:cNvSpPr>
              <a:spLocks/>
            </p:cNvSpPr>
            <p:nvPr/>
          </p:nvSpPr>
          <p:spPr bwMode="auto">
            <a:xfrm>
              <a:off x="0" y="0"/>
              <a:ext cx="1591420" cy="1591420"/>
            </a:xfrm>
            <a:custGeom>
              <a:avLst/>
              <a:gdLst>
                <a:gd name="T0" fmla="*/ 795670 w 19679"/>
                <a:gd name="T1" fmla="*/ 873385 h 19679"/>
                <a:gd name="T2" fmla="*/ 795670 w 19679"/>
                <a:gd name="T3" fmla="*/ 873385 h 19679"/>
                <a:gd name="T4" fmla="*/ 795670 w 19679"/>
                <a:gd name="T5" fmla="*/ 873385 h 19679"/>
                <a:gd name="T6" fmla="*/ 795670 w 19679"/>
                <a:gd name="T7" fmla="*/ 873385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9" y="6724"/>
                    <a:pt x="20639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/>
              <a:endParaRPr lang="zh-CN" altLang="en-US" sz="1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2472" name="AutoShape 8"/>
            <p:cNvSpPr>
              <a:spLocks/>
            </p:cNvSpPr>
            <p:nvPr/>
          </p:nvSpPr>
          <p:spPr bwMode="auto">
            <a:xfrm>
              <a:off x="0" y="547945"/>
              <a:ext cx="1591420" cy="49553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599"/>
                  </a:lnTo>
                  <a:lnTo>
                    <a:pt x="0" y="21599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6788" tIns="26788" rIns="26788" bIns="26788" anchor="ctr"/>
            <a:lstStyle>
              <a:lvl1pPr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1pPr>
              <a:lvl2pPr marL="742950" indent="-28575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2pPr>
              <a:lvl3pPr marL="1143000" indent="-2286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3pPr>
              <a:lvl4pPr marL="1600200" indent="-2286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4pPr>
              <a:lvl5pPr marL="2057400" indent="-2286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5pPr>
              <a:lvl6pPr marL="2514600" indent="-228600" algn="ctr" defTabSz="8255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6pPr>
              <a:lvl7pPr marL="2971800" indent="-228600" algn="ctr" defTabSz="8255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7pPr>
              <a:lvl8pPr marL="3429000" indent="-228600" algn="ctr" defTabSz="8255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8pPr>
              <a:lvl9pPr marL="3886200" indent="-228600" algn="ctr" defTabSz="8255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9pPr>
            </a:lstStyle>
            <a:p>
              <a:pPr algn="ctr" eaLnBrk="1">
                <a:lnSpc>
                  <a:spcPct val="120000"/>
                </a:lnSpc>
              </a:pPr>
              <a:r>
                <a:rPr lang="es-ES" altLang="zh-CN" sz="1400" b="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2012</a:t>
              </a:r>
            </a:p>
          </p:txBody>
        </p:sp>
      </p:grpSp>
      <p:sp>
        <p:nvSpPr>
          <p:cNvPr id="62473" name="AutoShape 9"/>
          <p:cNvSpPr>
            <a:spLocks/>
          </p:cNvSpPr>
          <p:nvPr/>
        </p:nvSpPr>
        <p:spPr bwMode="auto">
          <a:xfrm>
            <a:off x="1736524" y="3872548"/>
            <a:ext cx="1675899" cy="24346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t" anchorCtr="0">
            <a:spAutoFit/>
          </a:bodyPr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defTabSz="482163" eaLnBrk="1"/>
            <a:r>
              <a:rPr lang="zh-CN" altLang="en-US" sz="1582" b="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s-ES" altLang="zh-CN" sz="1318" b="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2474" name="AutoShape 10"/>
          <p:cNvSpPr>
            <a:spLocks/>
          </p:cNvSpPr>
          <p:nvPr/>
        </p:nvSpPr>
        <p:spPr bwMode="auto">
          <a:xfrm>
            <a:off x="3954035" y="3661529"/>
            <a:ext cx="2367353" cy="870597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305" y="0"/>
                </a:moveTo>
                <a:cubicBezTo>
                  <a:pt x="136" y="0"/>
                  <a:pt x="0" y="371"/>
                  <a:pt x="0" y="830"/>
                </a:cubicBezTo>
                <a:lnTo>
                  <a:pt x="0" y="15784"/>
                </a:lnTo>
                <a:cubicBezTo>
                  <a:pt x="0" y="16243"/>
                  <a:pt x="136" y="16615"/>
                  <a:pt x="305" y="16615"/>
                </a:cubicBezTo>
                <a:lnTo>
                  <a:pt x="2627" y="16615"/>
                </a:lnTo>
                <a:lnTo>
                  <a:pt x="3849" y="21599"/>
                </a:lnTo>
                <a:lnTo>
                  <a:pt x="5072" y="16615"/>
                </a:lnTo>
                <a:lnTo>
                  <a:pt x="21294" y="16615"/>
                </a:lnTo>
                <a:cubicBezTo>
                  <a:pt x="21463" y="16615"/>
                  <a:pt x="21599" y="16243"/>
                  <a:pt x="21599" y="15784"/>
                </a:cubicBezTo>
                <a:lnTo>
                  <a:pt x="21599" y="830"/>
                </a:lnTo>
                <a:cubicBezTo>
                  <a:pt x="21600" y="371"/>
                  <a:pt x="21463" y="0"/>
                  <a:pt x="21294" y="0"/>
                </a:cubicBezTo>
                <a:lnTo>
                  <a:pt x="30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62475" name="Group 11"/>
          <p:cNvGrpSpPr>
            <a:grpSpLocks/>
          </p:cNvGrpSpPr>
          <p:nvPr/>
        </p:nvGrpSpPr>
        <p:grpSpPr bwMode="auto">
          <a:xfrm>
            <a:off x="3954034" y="4666064"/>
            <a:ext cx="839623" cy="839624"/>
            <a:chOff x="0" y="0"/>
            <a:chExt cx="1591420" cy="1591420"/>
          </a:xfrm>
        </p:grpSpPr>
        <p:sp>
          <p:nvSpPr>
            <p:cNvPr id="62476" name="AutoShape 12"/>
            <p:cNvSpPr>
              <a:spLocks/>
            </p:cNvSpPr>
            <p:nvPr/>
          </p:nvSpPr>
          <p:spPr bwMode="auto">
            <a:xfrm>
              <a:off x="0" y="0"/>
              <a:ext cx="1591420" cy="1591420"/>
            </a:xfrm>
            <a:custGeom>
              <a:avLst/>
              <a:gdLst>
                <a:gd name="T0" fmla="*/ 795670 w 19679"/>
                <a:gd name="T1" fmla="*/ 873385 h 19679"/>
                <a:gd name="T2" fmla="*/ 795670 w 19679"/>
                <a:gd name="T3" fmla="*/ 873385 h 19679"/>
                <a:gd name="T4" fmla="*/ 795670 w 19679"/>
                <a:gd name="T5" fmla="*/ 873385 h 19679"/>
                <a:gd name="T6" fmla="*/ 795670 w 19679"/>
                <a:gd name="T7" fmla="*/ 873385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9" y="6724"/>
                    <a:pt x="20639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/>
              <a:endParaRPr lang="zh-CN" altLang="en-US" sz="1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2477" name="AutoShape 13"/>
            <p:cNvSpPr>
              <a:spLocks/>
            </p:cNvSpPr>
            <p:nvPr/>
          </p:nvSpPr>
          <p:spPr bwMode="auto">
            <a:xfrm>
              <a:off x="0" y="553745"/>
              <a:ext cx="1591420" cy="48393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6788" tIns="26788" rIns="26788" bIns="26788" anchor="ctr"/>
            <a:lstStyle/>
            <a:p>
              <a:pPr algn="ctr">
                <a:lnSpc>
                  <a:spcPct val="120000"/>
                </a:lnSpc>
                <a:defRPr/>
              </a:pPr>
              <a:r>
                <a:rPr lang="es-ES" sz="14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Lato" charset="0"/>
                  <a:sym typeface="Arial" panose="020B0604020202020204" pitchFamily="34" charset="0"/>
                </a:rPr>
                <a:t>2013</a:t>
              </a:r>
            </a:p>
          </p:txBody>
        </p:sp>
      </p:grpSp>
      <p:sp>
        <p:nvSpPr>
          <p:cNvPr id="62478" name="AutoShape 14"/>
          <p:cNvSpPr>
            <a:spLocks/>
          </p:cNvSpPr>
          <p:nvPr/>
        </p:nvSpPr>
        <p:spPr bwMode="auto">
          <a:xfrm>
            <a:off x="4286368" y="3872548"/>
            <a:ext cx="1675899" cy="24346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t" anchorCtr="0">
            <a:spAutoFit/>
          </a:bodyPr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defTabSz="482163" eaLnBrk="1"/>
            <a:r>
              <a:rPr lang="zh-CN" altLang="en-US" sz="1582" b="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s-ES" altLang="zh-CN" sz="1318" b="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2479" name="AutoShape 15"/>
          <p:cNvSpPr>
            <a:spLocks/>
          </p:cNvSpPr>
          <p:nvPr/>
        </p:nvSpPr>
        <p:spPr bwMode="auto">
          <a:xfrm>
            <a:off x="6462023" y="3467319"/>
            <a:ext cx="2366516" cy="870597"/>
          </a:xfrm>
          <a:custGeom>
            <a:avLst/>
            <a:gdLst>
              <a:gd name="T0" fmla="*/ 2243931 w 21600"/>
              <a:gd name="T1" fmla="*/ 825500 h 21600"/>
              <a:gd name="T2" fmla="*/ 2243931 w 21600"/>
              <a:gd name="T3" fmla="*/ 825500 h 21600"/>
              <a:gd name="T4" fmla="*/ 2243931 w 21600"/>
              <a:gd name="T5" fmla="*/ 825500 h 21600"/>
              <a:gd name="T6" fmla="*/ 2243931 w 21600"/>
              <a:gd name="T7" fmla="*/ 825500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3846" y="0"/>
                </a:moveTo>
                <a:lnTo>
                  <a:pt x="2625" y="4984"/>
                </a:lnTo>
                <a:lnTo>
                  <a:pt x="305" y="4984"/>
                </a:lnTo>
                <a:cubicBezTo>
                  <a:pt x="136" y="4984"/>
                  <a:pt x="0" y="5356"/>
                  <a:pt x="0" y="5815"/>
                </a:cubicBezTo>
                <a:lnTo>
                  <a:pt x="0" y="20769"/>
                </a:lnTo>
                <a:cubicBezTo>
                  <a:pt x="0" y="21228"/>
                  <a:pt x="136" y="21599"/>
                  <a:pt x="305" y="21599"/>
                </a:cubicBezTo>
                <a:lnTo>
                  <a:pt x="21294" y="21599"/>
                </a:lnTo>
                <a:cubicBezTo>
                  <a:pt x="21463" y="21599"/>
                  <a:pt x="21599" y="21228"/>
                  <a:pt x="21599" y="20769"/>
                </a:cubicBezTo>
                <a:lnTo>
                  <a:pt x="21599" y="5815"/>
                </a:lnTo>
                <a:cubicBezTo>
                  <a:pt x="21600" y="5356"/>
                  <a:pt x="21463" y="4984"/>
                  <a:pt x="21294" y="4984"/>
                </a:cubicBezTo>
                <a:lnTo>
                  <a:pt x="5068" y="4984"/>
                </a:lnTo>
                <a:lnTo>
                  <a:pt x="384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0" tIns="0" rIns="0" bIns="0" anchor="ctr"/>
          <a:lstStyle/>
          <a:p>
            <a:pPr>
              <a:defRPr/>
            </a:pPr>
            <a:endParaRPr lang="es-ES">
              <a:latin typeface="Arial" panose="020B0604020202020204" pitchFamily="34" charset="0"/>
              <a:ea typeface="微软雅黑" panose="020B0503020204020204" pitchFamily="34" charset="-122"/>
              <a:cs typeface="ＭＳ Ｐゴシック" charset="0"/>
              <a:sym typeface="Arial" panose="020B0604020202020204" pitchFamily="34" charset="0"/>
            </a:endParaRPr>
          </a:p>
        </p:txBody>
      </p:sp>
      <p:grpSp>
        <p:nvGrpSpPr>
          <p:cNvPr id="62480" name="Group 16"/>
          <p:cNvGrpSpPr>
            <a:grpSpLocks/>
          </p:cNvGrpSpPr>
          <p:nvPr/>
        </p:nvGrpSpPr>
        <p:grpSpPr bwMode="auto">
          <a:xfrm>
            <a:off x="6462023" y="2494595"/>
            <a:ext cx="838786" cy="838786"/>
            <a:chOff x="0" y="0"/>
            <a:chExt cx="1591420" cy="1591420"/>
          </a:xfrm>
        </p:grpSpPr>
        <p:sp>
          <p:nvSpPr>
            <p:cNvPr id="62481" name="AutoShape 17"/>
            <p:cNvSpPr>
              <a:spLocks/>
            </p:cNvSpPr>
            <p:nvPr/>
          </p:nvSpPr>
          <p:spPr bwMode="auto">
            <a:xfrm>
              <a:off x="0" y="0"/>
              <a:ext cx="1591420" cy="1591420"/>
            </a:xfrm>
            <a:custGeom>
              <a:avLst/>
              <a:gdLst>
                <a:gd name="T0" fmla="*/ 795670 w 19679"/>
                <a:gd name="T1" fmla="*/ 873385 h 19679"/>
                <a:gd name="T2" fmla="*/ 795670 w 19679"/>
                <a:gd name="T3" fmla="*/ 873385 h 19679"/>
                <a:gd name="T4" fmla="*/ 795670 w 19679"/>
                <a:gd name="T5" fmla="*/ 873385 h 19679"/>
                <a:gd name="T6" fmla="*/ 795670 w 19679"/>
                <a:gd name="T7" fmla="*/ 873385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9" y="6724"/>
                    <a:pt x="20639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/>
              <a:endParaRPr lang="zh-CN" altLang="en-US" sz="1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2482" name="AutoShape 18"/>
            <p:cNvSpPr>
              <a:spLocks/>
            </p:cNvSpPr>
            <p:nvPr/>
          </p:nvSpPr>
          <p:spPr bwMode="auto">
            <a:xfrm>
              <a:off x="0" y="554297"/>
              <a:ext cx="1591420" cy="48282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6788" tIns="26788" rIns="26788" bIns="26788" anchor="ctr"/>
            <a:lstStyle/>
            <a:p>
              <a:pPr algn="ctr">
                <a:lnSpc>
                  <a:spcPct val="120000"/>
                </a:lnSpc>
                <a:defRPr/>
              </a:pPr>
              <a:r>
                <a:rPr lang="es-ES" sz="14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Lato" charset="0"/>
                  <a:sym typeface="Arial" panose="020B0604020202020204" pitchFamily="34" charset="0"/>
                </a:rPr>
                <a:t>2014</a:t>
              </a:r>
            </a:p>
          </p:txBody>
        </p:sp>
      </p:grpSp>
      <p:sp>
        <p:nvSpPr>
          <p:cNvPr id="62483" name="AutoShape 19"/>
          <p:cNvSpPr>
            <a:spLocks/>
          </p:cNvSpPr>
          <p:nvPr/>
        </p:nvSpPr>
        <p:spPr bwMode="auto">
          <a:xfrm>
            <a:off x="6821143" y="3880724"/>
            <a:ext cx="1675062" cy="22711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t" anchorCtr="0">
            <a:spAutoFit/>
          </a:bodyPr>
          <a:lstStyle>
            <a:lvl1pPr defTabSz="8763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8763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8763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8763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8763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763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763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763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763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>
              <a:lnSpc>
                <a:spcPct val="100000"/>
              </a:lnSpc>
            </a:pPr>
            <a:r>
              <a:rPr lang="zh-CN" altLang="en-US" sz="1476" b="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s-ES" altLang="zh-CN" sz="1318" b="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2484" name="AutoShape 20"/>
          <p:cNvSpPr>
            <a:spLocks/>
          </p:cNvSpPr>
          <p:nvPr/>
        </p:nvSpPr>
        <p:spPr bwMode="auto">
          <a:xfrm>
            <a:off x="8995961" y="3661529"/>
            <a:ext cx="2367353" cy="870597"/>
          </a:xfrm>
          <a:custGeom>
            <a:avLst/>
            <a:gdLst>
              <a:gd name="T0" fmla="*/ 2244725 w 21600"/>
              <a:gd name="T1" fmla="*/ 825500 h 21600"/>
              <a:gd name="T2" fmla="*/ 2244725 w 21600"/>
              <a:gd name="T3" fmla="*/ 825500 h 21600"/>
              <a:gd name="T4" fmla="*/ 2244725 w 21600"/>
              <a:gd name="T5" fmla="*/ 825500 h 21600"/>
              <a:gd name="T6" fmla="*/ 2244725 w 21600"/>
              <a:gd name="T7" fmla="*/ 825500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305" y="0"/>
                </a:moveTo>
                <a:cubicBezTo>
                  <a:pt x="136" y="0"/>
                  <a:pt x="0" y="371"/>
                  <a:pt x="0" y="830"/>
                </a:cubicBezTo>
                <a:lnTo>
                  <a:pt x="0" y="15784"/>
                </a:lnTo>
                <a:cubicBezTo>
                  <a:pt x="0" y="16243"/>
                  <a:pt x="136" y="16615"/>
                  <a:pt x="305" y="16615"/>
                </a:cubicBezTo>
                <a:lnTo>
                  <a:pt x="2627" y="16615"/>
                </a:lnTo>
                <a:lnTo>
                  <a:pt x="3849" y="21599"/>
                </a:lnTo>
                <a:lnTo>
                  <a:pt x="5072" y="16615"/>
                </a:lnTo>
                <a:lnTo>
                  <a:pt x="21294" y="16615"/>
                </a:lnTo>
                <a:cubicBezTo>
                  <a:pt x="21463" y="16615"/>
                  <a:pt x="21599" y="16243"/>
                  <a:pt x="21599" y="15784"/>
                </a:cubicBezTo>
                <a:lnTo>
                  <a:pt x="21599" y="830"/>
                </a:lnTo>
                <a:cubicBezTo>
                  <a:pt x="21600" y="371"/>
                  <a:pt x="21463" y="0"/>
                  <a:pt x="21294" y="0"/>
                </a:cubicBezTo>
                <a:lnTo>
                  <a:pt x="30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lIns="0" tIns="0" rIns="0" bIns="0" anchor="ctr"/>
          <a:lstStyle/>
          <a:p>
            <a:pPr>
              <a:defRPr/>
            </a:pPr>
            <a:endParaRPr lang="es-ES">
              <a:latin typeface="Arial" panose="020B0604020202020204" pitchFamily="34" charset="0"/>
              <a:ea typeface="微软雅黑" panose="020B0503020204020204" pitchFamily="34" charset="-122"/>
              <a:cs typeface="ＭＳ Ｐゴシック" charset="0"/>
              <a:sym typeface="Arial" panose="020B0604020202020204" pitchFamily="34" charset="0"/>
            </a:endParaRPr>
          </a:p>
        </p:txBody>
      </p:sp>
      <p:grpSp>
        <p:nvGrpSpPr>
          <p:cNvPr id="62485" name="Group 21"/>
          <p:cNvGrpSpPr>
            <a:grpSpLocks/>
          </p:cNvGrpSpPr>
          <p:nvPr/>
        </p:nvGrpSpPr>
        <p:grpSpPr bwMode="auto">
          <a:xfrm>
            <a:off x="8995962" y="4666064"/>
            <a:ext cx="838786" cy="839624"/>
            <a:chOff x="0" y="0"/>
            <a:chExt cx="1591420" cy="1591420"/>
          </a:xfrm>
        </p:grpSpPr>
        <p:sp>
          <p:nvSpPr>
            <p:cNvPr id="62486" name="AutoShape 22"/>
            <p:cNvSpPr>
              <a:spLocks/>
            </p:cNvSpPr>
            <p:nvPr/>
          </p:nvSpPr>
          <p:spPr bwMode="auto">
            <a:xfrm>
              <a:off x="0" y="0"/>
              <a:ext cx="1591420" cy="1591420"/>
            </a:xfrm>
            <a:custGeom>
              <a:avLst/>
              <a:gdLst>
                <a:gd name="T0" fmla="*/ 795670 w 19679"/>
                <a:gd name="T1" fmla="*/ 873385 h 19679"/>
                <a:gd name="T2" fmla="*/ 795670 w 19679"/>
                <a:gd name="T3" fmla="*/ 873385 h 19679"/>
                <a:gd name="T4" fmla="*/ 795670 w 19679"/>
                <a:gd name="T5" fmla="*/ 873385 h 19679"/>
                <a:gd name="T6" fmla="*/ 795670 w 19679"/>
                <a:gd name="T7" fmla="*/ 873385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9" y="6724"/>
                    <a:pt x="20639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/>
              <a:endParaRPr lang="zh-CN" altLang="en-US" sz="1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2487" name="AutoShape 23"/>
            <p:cNvSpPr>
              <a:spLocks/>
            </p:cNvSpPr>
            <p:nvPr/>
          </p:nvSpPr>
          <p:spPr bwMode="auto">
            <a:xfrm>
              <a:off x="0" y="553745"/>
              <a:ext cx="1591420" cy="48393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6788" tIns="26788" rIns="26788" bIns="26788" anchor="ctr"/>
            <a:lstStyle/>
            <a:p>
              <a:pPr algn="ctr">
                <a:lnSpc>
                  <a:spcPct val="120000"/>
                </a:lnSpc>
                <a:defRPr/>
              </a:pPr>
              <a:r>
                <a:rPr lang="es-ES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Lato" charset="0"/>
                  <a:sym typeface="Arial" panose="020B0604020202020204" pitchFamily="34" charset="0"/>
                </a:rPr>
                <a:t>201N</a:t>
              </a:r>
              <a:endParaRPr lang="es-E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Lato" charset="0"/>
                <a:sym typeface="Arial" panose="020B0604020202020204" pitchFamily="34" charset="0"/>
              </a:endParaRPr>
            </a:p>
          </p:txBody>
        </p:sp>
      </p:grpSp>
      <p:sp>
        <p:nvSpPr>
          <p:cNvPr id="62488" name="AutoShape 24"/>
          <p:cNvSpPr>
            <a:spLocks/>
          </p:cNvSpPr>
          <p:nvPr/>
        </p:nvSpPr>
        <p:spPr bwMode="auto">
          <a:xfrm>
            <a:off x="9355083" y="3872548"/>
            <a:ext cx="1675899" cy="24346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t" anchorCtr="0">
            <a:spAutoFit/>
          </a:bodyPr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defTabSz="482163" eaLnBrk="1"/>
            <a:r>
              <a:rPr lang="zh-CN" altLang="en-US" sz="1582" b="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s-ES" altLang="zh-CN" sz="1318" b="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2489" name="AutoShape 25"/>
          <p:cNvSpPr>
            <a:spLocks/>
          </p:cNvSpPr>
          <p:nvPr/>
        </p:nvSpPr>
        <p:spPr bwMode="auto">
          <a:xfrm>
            <a:off x="1496273" y="4551264"/>
            <a:ext cx="1279944" cy="21544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t" anchorCtr="0">
            <a:spAutoFit/>
          </a:bodyPr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/>
            <a:r>
              <a:rPr lang="zh-CN" altLang="en-US" sz="1400" b="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s-ES" altLang="zh-CN" sz="14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2490" name="AutoShape 26"/>
          <p:cNvSpPr>
            <a:spLocks/>
          </p:cNvSpPr>
          <p:nvPr/>
        </p:nvSpPr>
        <p:spPr bwMode="auto">
          <a:xfrm>
            <a:off x="1512177" y="4819255"/>
            <a:ext cx="2247647" cy="29546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t" anchorCtr="0">
            <a:spAutoFit/>
          </a:bodyPr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20000"/>
              </a:lnSpc>
              <a:spcBef>
                <a:spcPts val="896"/>
              </a:spcBef>
            </a:pPr>
            <a:r>
              <a:rPr lang="zh-CN" altLang="en-US" sz="800" b="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请替换文字内容，点击添加相关标题文字，修改文字内容，也可以直接复制你的内容到此。</a:t>
            </a:r>
            <a:endParaRPr lang="es-ES" altLang="zh-CN" sz="8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2491" name="AutoShape 27"/>
          <p:cNvSpPr>
            <a:spLocks/>
          </p:cNvSpPr>
          <p:nvPr/>
        </p:nvSpPr>
        <p:spPr bwMode="auto">
          <a:xfrm>
            <a:off x="4016817" y="2747287"/>
            <a:ext cx="1279945" cy="21544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t" anchorCtr="0">
            <a:spAutoFit/>
          </a:bodyPr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/>
            <a:r>
              <a:rPr lang="zh-CN" altLang="en-US" sz="1400" b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s-ES" altLang="zh-CN" sz="14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2492" name="AutoShape 28"/>
          <p:cNvSpPr>
            <a:spLocks/>
          </p:cNvSpPr>
          <p:nvPr/>
        </p:nvSpPr>
        <p:spPr bwMode="auto">
          <a:xfrm>
            <a:off x="4032723" y="2980957"/>
            <a:ext cx="2248484" cy="29546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t" anchorCtr="0">
            <a:spAutoFit/>
          </a:bodyPr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20000"/>
              </a:lnSpc>
              <a:spcBef>
                <a:spcPts val="896"/>
              </a:spcBef>
            </a:pPr>
            <a:r>
              <a:rPr lang="zh-CN" altLang="en-US" sz="800" b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r>
              <a:rPr lang="zh-CN" altLang="en-US" sz="800" b="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s-ES" altLang="zh-CN" sz="8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2493" name="AutoShape 29"/>
          <p:cNvSpPr>
            <a:spLocks/>
          </p:cNvSpPr>
          <p:nvPr/>
        </p:nvSpPr>
        <p:spPr bwMode="auto">
          <a:xfrm>
            <a:off x="6631956" y="4598980"/>
            <a:ext cx="1279945" cy="21544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t" anchorCtr="0">
            <a:spAutoFit/>
          </a:bodyPr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/>
            <a:r>
              <a:rPr lang="zh-CN" altLang="en-US" sz="1400" b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s-ES" altLang="zh-CN" sz="14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2494" name="AutoShape 30"/>
          <p:cNvSpPr>
            <a:spLocks/>
          </p:cNvSpPr>
          <p:nvPr/>
        </p:nvSpPr>
        <p:spPr bwMode="auto">
          <a:xfrm>
            <a:off x="6647862" y="4861111"/>
            <a:ext cx="2086921" cy="29546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t" anchorCtr="0">
            <a:spAutoFit/>
          </a:bodyPr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20000"/>
              </a:lnSpc>
              <a:spcBef>
                <a:spcPts val="896"/>
              </a:spcBef>
            </a:pPr>
            <a:r>
              <a:rPr lang="zh-CN" altLang="en-US" sz="800" b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r>
              <a:rPr lang="zh-CN" altLang="en-US" sz="800" b="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s-ES" altLang="zh-CN" sz="8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2495" name="AutoShape 31"/>
          <p:cNvSpPr>
            <a:spLocks/>
          </p:cNvSpPr>
          <p:nvPr/>
        </p:nvSpPr>
        <p:spPr bwMode="auto">
          <a:xfrm>
            <a:off x="9123202" y="2730545"/>
            <a:ext cx="2086921" cy="21544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t" anchorCtr="0">
            <a:spAutoFit/>
          </a:bodyPr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l" eaLnBrk="1"/>
            <a:r>
              <a:rPr lang="zh-CN" altLang="en-US" sz="1400" b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s-ES" altLang="zh-CN" sz="14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2496" name="AutoShape 32"/>
          <p:cNvSpPr>
            <a:spLocks/>
          </p:cNvSpPr>
          <p:nvPr/>
        </p:nvSpPr>
        <p:spPr bwMode="auto">
          <a:xfrm>
            <a:off x="9127388" y="2994351"/>
            <a:ext cx="2086921" cy="29546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t" anchorCtr="0">
            <a:spAutoFit/>
          </a:bodyPr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20000"/>
              </a:lnSpc>
              <a:spcBef>
                <a:spcPts val="896"/>
              </a:spcBef>
            </a:pPr>
            <a:r>
              <a:rPr lang="zh-CN" altLang="en-US" sz="800" b="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请替换文字内容，点击添加相关标题文字，修改文字内容，也可以直接复制你的内容到此。</a:t>
            </a:r>
            <a:endParaRPr lang="es-ES" altLang="zh-CN" sz="8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54" y="36163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372973" y="266550"/>
            <a:ext cx="3785478" cy="528263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zh-CN" altLang="en-US" sz="28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点击添加相关标题文字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372973" y="731157"/>
            <a:ext cx="2352650" cy="282042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en-US" altLang="zh-CN" sz="12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ADD RELATED TITLE WORDS</a:t>
            </a:r>
            <a:endParaRPr lang="zh-CN" altLang="en-US" sz="12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1851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2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24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24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2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2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8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2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400"/>
                            </p:stCondLst>
                            <p:childTnLst>
                              <p:par>
                                <p:cTn id="22" presetID="23" presetClass="entr" presetSubtype="16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24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24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62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36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62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4200"/>
                            </p:stCondLst>
                            <p:childTnLst>
                              <p:par>
                                <p:cTn id="35" presetID="23" presetClass="entr" presetSubtype="16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24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24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4800"/>
                            </p:stCondLst>
                            <p:childTnLst>
                              <p:par>
                                <p:cTn id="40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2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400"/>
                            </p:stCondLst>
                            <p:childTnLst>
                              <p:par>
                                <p:cTn id="44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62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48" presetID="23" presetClass="entr" presetSubtype="16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24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24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6600"/>
                            </p:stCondLst>
                            <p:childTnLst>
                              <p:par>
                                <p:cTn id="53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62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7200"/>
                            </p:stCondLst>
                            <p:childTnLst>
                              <p:par>
                                <p:cTn id="57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62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7800"/>
                            </p:stCondLst>
                            <p:childTnLst>
                              <p:par>
                                <p:cTn id="61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62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8400"/>
                            </p:stCondLst>
                            <p:childTnLst>
                              <p:par>
                                <p:cTn id="65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62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69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62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9600"/>
                            </p:stCondLst>
                            <p:childTnLst>
                              <p:par>
                                <p:cTn id="73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62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10200"/>
                            </p:stCondLst>
                            <p:childTnLst>
                              <p:par>
                                <p:cTn id="77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62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10800"/>
                            </p:stCondLst>
                            <p:childTnLst>
                              <p:par>
                                <p:cTn id="81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62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11400"/>
                            </p:stCondLst>
                            <p:childTnLst>
                              <p:par>
                                <p:cTn id="85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62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9" grpId="0" animBg="1"/>
      <p:bldP spid="62473" grpId="0" autoUpdateAnimBg="0"/>
      <p:bldP spid="62474" grpId="0" animBg="1"/>
      <p:bldP spid="62478" grpId="0" autoUpdateAnimBg="0"/>
      <p:bldP spid="62483" grpId="0" autoUpdateAnimBg="0"/>
      <p:bldP spid="62488" grpId="0" autoUpdateAnimBg="0"/>
      <p:bldP spid="62489" grpId="0" autoUpdateAnimBg="0"/>
      <p:bldP spid="62490" grpId="0" autoUpdateAnimBg="0"/>
      <p:bldP spid="62491" grpId="0" autoUpdateAnimBg="0"/>
      <p:bldP spid="62492" grpId="0" autoUpdateAnimBg="0"/>
      <p:bldP spid="62493" grpId="0" autoUpdateAnimBg="0"/>
      <p:bldP spid="62494" grpId="0" autoUpdateAnimBg="0"/>
      <p:bldP spid="62495" grpId="0" autoUpdateAnimBg="0"/>
      <p:bldP spid="62496" grpId="0" autoUpdateAnimBg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AutoShape 1"/>
          <p:cNvSpPr>
            <a:spLocks/>
          </p:cNvSpPr>
          <p:nvPr/>
        </p:nvSpPr>
        <p:spPr bwMode="auto">
          <a:xfrm>
            <a:off x="6321388" y="6685178"/>
            <a:ext cx="215138" cy="21430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/>
            <a:fld id="{23F60550-7A3A-40F2-9D03-4180B6431330}" type="slidenum">
              <a:rPr lang="es-ES" altLang="zh-CN" sz="1055" b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pPr eaLnBrk="1"/>
              <a:t>69</a:t>
            </a:fld>
            <a:endParaRPr lang="es-ES" altLang="zh-CN" sz="1318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512" name="AutoShape 8"/>
          <p:cNvSpPr>
            <a:spLocks/>
          </p:cNvSpPr>
          <p:nvPr/>
        </p:nvSpPr>
        <p:spPr bwMode="auto">
          <a:xfrm>
            <a:off x="1448557" y="4948171"/>
            <a:ext cx="3111547" cy="59093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20000"/>
              </a:lnSpc>
              <a:spcBef>
                <a:spcPts val="896"/>
              </a:spcBef>
            </a:pPr>
            <a:r>
              <a:rPr lang="zh-CN" altLang="en-US" sz="8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</a:t>
            </a:r>
            <a:r>
              <a:rPr lang="zh-CN" altLang="en-US" sz="800" b="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。</a:t>
            </a:r>
            <a:r>
              <a:rPr lang="zh-CN" altLang="en-US" sz="8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</a:t>
            </a:r>
            <a:r>
              <a:rPr lang="zh-CN" altLang="en-US" sz="800" b="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。</a:t>
            </a:r>
            <a:r>
              <a:rPr lang="zh-CN" altLang="en-US" sz="8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</a:t>
            </a:r>
            <a:r>
              <a:rPr lang="zh-CN" altLang="en-US" sz="800" b="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。</a:t>
            </a:r>
            <a:endParaRPr lang="es-ES" altLang="zh-CN" sz="8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513" name="AutoShape 9"/>
          <p:cNvSpPr>
            <a:spLocks/>
          </p:cNvSpPr>
          <p:nvPr/>
        </p:nvSpPr>
        <p:spPr bwMode="auto">
          <a:xfrm>
            <a:off x="4863975" y="4948171"/>
            <a:ext cx="3111547" cy="59093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20000"/>
              </a:lnSpc>
              <a:spcBef>
                <a:spcPts val="896"/>
              </a:spcBef>
            </a:pPr>
            <a:r>
              <a:rPr lang="zh-CN" altLang="en-US" sz="8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请替换文字内容，点击添加相关标题文字，修改文字内容，也可以直接复制你的内容到此。</a:t>
            </a:r>
            <a:endParaRPr lang="es-ES" altLang="zh-CN" sz="8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514" name="AutoShape 10"/>
          <p:cNvSpPr>
            <a:spLocks/>
          </p:cNvSpPr>
          <p:nvPr/>
        </p:nvSpPr>
        <p:spPr bwMode="auto">
          <a:xfrm>
            <a:off x="8252605" y="4948171"/>
            <a:ext cx="3111547" cy="59093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20000"/>
              </a:lnSpc>
              <a:spcBef>
                <a:spcPts val="896"/>
              </a:spcBef>
            </a:pPr>
            <a:r>
              <a:rPr lang="zh-CN" altLang="en-US" sz="8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请替换文字内容，点击添加相关标题文字，修改文字内容，也可以直接复制你的内容到此。</a:t>
            </a:r>
            <a:endParaRPr lang="es-ES" altLang="zh-CN" sz="8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515" name="AutoShape 11"/>
          <p:cNvSpPr>
            <a:spLocks/>
          </p:cNvSpPr>
          <p:nvPr/>
        </p:nvSpPr>
        <p:spPr bwMode="auto">
          <a:xfrm>
            <a:off x="1461951" y="4376423"/>
            <a:ext cx="3110709" cy="38842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7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4108" tIns="24108" rIns="24108" bIns="24108" anchor="ctr"/>
          <a:lstStyle/>
          <a:p>
            <a:pPr algn="ctr"/>
            <a:endParaRPr lang="zh-CN" altLang="en-US" sz="14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516" name="AutoShape 12"/>
          <p:cNvSpPr>
            <a:spLocks/>
          </p:cNvSpPr>
          <p:nvPr/>
        </p:nvSpPr>
        <p:spPr bwMode="auto">
          <a:xfrm>
            <a:off x="4853093" y="4376423"/>
            <a:ext cx="3110709" cy="38842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solidFill>
            <a:schemeClr val="accent3">
              <a:alpha val="79999"/>
            </a:schemeClr>
          </a:solidFill>
          <a:ln>
            <a:noFill/>
          </a:ln>
          <a:effectLst/>
        </p:spPr>
        <p:txBody>
          <a:bodyPr lIns="24108" tIns="24108" rIns="24108" bIns="24108" anchor="ctr"/>
          <a:lstStyle/>
          <a:p>
            <a:pPr algn="ctr" defTabSz="482163">
              <a:defRPr/>
            </a:pPr>
            <a:endParaRPr lang="es-ES" sz="14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Lato" charset="0"/>
              <a:sym typeface="Arial" panose="020B0604020202020204" pitchFamily="34" charset="0"/>
            </a:endParaRPr>
          </a:p>
        </p:txBody>
      </p:sp>
      <p:sp>
        <p:nvSpPr>
          <p:cNvPr id="21517" name="AutoShape 13"/>
          <p:cNvSpPr>
            <a:spLocks/>
          </p:cNvSpPr>
          <p:nvPr/>
        </p:nvSpPr>
        <p:spPr bwMode="auto">
          <a:xfrm>
            <a:off x="8227492" y="4376423"/>
            <a:ext cx="3110709" cy="38842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solidFill>
            <a:schemeClr val="accent5">
              <a:alpha val="79999"/>
            </a:schemeClr>
          </a:solidFill>
          <a:ln>
            <a:noFill/>
          </a:ln>
          <a:effectLst/>
        </p:spPr>
        <p:txBody>
          <a:bodyPr lIns="24108" tIns="24108" rIns="24108" bIns="24108" anchor="ctr"/>
          <a:lstStyle/>
          <a:p>
            <a:pPr algn="ctr" defTabSz="482163">
              <a:defRPr/>
            </a:pPr>
            <a:endParaRPr lang="es-ES" sz="14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Lato" charset="0"/>
              <a:sym typeface="Arial" panose="020B0604020202020204" pitchFamily="34" charset="0"/>
            </a:endParaRPr>
          </a:p>
        </p:txBody>
      </p:sp>
      <p:sp>
        <p:nvSpPr>
          <p:cNvPr id="21518" name="AutoShape 14"/>
          <p:cNvSpPr>
            <a:spLocks/>
          </p:cNvSpPr>
          <p:nvPr/>
        </p:nvSpPr>
        <p:spPr bwMode="auto">
          <a:xfrm>
            <a:off x="1692440" y="4467513"/>
            <a:ext cx="2475501" cy="21544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ctr">
              <a:defRPr/>
            </a:pPr>
            <a:r>
              <a:rPr lang="zh-CN" altLang="en-US" sz="1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Lato" charset="0"/>
                <a:sym typeface="Arial" panose="020B0604020202020204" pitchFamily="34" charset="0"/>
              </a:rPr>
              <a:t>请替换文字内容</a:t>
            </a:r>
            <a:endParaRPr lang="es-E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Lato" charset="0"/>
              <a:sym typeface="Arial" panose="020B0604020202020204" pitchFamily="34" charset="0"/>
            </a:endParaRPr>
          </a:p>
        </p:txBody>
      </p:sp>
      <p:sp>
        <p:nvSpPr>
          <p:cNvPr id="21519" name="AutoShape 15"/>
          <p:cNvSpPr>
            <a:spLocks/>
          </p:cNvSpPr>
          <p:nvPr/>
        </p:nvSpPr>
        <p:spPr bwMode="auto">
          <a:xfrm>
            <a:off x="5107858" y="4467513"/>
            <a:ext cx="2475501" cy="21544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ctr">
              <a:defRPr/>
            </a:pPr>
            <a:r>
              <a:rPr lang="zh-CN" altLang="en-US" sz="140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Lato" charset="0"/>
                <a:sym typeface="Arial" panose="020B0604020202020204" pitchFamily="34" charset="0"/>
              </a:rPr>
              <a:t>请替换文字内容</a:t>
            </a:r>
            <a:endParaRPr lang="es-E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Lato" charset="0"/>
              <a:sym typeface="Arial" panose="020B0604020202020204" pitchFamily="34" charset="0"/>
            </a:endParaRPr>
          </a:p>
        </p:txBody>
      </p:sp>
      <p:sp>
        <p:nvSpPr>
          <p:cNvPr id="21520" name="AutoShape 16"/>
          <p:cNvSpPr>
            <a:spLocks/>
          </p:cNvSpPr>
          <p:nvPr/>
        </p:nvSpPr>
        <p:spPr bwMode="auto">
          <a:xfrm>
            <a:off x="8496488" y="4467513"/>
            <a:ext cx="2475501" cy="21544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ctr">
              <a:defRPr/>
            </a:pPr>
            <a:r>
              <a:rPr lang="zh-CN" altLang="en-US" sz="140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Lato" charset="0"/>
                <a:sym typeface="Arial" panose="020B0604020202020204" pitchFamily="34" charset="0"/>
              </a:rPr>
              <a:t>请替换文字内容</a:t>
            </a:r>
            <a:endParaRPr lang="es-E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Lato" charset="0"/>
              <a:sym typeface="Arial" panose="020B0604020202020204" pitchFamily="34" charset="0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1461951" y="2096547"/>
            <a:ext cx="3106850" cy="2279876"/>
          </a:xfrm>
          <a:prstGeom prst="rect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25400" cap="flat" cmpd="sng" algn="ctr">
            <a:noFill/>
            <a:prstDash val="solid"/>
            <a:miter lim="0"/>
            <a:headEnd type="none" w="med" len="med"/>
            <a:tailEnd type="none" w="med" len="med"/>
          </a:ln>
          <a:effectLst/>
        </p:spPr>
        <p:txBody>
          <a:bodyPr vert="horz" wrap="square" lIns="26788" tIns="26788" rIns="26788" bIns="26788" numCol="1" rtlCol="0" anchor="ctr" anchorCtr="0" compatLnSpc="1">
            <a:prstTxWarp prst="textNoShape">
              <a:avLst/>
            </a:prstTxWarp>
          </a:bodyPr>
          <a:lstStyle/>
          <a:p>
            <a:pPr marL="120541" algn="ctr" defTabSz="435286" hangingPunct="0">
              <a:lnSpc>
                <a:spcPct val="130000"/>
              </a:lnSpc>
            </a:pPr>
            <a:endParaRPr lang="zh-CN" altLang="en-US" sz="1318" b="1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Lato" charset="0"/>
              <a:sym typeface="Arial" panose="020B0604020202020204" pitchFamily="34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4848907" y="2096547"/>
            <a:ext cx="3114895" cy="2279876"/>
          </a:xfrm>
          <a:prstGeom prst="rect">
            <a:avLst/>
          </a:prstGeom>
          <a:blipFill dpi="0"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25400" cap="flat" cmpd="sng" algn="ctr">
            <a:noFill/>
            <a:prstDash val="solid"/>
            <a:miter lim="0"/>
            <a:headEnd type="none" w="med" len="med"/>
            <a:tailEnd type="none" w="med" len="med"/>
          </a:ln>
          <a:effectLst/>
        </p:spPr>
        <p:txBody>
          <a:bodyPr vert="horz" wrap="square" lIns="26788" tIns="26788" rIns="26788" bIns="26788" numCol="1" rtlCol="0" anchor="ctr" anchorCtr="0" compatLnSpc="1">
            <a:prstTxWarp prst="textNoShape">
              <a:avLst/>
            </a:prstTxWarp>
          </a:bodyPr>
          <a:lstStyle/>
          <a:p>
            <a:pPr marL="120541" algn="ctr" defTabSz="435286" hangingPunct="0">
              <a:lnSpc>
                <a:spcPct val="130000"/>
              </a:lnSpc>
            </a:pPr>
            <a:endParaRPr lang="zh-CN" altLang="en-US" sz="1318" b="1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Lato" charset="0"/>
              <a:sym typeface="Arial" panose="020B0604020202020204" pitchFamily="34" charset="0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8227492" y="2096547"/>
            <a:ext cx="3110709" cy="2279876"/>
          </a:xfrm>
          <a:prstGeom prst="rect">
            <a:avLst/>
          </a:prstGeom>
          <a:blipFill dpi="0"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25400" cap="flat" cmpd="sng" algn="ctr">
            <a:noFill/>
            <a:prstDash val="solid"/>
            <a:miter lim="0"/>
            <a:headEnd type="none" w="med" len="med"/>
            <a:tailEnd type="none" w="med" len="med"/>
          </a:ln>
          <a:effectLst/>
        </p:spPr>
        <p:txBody>
          <a:bodyPr vert="horz" wrap="square" lIns="26788" tIns="26788" rIns="26788" bIns="26788" numCol="1" rtlCol="0" anchor="ctr" anchorCtr="0" compatLnSpc="1">
            <a:prstTxWarp prst="textNoShape">
              <a:avLst/>
            </a:prstTxWarp>
          </a:bodyPr>
          <a:lstStyle/>
          <a:p>
            <a:pPr marL="120541" algn="ctr" defTabSz="435286" hangingPunct="0">
              <a:lnSpc>
                <a:spcPct val="130000"/>
              </a:lnSpc>
            </a:pPr>
            <a:endParaRPr lang="zh-CN" altLang="en-US" sz="1318" b="1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Lato" charset="0"/>
              <a:sym typeface="Arial" panose="020B060402020202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54" y="36163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72973" y="266550"/>
            <a:ext cx="3785478" cy="528263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zh-CN" altLang="en-US" sz="28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点击添加相关标题文字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372973" y="731157"/>
            <a:ext cx="2352650" cy="282042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en-US" altLang="zh-CN" sz="12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ADD RELATED TITLE WORDS</a:t>
            </a:r>
            <a:endParaRPr lang="zh-CN" altLang="en-US" sz="12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1822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2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5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5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8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34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5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4600"/>
                            </p:stCondLst>
                            <p:childTnLst>
                              <p:par>
                                <p:cTn id="39" presetID="2" presetClass="entr" presetSubtype="4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5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15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200"/>
                            </p:stCondLst>
                            <p:childTnLst>
                              <p:par>
                                <p:cTn id="44" presetID="2" presetClass="entr" presetSubtype="2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15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800"/>
                            </p:stCondLst>
                            <p:childTnLst>
                              <p:par>
                                <p:cTn id="49" presetID="2" presetClass="entr" presetSubtype="2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15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15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6400"/>
                            </p:stCondLst>
                            <p:childTnLst>
                              <p:par>
                                <p:cTn id="54" presetID="2" presetClass="entr" presetSubtype="2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1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2" grpId="0" autoUpdateAnimBg="0"/>
      <p:bldP spid="21513" grpId="0" autoUpdateAnimBg="0"/>
      <p:bldP spid="21514" grpId="0" autoUpdateAnimBg="0"/>
      <p:bldP spid="21515" grpId="0" animBg="1"/>
      <p:bldP spid="21518" grpId="0" autoUpdateAnimBg="0"/>
      <p:bldP spid="21519" grpId="0" autoUpdateAnimBg="0"/>
      <p:bldP spid="21520" grpId="0" autoUpdateAnimBg="0"/>
      <p:bldP spid="18" grpId="0" animBg="1"/>
      <p:bldP spid="19" grpId="0" animBg="1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3940314" cy="586648"/>
            <a:chOff x="354" y="361635"/>
            <a:chExt cx="3940314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3528421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1.3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第一个</a:t>
              </a:r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Java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程序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600" y="1600101"/>
            <a:ext cx="10454209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954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>
            <a:grpSpLocks noChangeAspect="1"/>
          </p:cNvGrpSpPr>
          <p:nvPr/>
        </p:nvGrpSpPr>
        <p:grpSpPr bwMode="auto">
          <a:xfrm>
            <a:off x="4636000" y="2320181"/>
            <a:ext cx="3595220" cy="3595220"/>
            <a:chOff x="1307" y="587"/>
            <a:chExt cx="3147" cy="3147"/>
          </a:xfrm>
        </p:grpSpPr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3502" y="2039"/>
              <a:ext cx="663" cy="1375"/>
            </a:xfrm>
            <a:custGeom>
              <a:avLst/>
              <a:gdLst>
                <a:gd name="T0" fmla="*/ 0 w 727"/>
                <a:gd name="T1" fmla="*/ 0 h 1508"/>
                <a:gd name="T2" fmla="*/ 0 w 727"/>
                <a:gd name="T3" fmla="*/ 1508 h 1508"/>
                <a:gd name="T4" fmla="*/ 727 w 727"/>
                <a:gd name="T5" fmla="*/ 722 h 1508"/>
                <a:gd name="T6" fmla="*/ 0 w 727"/>
                <a:gd name="T7" fmla="*/ 0 h 1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7" h="1508">
                  <a:moveTo>
                    <a:pt x="0" y="0"/>
                  </a:moveTo>
                  <a:cubicBezTo>
                    <a:pt x="0" y="1508"/>
                    <a:pt x="0" y="1508"/>
                    <a:pt x="0" y="1508"/>
                  </a:cubicBezTo>
                  <a:cubicBezTo>
                    <a:pt x="0" y="1508"/>
                    <a:pt x="535" y="1358"/>
                    <a:pt x="727" y="72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3748" tIns="41874" rIns="83748" bIns="41874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IN" sz="16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3233" y="1631"/>
              <a:ext cx="1221" cy="975"/>
            </a:xfrm>
            <a:custGeom>
              <a:avLst/>
              <a:gdLst>
                <a:gd name="T0" fmla="*/ 0 w 1339"/>
                <a:gd name="T1" fmla="*/ 3 h 1069"/>
                <a:gd name="T2" fmla="*/ 1067 w 1339"/>
                <a:gd name="T3" fmla="*/ 1069 h 1069"/>
                <a:gd name="T4" fmla="*/ 1025 w 1339"/>
                <a:gd name="T5" fmla="*/ 0 h 1069"/>
                <a:gd name="T6" fmla="*/ 0 w 1339"/>
                <a:gd name="T7" fmla="*/ 3 h 10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39" h="1069">
                  <a:moveTo>
                    <a:pt x="0" y="3"/>
                  </a:moveTo>
                  <a:cubicBezTo>
                    <a:pt x="1067" y="1069"/>
                    <a:pt x="1067" y="1069"/>
                    <a:pt x="1067" y="1069"/>
                  </a:cubicBezTo>
                  <a:cubicBezTo>
                    <a:pt x="1067" y="1069"/>
                    <a:pt x="1339" y="585"/>
                    <a:pt x="1025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3748" tIns="41874" rIns="83748" bIns="41874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IN" sz="16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2757" y="876"/>
              <a:ext cx="1375" cy="663"/>
            </a:xfrm>
            <a:custGeom>
              <a:avLst/>
              <a:gdLst>
                <a:gd name="T0" fmla="*/ 0 w 1508"/>
                <a:gd name="T1" fmla="*/ 727 h 727"/>
                <a:gd name="T2" fmla="*/ 1508 w 1508"/>
                <a:gd name="T3" fmla="*/ 727 h 727"/>
                <a:gd name="T4" fmla="*/ 722 w 1508"/>
                <a:gd name="T5" fmla="*/ 0 h 727"/>
                <a:gd name="T6" fmla="*/ 0 w 1508"/>
                <a:gd name="T7" fmla="*/ 727 h 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08" h="727">
                  <a:moveTo>
                    <a:pt x="0" y="727"/>
                  </a:moveTo>
                  <a:cubicBezTo>
                    <a:pt x="1508" y="727"/>
                    <a:pt x="1508" y="727"/>
                    <a:pt x="1508" y="727"/>
                  </a:cubicBezTo>
                  <a:cubicBezTo>
                    <a:pt x="1508" y="727"/>
                    <a:pt x="1358" y="192"/>
                    <a:pt x="722" y="0"/>
                  </a:cubicBezTo>
                  <a:lnTo>
                    <a:pt x="0" y="72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3748" tIns="41874" rIns="83748" bIns="41874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IN" sz="16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2351" y="587"/>
              <a:ext cx="975" cy="1220"/>
            </a:xfrm>
            <a:custGeom>
              <a:avLst/>
              <a:gdLst>
                <a:gd name="T0" fmla="*/ 3 w 1070"/>
                <a:gd name="T1" fmla="*/ 1338 h 1338"/>
                <a:gd name="T2" fmla="*/ 1070 w 1070"/>
                <a:gd name="T3" fmla="*/ 272 h 1338"/>
                <a:gd name="T4" fmla="*/ 0 w 1070"/>
                <a:gd name="T5" fmla="*/ 314 h 1338"/>
                <a:gd name="T6" fmla="*/ 3 w 1070"/>
                <a:gd name="T7" fmla="*/ 1338 h 1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0" h="1338">
                  <a:moveTo>
                    <a:pt x="3" y="1338"/>
                  </a:moveTo>
                  <a:cubicBezTo>
                    <a:pt x="1070" y="272"/>
                    <a:pt x="1070" y="272"/>
                    <a:pt x="1070" y="272"/>
                  </a:cubicBezTo>
                  <a:cubicBezTo>
                    <a:pt x="1070" y="272"/>
                    <a:pt x="585" y="0"/>
                    <a:pt x="0" y="314"/>
                  </a:cubicBezTo>
                  <a:lnTo>
                    <a:pt x="3" y="133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3748" tIns="41874" rIns="83748" bIns="41874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IN" sz="16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1596" y="908"/>
              <a:ext cx="663" cy="1375"/>
            </a:xfrm>
            <a:custGeom>
              <a:avLst/>
              <a:gdLst>
                <a:gd name="T0" fmla="*/ 727 w 727"/>
                <a:gd name="T1" fmla="*/ 1508 h 1508"/>
                <a:gd name="T2" fmla="*/ 727 w 727"/>
                <a:gd name="T3" fmla="*/ 0 h 1508"/>
                <a:gd name="T4" fmla="*/ 0 w 727"/>
                <a:gd name="T5" fmla="*/ 786 h 1508"/>
                <a:gd name="T6" fmla="*/ 727 w 727"/>
                <a:gd name="T7" fmla="*/ 1508 h 1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7" h="1508">
                  <a:moveTo>
                    <a:pt x="727" y="1508"/>
                  </a:moveTo>
                  <a:cubicBezTo>
                    <a:pt x="727" y="0"/>
                    <a:pt x="727" y="0"/>
                    <a:pt x="727" y="0"/>
                  </a:cubicBezTo>
                  <a:cubicBezTo>
                    <a:pt x="727" y="0"/>
                    <a:pt x="192" y="150"/>
                    <a:pt x="0" y="786"/>
                  </a:cubicBezTo>
                  <a:lnTo>
                    <a:pt x="727" y="150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3748" tIns="41874" rIns="83748" bIns="41874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IN" sz="16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1307" y="1714"/>
              <a:ext cx="1220" cy="975"/>
            </a:xfrm>
            <a:custGeom>
              <a:avLst/>
              <a:gdLst>
                <a:gd name="T0" fmla="*/ 1338 w 1338"/>
                <a:gd name="T1" fmla="*/ 1066 h 1069"/>
                <a:gd name="T2" fmla="*/ 272 w 1338"/>
                <a:gd name="T3" fmla="*/ 0 h 1069"/>
                <a:gd name="T4" fmla="*/ 314 w 1338"/>
                <a:gd name="T5" fmla="*/ 1069 h 1069"/>
                <a:gd name="T6" fmla="*/ 1338 w 1338"/>
                <a:gd name="T7" fmla="*/ 1066 h 10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38" h="1069">
                  <a:moveTo>
                    <a:pt x="1338" y="1066"/>
                  </a:moveTo>
                  <a:cubicBezTo>
                    <a:pt x="272" y="0"/>
                    <a:pt x="272" y="0"/>
                    <a:pt x="272" y="0"/>
                  </a:cubicBezTo>
                  <a:cubicBezTo>
                    <a:pt x="272" y="0"/>
                    <a:pt x="0" y="484"/>
                    <a:pt x="314" y="1069"/>
                  </a:cubicBezTo>
                  <a:lnTo>
                    <a:pt x="1338" y="10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3748" tIns="41874" rIns="83748" bIns="41874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IN" sz="16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1627" y="2783"/>
              <a:ext cx="1375" cy="662"/>
            </a:xfrm>
            <a:custGeom>
              <a:avLst/>
              <a:gdLst>
                <a:gd name="T0" fmla="*/ 1508 w 1508"/>
                <a:gd name="T1" fmla="*/ 0 h 727"/>
                <a:gd name="T2" fmla="*/ 0 w 1508"/>
                <a:gd name="T3" fmla="*/ 0 h 727"/>
                <a:gd name="T4" fmla="*/ 786 w 1508"/>
                <a:gd name="T5" fmla="*/ 727 h 727"/>
                <a:gd name="T6" fmla="*/ 1508 w 1508"/>
                <a:gd name="T7" fmla="*/ 0 h 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08" h="727">
                  <a:moveTo>
                    <a:pt x="150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50" y="535"/>
                    <a:pt x="786" y="727"/>
                  </a:cubicBezTo>
                  <a:lnTo>
                    <a:pt x="15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3748" tIns="41874" rIns="83748" bIns="41874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IN" sz="16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2434" y="2515"/>
              <a:ext cx="975" cy="1219"/>
            </a:xfrm>
            <a:custGeom>
              <a:avLst/>
              <a:gdLst>
                <a:gd name="T0" fmla="*/ 1066 w 1070"/>
                <a:gd name="T1" fmla="*/ 0 h 1338"/>
                <a:gd name="T2" fmla="*/ 0 w 1070"/>
                <a:gd name="T3" fmla="*/ 1066 h 1338"/>
                <a:gd name="T4" fmla="*/ 1070 w 1070"/>
                <a:gd name="T5" fmla="*/ 1024 h 1338"/>
                <a:gd name="T6" fmla="*/ 1066 w 1070"/>
                <a:gd name="T7" fmla="*/ 0 h 1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0" h="1338">
                  <a:moveTo>
                    <a:pt x="1066" y="0"/>
                  </a:moveTo>
                  <a:cubicBezTo>
                    <a:pt x="0" y="1066"/>
                    <a:pt x="0" y="1066"/>
                    <a:pt x="0" y="1066"/>
                  </a:cubicBezTo>
                  <a:cubicBezTo>
                    <a:pt x="0" y="1066"/>
                    <a:pt x="484" y="1338"/>
                    <a:pt x="1070" y="1024"/>
                  </a:cubicBezTo>
                  <a:lnTo>
                    <a:pt x="106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3748" tIns="41874" rIns="83748" bIns="41874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IN" sz="16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4199946" y="2743122"/>
            <a:ext cx="400751" cy="5170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</a:p>
        </p:txBody>
      </p:sp>
      <p:sp>
        <p:nvSpPr>
          <p:cNvPr id="55" name="Rectangle 54"/>
          <p:cNvSpPr/>
          <p:nvPr/>
        </p:nvSpPr>
        <p:spPr>
          <a:xfrm>
            <a:off x="2036887" y="2928928"/>
            <a:ext cx="2088195" cy="2954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请替换文字内容，点击添加相关标题文字，修改文字内容，也可以直接复制你的内容到此。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863357" y="2668914"/>
            <a:ext cx="1256755" cy="2585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199946" y="4924296"/>
            <a:ext cx="400751" cy="5170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036887" y="5110102"/>
            <a:ext cx="2088195" cy="2954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请替换文字内容，点击添加相关标题文字，修改文字内容，也可以直接复制你的内容到此。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863357" y="4850089"/>
            <a:ext cx="1256755" cy="2585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8264044" y="2743122"/>
            <a:ext cx="400751" cy="5170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</a:p>
        </p:txBody>
      </p:sp>
      <p:sp>
        <p:nvSpPr>
          <p:cNvPr id="61" name="Rectangle 60"/>
          <p:cNvSpPr/>
          <p:nvPr/>
        </p:nvSpPr>
        <p:spPr>
          <a:xfrm>
            <a:off x="8770703" y="2928928"/>
            <a:ext cx="2037129" cy="282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请替换文字内容，点击添加相关标题文字，修改文字内容，也可以直接复制你的内容到此。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8766400" y="2668914"/>
            <a:ext cx="1256754" cy="2585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264045" y="4924296"/>
            <a:ext cx="400751" cy="5170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04</a:t>
            </a:r>
          </a:p>
        </p:txBody>
      </p:sp>
      <p:sp>
        <p:nvSpPr>
          <p:cNvPr id="64" name="Rectangle 63"/>
          <p:cNvSpPr/>
          <p:nvPr/>
        </p:nvSpPr>
        <p:spPr>
          <a:xfrm>
            <a:off x="8770703" y="5110102"/>
            <a:ext cx="2037129" cy="2954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8766400" y="4850089"/>
            <a:ext cx="1256754" cy="2585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54" y="36163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72973" y="266550"/>
            <a:ext cx="3785478" cy="528263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zh-CN" altLang="en-US" sz="28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点击添加相关标题文字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372973" y="731157"/>
            <a:ext cx="2352650" cy="282042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en-US" altLang="zh-CN" sz="12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ADD RELATED TITLE WORDS</a:t>
            </a:r>
            <a:endParaRPr lang="zh-CN" altLang="en-US" sz="12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285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 5"/>
          <p:cNvSpPr>
            <a:spLocks/>
          </p:cNvSpPr>
          <p:nvPr/>
        </p:nvSpPr>
        <p:spPr bwMode="auto">
          <a:xfrm>
            <a:off x="4699188" y="2184091"/>
            <a:ext cx="2789309" cy="2773305"/>
          </a:xfrm>
          <a:custGeom>
            <a:avLst/>
            <a:gdLst>
              <a:gd name="T0" fmla="*/ 2100 w 2100"/>
              <a:gd name="T1" fmla="*/ 630 h 2147"/>
              <a:gd name="T2" fmla="*/ 634 w 2100"/>
              <a:gd name="T3" fmla="*/ 510 h 2147"/>
              <a:gd name="T4" fmla="*/ 1574 w 2100"/>
              <a:gd name="T5" fmla="*/ 1621 h 2147"/>
              <a:gd name="T6" fmla="*/ 991 w 2100"/>
              <a:gd name="T7" fmla="*/ 1572 h 2147"/>
              <a:gd name="T8" fmla="*/ 2100 w 2100"/>
              <a:gd name="T9" fmla="*/ 630 h 2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00" h="2147">
                <a:moveTo>
                  <a:pt x="2100" y="630"/>
                </a:moveTo>
                <a:cubicBezTo>
                  <a:pt x="1728" y="193"/>
                  <a:pt x="1072" y="139"/>
                  <a:pt x="634" y="510"/>
                </a:cubicBezTo>
                <a:cubicBezTo>
                  <a:pt x="0" y="1047"/>
                  <a:pt x="953" y="2147"/>
                  <a:pt x="1574" y="1621"/>
                </a:cubicBezTo>
                <a:cubicBezTo>
                  <a:pt x="1400" y="1768"/>
                  <a:pt x="1139" y="1747"/>
                  <a:pt x="991" y="1572"/>
                </a:cubicBezTo>
                <a:cubicBezTo>
                  <a:pt x="466" y="952"/>
                  <a:pt x="1563" y="0"/>
                  <a:pt x="2100" y="63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6435" tIns="48218" rIns="96435" bIns="48218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2" name="Freeform 6"/>
          <p:cNvSpPr>
            <a:spLocks/>
          </p:cNvSpPr>
          <p:nvPr/>
        </p:nvSpPr>
        <p:spPr bwMode="auto">
          <a:xfrm>
            <a:off x="5378739" y="2248173"/>
            <a:ext cx="2844754" cy="2709223"/>
          </a:xfrm>
          <a:custGeom>
            <a:avLst/>
            <a:gdLst>
              <a:gd name="T0" fmla="*/ 1521 w 2142"/>
              <a:gd name="T1" fmla="*/ 2097 h 2097"/>
              <a:gd name="T2" fmla="*/ 1637 w 2142"/>
              <a:gd name="T3" fmla="*/ 634 h 2097"/>
              <a:gd name="T4" fmla="*/ 526 w 2142"/>
              <a:gd name="T5" fmla="*/ 1574 h 2097"/>
              <a:gd name="T6" fmla="*/ 575 w 2142"/>
              <a:gd name="T7" fmla="*/ 991 h 2097"/>
              <a:gd name="T8" fmla="*/ 1521 w 2142"/>
              <a:gd name="T9" fmla="*/ 2097 h 2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42" h="2097">
                <a:moveTo>
                  <a:pt x="1521" y="2097"/>
                </a:moveTo>
                <a:cubicBezTo>
                  <a:pt x="1954" y="1724"/>
                  <a:pt x="2007" y="1071"/>
                  <a:pt x="1637" y="634"/>
                </a:cubicBezTo>
                <a:cubicBezTo>
                  <a:pt x="1100" y="0"/>
                  <a:pt x="0" y="953"/>
                  <a:pt x="526" y="1574"/>
                </a:cubicBezTo>
                <a:cubicBezTo>
                  <a:pt x="379" y="1400"/>
                  <a:pt x="400" y="1139"/>
                  <a:pt x="575" y="991"/>
                </a:cubicBezTo>
                <a:cubicBezTo>
                  <a:pt x="1194" y="467"/>
                  <a:pt x="2142" y="1558"/>
                  <a:pt x="1521" y="209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6435" tIns="48218" rIns="96435" bIns="48218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3" name="Freeform 7"/>
          <p:cNvSpPr>
            <a:spLocks/>
          </p:cNvSpPr>
          <p:nvPr/>
        </p:nvSpPr>
        <p:spPr bwMode="auto">
          <a:xfrm>
            <a:off x="4635260" y="2934838"/>
            <a:ext cx="2853235" cy="2714299"/>
          </a:xfrm>
          <a:custGeom>
            <a:avLst/>
            <a:gdLst>
              <a:gd name="T0" fmla="*/ 633 w 2148"/>
              <a:gd name="T1" fmla="*/ 0 h 2101"/>
              <a:gd name="T2" fmla="*/ 512 w 2148"/>
              <a:gd name="T3" fmla="*/ 1467 h 2101"/>
              <a:gd name="T4" fmla="*/ 1623 w 2148"/>
              <a:gd name="T5" fmla="*/ 527 h 2101"/>
              <a:gd name="T6" fmla="*/ 1574 w 2148"/>
              <a:gd name="T7" fmla="*/ 1110 h 2101"/>
              <a:gd name="T8" fmla="*/ 633 w 2148"/>
              <a:gd name="T9" fmla="*/ 0 h 2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48" h="2101">
                <a:moveTo>
                  <a:pt x="633" y="0"/>
                </a:moveTo>
                <a:cubicBezTo>
                  <a:pt x="195" y="371"/>
                  <a:pt x="140" y="1028"/>
                  <a:pt x="512" y="1467"/>
                </a:cubicBezTo>
                <a:cubicBezTo>
                  <a:pt x="1048" y="2101"/>
                  <a:pt x="2148" y="1148"/>
                  <a:pt x="1623" y="527"/>
                </a:cubicBezTo>
                <a:cubicBezTo>
                  <a:pt x="1770" y="701"/>
                  <a:pt x="1748" y="962"/>
                  <a:pt x="1574" y="1110"/>
                </a:cubicBezTo>
                <a:cubicBezTo>
                  <a:pt x="953" y="1636"/>
                  <a:pt x="0" y="536"/>
                  <a:pt x="63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6435" tIns="48218" rIns="96435" bIns="48218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4" name="Freeform 8"/>
          <p:cNvSpPr>
            <a:spLocks/>
          </p:cNvSpPr>
          <p:nvPr/>
        </p:nvSpPr>
        <p:spPr bwMode="auto">
          <a:xfrm>
            <a:off x="5370258" y="2919293"/>
            <a:ext cx="2785394" cy="2767595"/>
          </a:xfrm>
          <a:custGeom>
            <a:avLst/>
            <a:gdLst>
              <a:gd name="T0" fmla="*/ 0 w 2097"/>
              <a:gd name="T1" fmla="*/ 1520 h 2142"/>
              <a:gd name="T2" fmla="*/ 1463 w 2097"/>
              <a:gd name="T3" fmla="*/ 1636 h 2142"/>
              <a:gd name="T4" fmla="*/ 523 w 2097"/>
              <a:gd name="T5" fmla="*/ 525 h 2142"/>
              <a:gd name="T6" fmla="*/ 1106 w 2097"/>
              <a:gd name="T7" fmla="*/ 574 h 2142"/>
              <a:gd name="T8" fmla="*/ 0 w 2097"/>
              <a:gd name="T9" fmla="*/ 1520 h 2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7" h="2142">
                <a:moveTo>
                  <a:pt x="0" y="1520"/>
                </a:moveTo>
                <a:cubicBezTo>
                  <a:pt x="373" y="1954"/>
                  <a:pt x="1026" y="2006"/>
                  <a:pt x="1463" y="1636"/>
                </a:cubicBezTo>
                <a:cubicBezTo>
                  <a:pt x="2097" y="1100"/>
                  <a:pt x="1144" y="0"/>
                  <a:pt x="523" y="525"/>
                </a:cubicBezTo>
                <a:cubicBezTo>
                  <a:pt x="697" y="378"/>
                  <a:pt x="958" y="400"/>
                  <a:pt x="1106" y="574"/>
                </a:cubicBezTo>
                <a:cubicBezTo>
                  <a:pt x="1630" y="1193"/>
                  <a:pt x="539" y="2142"/>
                  <a:pt x="0" y="152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6435" tIns="48218" rIns="96435" bIns="48218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" name="Shape 2411"/>
          <p:cNvSpPr/>
          <p:nvPr/>
        </p:nvSpPr>
        <p:spPr>
          <a:xfrm>
            <a:off x="8248992" y="2473041"/>
            <a:ext cx="1605980" cy="215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t" anchorCtr="0">
            <a:spAutoFit/>
          </a:bodyPr>
          <a:lstStyle>
            <a:lvl1pPr algn="l">
              <a:defRPr sz="3000">
                <a:solidFill>
                  <a:srgbClr val="53585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spcBef>
                <a:spcPts val="0"/>
              </a:spcBef>
              <a:spcAft>
                <a:spcPts val="0"/>
              </a:spcAft>
              <a:defRPr sz="1800">
                <a:solidFill>
                  <a:srgbClr val="000000"/>
                </a:solidFill>
              </a:defRPr>
            </a:pPr>
            <a:r>
              <a:rPr lang="zh-CN" altLang="en-US" sz="14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7" name="Shape 2414"/>
          <p:cNvSpPr/>
          <p:nvPr/>
        </p:nvSpPr>
        <p:spPr>
          <a:xfrm>
            <a:off x="8248992" y="2748785"/>
            <a:ext cx="2429610" cy="5909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t" anchorCtr="0">
            <a:spAutoFit/>
          </a:bodyPr>
          <a:lstStyle>
            <a:lvl1pPr algn="l" defTabSz="457200">
              <a:lnSpc>
                <a:spcPct val="120000"/>
              </a:lnSpc>
              <a:defRPr sz="20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 algn="just">
              <a:spcBef>
                <a:spcPts val="0"/>
              </a:spcBef>
              <a:spcAft>
                <a:spcPts val="0"/>
              </a:spcAft>
              <a:defRPr sz="1800">
                <a:solidFill>
                  <a:srgbClr val="000000"/>
                </a:solidFill>
              </a:defRPr>
            </a:pPr>
            <a:r>
              <a:rPr lang="zh-CN" altLang="en-US" sz="8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</a:t>
            </a:r>
            <a:r>
              <a:rPr lang="zh-CN" altLang="en-US" sz="8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此。请替换文字内容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8" name="Shape 2411"/>
          <p:cNvSpPr/>
          <p:nvPr/>
        </p:nvSpPr>
        <p:spPr>
          <a:xfrm>
            <a:off x="8248992" y="4888804"/>
            <a:ext cx="1605980" cy="215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t" anchorCtr="0">
            <a:spAutoFit/>
          </a:bodyPr>
          <a:lstStyle>
            <a:lvl1pPr algn="l">
              <a:defRPr sz="3000">
                <a:solidFill>
                  <a:srgbClr val="53585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spcBef>
                <a:spcPts val="0"/>
              </a:spcBef>
              <a:spcAft>
                <a:spcPts val="0"/>
              </a:spcAft>
              <a:defRPr sz="1800">
                <a:solidFill>
                  <a:srgbClr val="000000"/>
                </a:solidFill>
              </a:defRPr>
            </a:pPr>
            <a:r>
              <a:rPr lang="zh-CN" altLang="en-US" sz="14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9" name="Shape 2414"/>
          <p:cNvSpPr/>
          <p:nvPr/>
        </p:nvSpPr>
        <p:spPr>
          <a:xfrm>
            <a:off x="8248992" y="5164548"/>
            <a:ext cx="2429610" cy="5909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t" anchorCtr="0">
            <a:spAutoFit/>
          </a:bodyPr>
          <a:lstStyle>
            <a:lvl1pPr algn="l" defTabSz="457200">
              <a:lnSpc>
                <a:spcPct val="120000"/>
              </a:lnSpc>
              <a:defRPr sz="20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 algn="just">
              <a:spcBef>
                <a:spcPts val="0"/>
              </a:spcBef>
              <a:spcAft>
                <a:spcPts val="0"/>
              </a:spcAft>
              <a:defRPr sz="1800">
                <a:solidFill>
                  <a:srgbClr val="000000"/>
                </a:solidFill>
              </a:defRPr>
            </a:pPr>
            <a:r>
              <a:rPr lang="zh-CN" altLang="en-US" sz="8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</a:t>
            </a:r>
            <a:r>
              <a:rPr lang="zh-CN" altLang="en-US" sz="8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此。请替换文字内容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0" name="Shape 2411"/>
          <p:cNvSpPr/>
          <p:nvPr/>
        </p:nvSpPr>
        <p:spPr>
          <a:xfrm>
            <a:off x="3093208" y="2473041"/>
            <a:ext cx="1605980" cy="215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t" anchorCtr="0">
            <a:spAutoFit/>
          </a:bodyPr>
          <a:lstStyle>
            <a:lvl1pPr algn="l">
              <a:defRPr sz="3000">
                <a:solidFill>
                  <a:srgbClr val="53585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r">
              <a:spcBef>
                <a:spcPts val="0"/>
              </a:spcBef>
              <a:spcAft>
                <a:spcPts val="0"/>
              </a:spcAft>
              <a:defRPr sz="1800">
                <a:solidFill>
                  <a:srgbClr val="000000"/>
                </a:solidFill>
              </a:defRPr>
            </a:pPr>
            <a:r>
              <a:rPr lang="zh-CN" altLang="en-US" sz="14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1" name="Shape 2414"/>
          <p:cNvSpPr/>
          <p:nvPr/>
        </p:nvSpPr>
        <p:spPr>
          <a:xfrm>
            <a:off x="2283143" y="2748785"/>
            <a:ext cx="2416045" cy="5909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t" anchorCtr="0">
            <a:spAutoFit/>
          </a:bodyPr>
          <a:lstStyle>
            <a:lvl1pPr algn="l" defTabSz="457200">
              <a:lnSpc>
                <a:spcPct val="120000"/>
              </a:lnSpc>
              <a:defRPr sz="20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 algn="r">
              <a:spcBef>
                <a:spcPts val="0"/>
              </a:spcBef>
              <a:spcAft>
                <a:spcPts val="0"/>
              </a:spcAft>
              <a:defRPr sz="1800">
                <a:solidFill>
                  <a:srgbClr val="000000"/>
                </a:solidFill>
              </a:defRPr>
            </a:pPr>
            <a:r>
              <a:rPr lang="zh-CN" altLang="en-US" sz="8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</a:t>
            </a:r>
            <a:r>
              <a:rPr lang="zh-CN" altLang="en-US" sz="8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此。请替换文字内容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2" name="Shape 2411"/>
          <p:cNvSpPr/>
          <p:nvPr/>
        </p:nvSpPr>
        <p:spPr>
          <a:xfrm>
            <a:off x="3093208" y="4888804"/>
            <a:ext cx="1605980" cy="215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t" anchorCtr="0">
            <a:spAutoFit/>
          </a:bodyPr>
          <a:lstStyle>
            <a:lvl1pPr algn="l">
              <a:defRPr sz="3000">
                <a:solidFill>
                  <a:srgbClr val="53585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r">
              <a:spcBef>
                <a:spcPts val="0"/>
              </a:spcBef>
              <a:spcAft>
                <a:spcPts val="0"/>
              </a:spcAft>
              <a:defRPr sz="1800">
                <a:solidFill>
                  <a:srgbClr val="000000"/>
                </a:solidFill>
              </a:defRPr>
            </a:pPr>
            <a:r>
              <a:rPr lang="zh-CN" altLang="en-US" sz="14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3" name="Shape 2414"/>
          <p:cNvSpPr/>
          <p:nvPr/>
        </p:nvSpPr>
        <p:spPr>
          <a:xfrm>
            <a:off x="2283143" y="5164548"/>
            <a:ext cx="2416045" cy="5909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t" anchorCtr="0">
            <a:spAutoFit/>
          </a:bodyPr>
          <a:lstStyle>
            <a:lvl1pPr algn="l" defTabSz="457200">
              <a:lnSpc>
                <a:spcPct val="120000"/>
              </a:lnSpc>
              <a:defRPr sz="20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 algn="r">
              <a:spcBef>
                <a:spcPts val="0"/>
              </a:spcBef>
              <a:spcAft>
                <a:spcPts val="0"/>
              </a:spcAft>
              <a:defRPr sz="1800">
                <a:solidFill>
                  <a:srgbClr val="000000"/>
                </a:solidFill>
              </a:defRPr>
            </a:pPr>
            <a:r>
              <a:rPr lang="zh-CN" altLang="en-US" sz="8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</a:t>
            </a:r>
            <a:r>
              <a:rPr lang="zh-CN" altLang="en-US" sz="8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此。请替换文字内容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54" y="36163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72973" y="266550"/>
            <a:ext cx="3785478" cy="528263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zh-CN" altLang="en-US" sz="28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点击添加相关标题文字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372973" y="731157"/>
            <a:ext cx="2352650" cy="282042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en-US" altLang="zh-CN" sz="12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ADD RELATED TITLE WORDS</a:t>
            </a:r>
            <a:endParaRPr lang="zh-CN" altLang="en-US" sz="12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4753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73" grpId="0" animBg="1"/>
      <p:bldP spid="74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3"/>
          <p:cNvSpPr>
            <a:spLocks noChangeArrowheads="1"/>
          </p:cNvSpPr>
          <p:nvPr/>
        </p:nvSpPr>
        <p:spPr bwMode="auto">
          <a:xfrm>
            <a:off x="2992807" y="3060294"/>
            <a:ext cx="4076757" cy="1780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r"/>
            <a:r>
              <a:rPr lang="en-US" sz="3375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2017</a:t>
            </a:r>
            <a:r>
              <a:rPr lang="zh-CN" altLang="en-US" sz="3375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年度</a:t>
            </a:r>
            <a:endParaRPr lang="en-US" sz="3375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r"/>
            <a:r>
              <a:rPr lang="zh-CN" altLang="en-US" sz="7593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内容介绍</a:t>
            </a:r>
            <a:endParaRPr lang="zh-CN" altLang="en-US" sz="7593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124" name="矩形 10"/>
          <p:cNvSpPr>
            <a:spLocks noChangeArrowheads="1"/>
          </p:cNvSpPr>
          <p:nvPr/>
        </p:nvSpPr>
        <p:spPr bwMode="auto">
          <a:xfrm>
            <a:off x="2950359" y="2506360"/>
            <a:ext cx="4119205" cy="400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2002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The </a:t>
            </a:r>
            <a:r>
              <a:rPr lang="en-US" sz="2002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2017 </a:t>
            </a:r>
            <a:r>
              <a:rPr lang="en-US" sz="2002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annual work summary</a:t>
            </a:r>
            <a:endParaRPr lang="zh-CN" altLang="en-US" sz="2002" dirty="0">
              <a:solidFill>
                <a:schemeClr val="accent1"/>
              </a:solidFill>
            </a:endParaRPr>
          </a:p>
        </p:txBody>
      </p:sp>
      <p:sp>
        <p:nvSpPr>
          <p:cNvPr id="5125" name="直接连接符 11"/>
          <p:cNvSpPr>
            <a:spLocks noChangeShapeType="1"/>
          </p:cNvSpPr>
          <p:nvPr/>
        </p:nvSpPr>
        <p:spPr bwMode="auto">
          <a:xfrm>
            <a:off x="1564714" y="2943331"/>
            <a:ext cx="5504850" cy="1675"/>
          </a:xfrm>
          <a:prstGeom prst="line">
            <a:avLst/>
          </a:prstGeom>
          <a:noFill/>
          <a:ln w="6350" cap="flat" cmpd="sng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2">
              <a:solidFill>
                <a:schemeClr val="accent1"/>
              </a:solidFill>
            </a:endParaRPr>
          </a:p>
        </p:txBody>
      </p:sp>
      <p:sp>
        <p:nvSpPr>
          <p:cNvPr id="7" name="Text Box 3"/>
          <p:cNvSpPr>
            <a:spLocks noChangeArrowheads="1"/>
          </p:cNvSpPr>
          <p:nvPr/>
        </p:nvSpPr>
        <p:spPr bwMode="auto">
          <a:xfrm>
            <a:off x="7293471" y="1614088"/>
            <a:ext cx="3453189" cy="377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23900" dirty="0" smtClean="0">
                <a:solidFill>
                  <a:schemeClr val="accent2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03</a:t>
            </a:r>
            <a:endParaRPr lang="zh-CN" altLang="en-US" sz="23900" b="1" dirty="0">
              <a:solidFill>
                <a:schemeClr val="accent2"/>
              </a:solidFill>
              <a:latin typeface="Impact" panose="020B080603090205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Freeform 6"/>
          <p:cNvSpPr>
            <a:spLocks/>
          </p:cNvSpPr>
          <p:nvPr/>
        </p:nvSpPr>
        <p:spPr bwMode="auto">
          <a:xfrm>
            <a:off x="0" y="4091804"/>
            <a:ext cx="5265494" cy="3140846"/>
          </a:xfrm>
          <a:custGeom>
            <a:avLst/>
            <a:gdLst>
              <a:gd name="T0" fmla="*/ 0 w 2348"/>
              <a:gd name="T1" fmla="*/ 0 h 1407"/>
              <a:gd name="T2" fmla="*/ 2348 w 2348"/>
              <a:gd name="T3" fmla="*/ 1407 h 1407"/>
              <a:gd name="T4" fmla="*/ 0 w 2348"/>
              <a:gd name="T5" fmla="*/ 1407 h 1407"/>
              <a:gd name="T6" fmla="*/ 0 w 2348"/>
              <a:gd name="T7" fmla="*/ 0 h 1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48" h="1407">
                <a:moveTo>
                  <a:pt x="0" y="0"/>
                </a:moveTo>
                <a:lnTo>
                  <a:pt x="2348" y="1407"/>
                </a:lnTo>
                <a:lnTo>
                  <a:pt x="0" y="140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Freeform 7"/>
          <p:cNvSpPr>
            <a:spLocks/>
          </p:cNvSpPr>
          <p:nvPr/>
        </p:nvSpPr>
        <p:spPr bwMode="auto">
          <a:xfrm>
            <a:off x="2984828" y="4640949"/>
            <a:ext cx="9873922" cy="2591700"/>
          </a:xfrm>
          <a:custGeom>
            <a:avLst/>
            <a:gdLst>
              <a:gd name="T0" fmla="*/ 4403 w 4403"/>
              <a:gd name="T1" fmla="*/ 0 h 1161"/>
              <a:gd name="T2" fmla="*/ 4403 w 4403"/>
              <a:gd name="T3" fmla="*/ 1161 h 1161"/>
              <a:gd name="T4" fmla="*/ 0 w 4403"/>
              <a:gd name="T5" fmla="*/ 1161 h 1161"/>
              <a:gd name="T6" fmla="*/ 4403 w 4403"/>
              <a:gd name="T7" fmla="*/ 0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03" h="1161">
                <a:moveTo>
                  <a:pt x="4403" y="0"/>
                </a:moveTo>
                <a:lnTo>
                  <a:pt x="4403" y="1161"/>
                </a:lnTo>
                <a:lnTo>
                  <a:pt x="0" y="1161"/>
                </a:lnTo>
                <a:lnTo>
                  <a:pt x="4403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5076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4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5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7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/>
      <p:bldP spid="5124" grpId="0"/>
      <p:bldP spid="5125" grpId="0" animBg="1"/>
      <p:bldP spid="7" grpId="0"/>
      <p:bldP spid="10" grpId="0" animBg="1"/>
      <p:bldP spid="11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41790" y="1182264"/>
            <a:ext cx="5950633" cy="3069997"/>
          </a:xfrm>
          <a:prstGeom prst="rect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78" dirty="0">
              <a:ea typeface="Roboto" panose="02000000000000000000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1790" y="4318725"/>
            <a:ext cx="5950633" cy="12992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78" dirty="0">
              <a:ea typeface="Roboto" panose="02000000000000000000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71166" y="1182264"/>
            <a:ext cx="5950633" cy="3069997"/>
          </a:xfrm>
          <a:prstGeom prst="rect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78" dirty="0">
              <a:ea typeface="Roboto" panose="02000000000000000000" pitchFamily="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464973" y="4318722"/>
            <a:ext cx="5956828" cy="13038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78" dirty="0">
              <a:ea typeface="Roboto" panose="02000000000000000000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28775" y="5804796"/>
            <a:ext cx="10801200" cy="620169"/>
          </a:xfrm>
          <a:prstGeom prst="rect">
            <a:avLst/>
          </a:prstGeom>
          <a:noFill/>
        </p:spPr>
        <p:txBody>
          <a:bodyPr wrap="square" rIns="166115" bIns="41528" numCol="1" spcCol="36000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请替换文字内容，点击添加相关标题文字，修改文字内容，也可以直接复制你的内容到此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。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请替换文字内容，点击添加相关标题文字，修改文字内容，也可以直接复制你的内容到此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。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TextBox 15"/>
          <p:cNvSpPr txBox="1"/>
          <p:nvPr/>
        </p:nvSpPr>
        <p:spPr>
          <a:xfrm>
            <a:off x="956767" y="4755237"/>
            <a:ext cx="4896544" cy="654187"/>
          </a:xfrm>
          <a:prstGeom prst="rect">
            <a:avLst/>
          </a:prstGeom>
          <a:noFill/>
        </p:spPr>
        <p:txBody>
          <a:bodyPr wrap="square" lIns="99220" tIns="49610" rIns="99220" bIns="4961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请替换文字内容，点击添加相关标题文字，修改文字内容，也可以直接复制你的内容到此。</a:t>
            </a:r>
          </a:p>
        </p:txBody>
      </p:sp>
      <p:sp>
        <p:nvSpPr>
          <p:cNvPr id="10" name="TextBox 16"/>
          <p:cNvSpPr txBox="1"/>
          <p:nvPr/>
        </p:nvSpPr>
        <p:spPr>
          <a:xfrm>
            <a:off x="956767" y="4434506"/>
            <a:ext cx="1816205" cy="315633"/>
          </a:xfrm>
          <a:prstGeom prst="rect">
            <a:avLst/>
          </a:prstGeom>
          <a:noFill/>
        </p:spPr>
        <p:txBody>
          <a:bodyPr wrap="none" lIns="99220" tIns="49610" rIns="99220" bIns="49610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点击请替换文字内容</a:t>
            </a:r>
            <a:endParaRPr lang="zh-CN" alt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TextBox 15"/>
          <p:cNvSpPr txBox="1"/>
          <p:nvPr/>
        </p:nvSpPr>
        <p:spPr>
          <a:xfrm>
            <a:off x="7043242" y="4755237"/>
            <a:ext cx="4896544" cy="654187"/>
          </a:xfrm>
          <a:prstGeom prst="rect">
            <a:avLst/>
          </a:prstGeom>
          <a:noFill/>
        </p:spPr>
        <p:txBody>
          <a:bodyPr wrap="square" lIns="99220" tIns="49610" rIns="99220" bIns="4961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请替换文字内容，点击添加相关标题文字，修改文字内容，也可以直接复制你的内容到此。</a:t>
            </a:r>
          </a:p>
        </p:txBody>
      </p:sp>
      <p:sp>
        <p:nvSpPr>
          <p:cNvPr id="12" name="TextBox 16"/>
          <p:cNvSpPr txBox="1"/>
          <p:nvPr/>
        </p:nvSpPr>
        <p:spPr>
          <a:xfrm>
            <a:off x="7043242" y="4434506"/>
            <a:ext cx="1816205" cy="315633"/>
          </a:xfrm>
          <a:prstGeom prst="rect">
            <a:avLst/>
          </a:prstGeom>
          <a:noFill/>
        </p:spPr>
        <p:txBody>
          <a:bodyPr wrap="none" lIns="99220" tIns="49610" rIns="99220" bIns="49610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点击请替换文字内容</a:t>
            </a:r>
            <a:endParaRPr lang="zh-CN" alt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3383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5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50"/>
                            </p:stCondLst>
                            <p:childTnLst>
                              <p:par>
                                <p:cTn id="38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6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4" grpId="0"/>
      <p:bldP spid="9" grpId="0"/>
      <p:bldP spid="10" grpId="0"/>
      <p:bldP spid="11" grpId="0"/>
      <p:bldP spid="12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/>
          <p:cNvSpPr/>
          <p:nvPr/>
        </p:nvSpPr>
        <p:spPr>
          <a:xfrm>
            <a:off x="7206089" y="2754438"/>
            <a:ext cx="3278073" cy="930529"/>
          </a:xfrm>
          <a:prstGeom prst="homePlat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" name="Parallelogram 15"/>
          <p:cNvSpPr/>
          <p:nvPr/>
        </p:nvSpPr>
        <p:spPr>
          <a:xfrm rot="5400000">
            <a:off x="7380741" y="2579617"/>
            <a:ext cx="1395794" cy="1745098"/>
          </a:xfrm>
          <a:prstGeom prst="parallelogram">
            <a:avLst>
              <a:gd name="adj" fmla="val 33167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080221" y="3219703"/>
            <a:ext cx="2870967" cy="93052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Parallelogram 10"/>
          <p:cNvSpPr/>
          <p:nvPr/>
        </p:nvSpPr>
        <p:spPr>
          <a:xfrm rot="5400000">
            <a:off x="6254871" y="3044882"/>
            <a:ext cx="1395794" cy="1745098"/>
          </a:xfrm>
          <a:prstGeom prst="parallelogram">
            <a:avLst>
              <a:gd name="adj" fmla="val 33167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54352" y="3685166"/>
            <a:ext cx="2870967" cy="93052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Parallelogram 8"/>
          <p:cNvSpPr/>
          <p:nvPr/>
        </p:nvSpPr>
        <p:spPr>
          <a:xfrm rot="5400000">
            <a:off x="5129002" y="3510146"/>
            <a:ext cx="1395794" cy="1745098"/>
          </a:xfrm>
          <a:prstGeom prst="parallelogram">
            <a:avLst>
              <a:gd name="adj" fmla="val 33167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28482" y="4149265"/>
            <a:ext cx="2870967" cy="9305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" name="Parallelogram 5"/>
          <p:cNvSpPr/>
          <p:nvPr/>
        </p:nvSpPr>
        <p:spPr>
          <a:xfrm rot="5400000">
            <a:off x="4003132" y="3975411"/>
            <a:ext cx="1395794" cy="1745098"/>
          </a:xfrm>
          <a:prstGeom prst="parallelogram">
            <a:avLst>
              <a:gd name="adj" fmla="val 33167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634883"/>
            <a:ext cx="5573580" cy="9305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2" name="Group 21"/>
          <p:cNvGrpSpPr/>
          <p:nvPr/>
        </p:nvGrpSpPr>
        <p:grpSpPr>
          <a:xfrm>
            <a:off x="5852305" y="4366118"/>
            <a:ext cx="537529" cy="537529"/>
            <a:chOff x="8780463" y="1906588"/>
            <a:chExt cx="360363" cy="360363"/>
          </a:xfrm>
          <a:solidFill>
            <a:schemeClr val="bg1"/>
          </a:solidFill>
        </p:grpSpPr>
        <p:sp>
          <p:nvSpPr>
            <p:cNvPr id="23" name="Freeform 93"/>
            <p:cNvSpPr>
              <a:spLocks noEditPoints="1"/>
            </p:cNvSpPr>
            <p:nvPr/>
          </p:nvSpPr>
          <p:spPr bwMode="auto">
            <a:xfrm>
              <a:off x="8780463" y="1938338"/>
              <a:ext cx="328613" cy="328613"/>
            </a:xfrm>
            <a:custGeom>
              <a:avLst/>
              <a:gdLst/>
              <a:ahLst/>
              <a:cxnLst>
                <a:cxn ang="0">
                  <a:pos x="80" y="3"/>
                </a:cxn>
                <a:cxn ang="0">
                  <a:pos x="73" y="0"/>
                </a:cxn>
                <a:cxn ang="0">
                  <a:pos x="66" y="3"/>
                </a:cxn>
                <a:cxn ang="0">
                  <a:pos x="61" y="9"/>
                </a:cxn>
                <a:cxn ang="0">
                  <a:pos x="58" y="15"/>
                </a:cxn>
                <a:cxn ang="0">
                  <a:pos x="60" y="20"/>
                </a:cxn>
                <a:cxn ang="0">
                  <a:pos x="8" y="41"/>
                </a:cxn>
                <a:cxn ang="0">
                  <a:pos x="1" y="50"/>
                </a:cxn>
                <a:cxn ang="0">
                  <a:pos x="4" y="60"/>
                </a:cxn>
                <a:cxn ang="0">
                  <a:pos x="53" y="108"/>
                </a:cxn>
                <a:cxn ang="0">
                  <a:pos x="61" y="112"/>
                </a:cxn>
                <a:cxn ang="0">
                  <a:pos x="61" y="112"/>
                </a:cxn>
                <a:cxn ang="0">
                  <a:pos x="63" y="111"/>
                </a:cxn>
                <a:cxn ang="0">
                  <a:pos x="72" y="104"/>
                </a:cxn>
                <a:cxn ang="0">
                  <a:pos x="92" y="53"/>
                </a:cxn>
                <a:cxn ang="0">
                  <a:pos x="97" y="55"/>
                </a:cxn>
                <a:cxn ang="0">
                  <a:pos x="104" y="52"/>
                </a:cxn>
                <a:cxn ang="0">
                  <a:pos x="110" y="46"/>
                </a:cxn>
                <a:cxn ang="0">
                  <a:pos x="112" y="40"/>
                </a:cxn>
                <a:cxn ang="0">
                  <a:pos x="110" y="33"/>
                </a:cxn>
                <a:cxn ang="0">
                  <a:pos x="80" y="3"/>
                </a:cxn>
                <a:cxn ang="0">
                  <a:pos x="65" y="102"/>
                </a:cxn>
                <a:cxn ang="0">
                  <a:pos x="62" y="104"/>
                </a:cxn>
                <a:cxn ang="0">
                  <a:pos x="61" y="104"/>
                </a:cxn>
                <a:cxn ang="0">
                  <a:pos x="58" y="103"/>
                </a:cxn>
                <a:cxn ang="0">
                  <a:pos x="9" y="55"/>
                </a:cxn>
                <a:cxn ang="0">
                  <a:pos x="8" y="51"/>
                </a:cxn>
                <a:cxn ang="0">
                  <a:pos x="11" y="48"/>
                </a:cxn>
                <a:cxn ang="0">
                  <a:pos x="34" y="39"/>
                </a:cxn>
                <a:cxn ang="0">
                  <a:pos x="83" y="56"/>
                </a:cxn>
                <a:cxn ang="0">
                  <a:pos x="65" y="102"/>
                </a:cxn>
                <a:cxn ang="0">
                  <a:pos x="104" y="41"/>
                </a:cxn>
                <a:cxn ang="0">
                  <a:pos x="99" y="46"/>
                </a:cxn>
                <a:cxn ang="0">
                  <a:pos x="96" y="46"/>
                </a:cxn>
                <a:cxn ang="0">
                  <a:pos x="89" y="40"/>
                </a:cxn>
                <a:cxn ang="0">
                  <a:pos x="84" y="53"/>
                </a:cxn>
                <a:cxn ang="0">
                  <a:pos x="84" y="52"/>
                </a:cxn>
                <a:cxn ang="0">
                  <a:pos x="50" y="38"/>
                </a:cxn>
                <a:cxn ang="0">
                  <a:pos x="40" y="36"/>
                </a:cxn>
                <a:cxn ang="0">
                  <a:pos x="73" y="23"/>
                </a:cxn>
                <a:cxn ang="0">
                  <a:pos x="66" y="17"/>
                </a:cxn>
                <a:cxn ang="0">
                  <a:pos x="66" y="14"/>
                </a:cxn>
                <a:cxn ang="0">
                  <a:pos x="72" y="9"/>
                </a:cxn>
                <a:cxn ang="0">
                  <a:pos x="75" y="9"/>
                </a:cxn>
                <a:cxn ang="0">
                  <a:pos x="104" y="38"/>
                </a:cxn>
                <a:cxn ang="0">
                  <a:pos x="104" y="41"/>
                </a:cxn>
                <a:cxn ang="0">
                  <a:pos x="104" y="41"/>
                </a:cxn>
                <a:cxn ang="0">
                  <a:pos x="104" y="41"/>
                </a:cxn>
              </a:cxnLst>
              <a:rect l="0" t="0" r="r" b="b"/>
              <a:pathLst>
                <a:path w="112" h="112">
                  <a:moveTo>
                    <a:pt x="80" y="3"/>
                  </a:moveTo>
                  <a:cubicBezTo>
                    <a:pt x="78" y="1"/>
                    <a:pt x="76" y="0"/>
                    <a:pt x="73" y="0"/>
                  </a:cubicBezTo>
                  <a:cubicBezTo>
                    <a:pt x="71" y="0"/>
                    <a:pt x="68" y="1"/>
                    <a:pt x="66" y="3"/>
                  </a:cubicBezTo>
                  <a:cubicBezTo>
                    <a:pt x="61" y="9"/>
                    <a:pt x="61" y="9"/>
                    <a:pt x="61" y="9"/>
                  </a:cubicBezTo>
                  <a:cubicBezTo>
                    <a:pt x="59" y="10"/>
                    <a:pt x="58" y="13"/>
                    <a:pt x="58" y="15"/>
                  </a:cubicBezTo>
                  <a:cubicBezTo>
                    <a:pt x="58" y="17"/>
                    <a:pt x="59" y="19"/>
                    <a:pt x="60" y="20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4" y="43"/>
                    <a:pt x="2" y="46"/>
                    <a:pt x="1" y="50"/>
                  </a:cubicBezTo>
                  <a:cubicBezTo>
                    <a:pt x="0" y="53"/>
                    <a:pt x="1" y="57"/>
                    <a:pt x="4" y="60"/>
                  </a:cubicBezTo>
                  <a:cubicBezTo>
                    <a:pt x="53" y="108"/>
                    <a:pt x="53" y="108"/>
                    <a:pt x="53" y="108"/>
                  </a:cubicBezTo>
                  <a:cubicBezTo>
                    <a:pt x="55" y="110"/>
                    <a:pt x="58" y="112"/>
                    <a:pt x="61" y="112"/>
                  </a:cubicBezTo>
                  <a:cubicBezTo>
                    <a:pt x="61" y="112"/>
                    <a:pt x="61" y="112"/>
                    <a:pt x="61" y="112"/>
                  </a:cubicBezTo>
                  <a:cubicBezTo>
                    <a:pt x="62" y="112"/>
                    <a:pt x="63" y="112"/>
                    <a:pt x="63" y="111"/>
                  </a:cubicBezTo>
                  <a:cubicBezTo>
                    <a:pt x="67" y="111"/>
                    <a:pt x="70" y="108"/>
                    <a:pt x="72" y="104"/>
                  </a:cubicBezTo>
                  <a:cubicBezTo>
                    <a:pt x="92" y="53"/>
                    <a:pt x="92" y="53"/>
                    <a:pt x="92" y="53"/>
                  </a:cubicBezTo>
                  <a:cubicBezTo>
                    <a:pt x="94" y="54"/>
                    <a:pt x="95" y="55"/>
                    <a:pt x="97" y="55"/>
                  </a:cubicBezTo>
                  <a:cubicBezTo>
                    <a:pt x="100" y="55"/>
                    <a:pt x="102" y="54"/>
                    <a:pt x="104" y="52"/>
                  </a:cubicBezTo>
                  <a:cubicBezTo>
                    <a:pt x="110" y="46"/>
                    <a:pt x="110" y="46"/>
                    <a:pt x="110" y="46"/>
                  </a:cubicBezTo>
                  <a:cubicBezTo>
                    <a:pt x="111" y="45"/>
                    <a:pt x="112" y="42"/>
                    <a:pt x="112" y="40"/>
                  </a:cubicBezTo>
                  <a:cubicBezTo>
                    <a:pt x="112" y="37"/>
                    <a:pt x="111" y="35"/>
                    <a:pt x="110" y="33"/>
                  </a:cubicBezTo>
                  <a:lnTo>
                    <a:pt x="80" y="3"/>
                  </a:lnTo>
                  <a:close/>
                  <a:moveTo>
                    <a:pt x="65" y="102"/>
                  </a:moveTo>
                  <a:cubicBezTo>
                    <a:pt x="64" y="103"/>
                    <a:pt x="63" y="104"/>
                    <a:pt x="62" y="104"/>
                  </a:cubicBezTo>
                  <a:cubicBezTo>
                    <a:pt x="61" y="104"/>
                    <a:pt x="61" y="104"/>
                    <a:pt x="61" y="104"/>
                  </a:cubicBezTo>
                  <a:cubicBezTo>
                    <a:pt x="60" y="104"/>
                    <a:pt x="59" y="104"/>
                    <a:pt x="58" y="103"/>
                  </a:cubicBezTo>
                  <a:cubicBezTo>
                    <a:pt x="9" y="55"/>
                    <a:pt x="9" y="55"/>
                    <a:pt x="9" y="55"/>
                  </a:cubicBezTo>
                  <a:cubicBezTo>
                    <a:pt x="9" y="54"/>
                    <a:pt x="8" y="52"/>
                    <a:pt x="8" y="51"/>
                  </a:cubicBezTo>
                  <a:cubicBezTo>
                    <a:pt x="9" y="50"/>
                    <a:pt x="9" y="49"/>
                    <a:pt x="11" y="48"/>
                  </a:cubicBezTo>
                  <a:cubicBezTo>
                    <a:pt x="34" y="39"/>
                    <a:pt x="34" y="39"/>
                    <a:pt x="34" y="39"/>
                  </a:cubicBezTo>
                  <a:cubicBezTo>
                    <a:pt x="51" y="44"/>
                    <a:pt x="67" y="39"/>
                    <a:pt x="83" y="56"/>
                  </a:cubicBezTo>
                  <a:lnTo>
                    <a:pt x="65" y="102"/>
                  </a:lnTo>
                  <a:close/>
                  <a:moveTo>
                    <a:pt x="104" y="41"/>
                  </a:moveTo>
                  <a:cubicBezTo>
                    <a:pt x="99" y="46"/>
                    <a:pt x="99" y="46"/>
                    <a:pt x="99" y="46"/>
                  </a:cubicBezTo>
                  <a:cubicBezTo>
                    <a:pt x="98" y="47"/>
                    <a:pt x="97" y="47"/>
                    <a:pt x="96" y="46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84" y="53"/>
                    <a:pt x="84" y="53"/>
                    <a:pt x="84" y="53"/>
                  </a:cubicBezTo>
                  <a:cubicBezTo>
                    <a:pt x="84" y="52"/>
                    <a:pt x="84" y="52"/>
                    <a:pt x="84" y="52"/>
                  </a:cubicBezTo>
                  <a:cubicBezTo>
                    <a:pt x="73" y="41"/>
                    <a:pt x="61" y="39"/>
                    <a:pt x="50" y="38"/>
                  </a:cubicBezTo>
                  <a:cubicBezTo>
                    <a:pt x="47" y="38"/>
                    <a:pt x="44" y="37"/>
                    <a:pt x="40" y="36"/>
                  </a:cubicBezTo>
                  <a:cubicBezTo>
                    <a:pt x="73" y="23"/>
                    <a:pt x="73" y="23"/>
                    <a:pt x="73" y="23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6"/>
                    <a:pt x="66" y="15"/>
                    <a:pt x="66" y="14"/>
                  </a:cubicBezTo>
                  <a:cubicBezTo>
                    <a:pt x="72" y="9"/>
                    <a:pt x="72" y="9"/>
                    <a:pt x="72" y="9"/>
                  </a:cubicBezTo>
                  <a:cubicBezTo>
                    <a:pt x="73" y="8"/>
                    <a:pt x="74" y="8"/>
                    <a:pt x="75" y="9"/>
                  </a:cubicBezTo>
                  <a:cubicBezTo>
                    <a:pt x="104" y="38"/>
                    <a:pt x="104" y="38"/>
                    <a:pt x="104" y="38"/>
                  </a:cubicBezTo>
                  <a:cubicBezTo>
                    <a:pt x="105" y="39"/>
                    <a:pt x="105" y="40"/>
                    <a:pt x="104" y="41"/>
                  </a:cubicBezTo>
                  <a:close/>
                  <a:moveTo>
                    <a:pt x="104" y="41"/>
                  </a:moveTo>
                  <a:cubicBezTo>
                    <a:pt x="104" y="41"/>
                    <a:pt x="104" y="41"/>
                    <a:pt x="104" y="41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11664" tIns="55832" rIns="111664" bIns="5583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4" name="Freeform 94"/>
            <p:cNvSpPr>
              <a:spLocks noEditPoints="1"/>
            </p:cNvSpPr>
            <p:nvPr/>
          </p:nvSpPr>
          <p:spPr bwMode="auto">
            <a:xfrm>
              <a:off x="8939213" y="2084388"/>
              <a:ext cx="55563" cy="57150"/>
            </a:xfrm>
            <a:custGeom>
              <a:avLst/>
              <a:gdLst/>
              <a:ahLst/>
              <a:cxnLst>
                <a:cxn ang="0">
                  <a:pos x="10" y="19"/>
                </a:cxn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10" y="19"/>
                </a:cxn>
                <a:cxn ang="0">
                  <a:pos x="10" y="4"/>
                </a:cxn>
                <a:cxn ang="0">
                  <a:pos x="16" y="10"/>
                </a:cxn>
                <a:cxn ang="0">
                  <a:pos x="10" y="16"/>
                </a:cxn>
                <a:cxn ang="0">
                  <a:pos x="4" y="10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9" h="19">
                  <a:moveTo>
                    <a:pt x="10" y="19"/>
                  </a:moveTo>
                  <a:cubicBezTo>
                    <a:pt x="15" y="19"/>
                    <a:pt x="19" y="15"/>
                    <a:pt x="19" y="10"/>
                  </a:cubicBezTo>
                  <a:cubicBezTo>
                    <a:pt x="19" y="5"/>
                    <a:pt x="15" y="0"/>
                    <a:pt x="10" y="0"/>
                  </a:cubicBezTo>
                  <a:cubicBezTo>
                    <a:pt x="5" y="0"/>
                    <a:pt x="0" y="5"/>
                    <a:pt x="0" y="10"/>
                  </a:cubicBezTo>
                  <a:cubicBezTo>
                    <a:pt x="0" y="15"/>
                    <a:pt x="5" y="19"/>
                    <a:pt x="10" y="19"/>
                  </a:cubicBezTo>
                  <a:close/>
                  <a:moveTo>
                    <a:pt x="10" y="4"/>
                  </a:moveTo>
                  <a:cubicBezTo>
                    <a:pt x="13" y="4"/>
                    <a:pt x="16" y="7"/>
                    <a:pt x="16" y="10"/>
                  </a:cubicBezTo>
                  <a:cubicBezTo>
                    <a:pt x="16" y="13"/>
                    <a:pt x="13" y="16"/>
                    <a:pt x="10" y="16"/>
                  </a:cubicBezTo>
                  <a:cubicBezTo>
                    <a:pt x="7" y="16"/>
                    <a:pt x="4" y="13"/>
                    <a:pt x="4" y="10"/>
                  </a:cubicBezTo>
                  <a:cubicBezTo>
                    <a:pt x="4" y="7"/>
                    <a:pt x="7" y="4"/>
                    <a:pt x="10" y="4"/>
                  </a:cubicBezTo>
                  <a:close/>
                  <a:moveTo>
                    <a:pt x="10" y="4"/>
                  </a:moveTo>
                  <a:cubicBezTo>
                    <a:pt x="10" y="4"/>
                    <a:pt x="10" y="4"/>
                    <a:pt x="10" y="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11664" tIns="55832" rIns="111664" bIns="5583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5" name="Freeform 95"/>
            <p:cNvSpPr>
              <a:spLocks noEditPoints="1"/>
            </p:cNvSpPr>
            <p:nvPr/>
          </p:nvSpPr>
          <p:spPr bwMode="auto">
            <a:xfrm>
              <a:off x="9085263" y="1906588"/>
              <a:ext cx="55563" cy="55563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0" y="9"/>
                </a:cxn>
                <a:cxn ang="0">
                  <a:pos x="10" y="19"/>
                </a:cxn>
                <a:cxn ang="0">
                  <a:pos x="19" y="9"/>
                </a:cxn>
                <a:cxn ang="0">
                  <a:pos x="10" y="0"/>
                </a:cxn>
                <a:cxn ang="0">
                  <a:pos x="10" y="15"/>
                </a:cxn>
                <a:cxn ang="0">
                  <a:pos x="4" y="9"/>
                </a:cxn>
                <a:cxn ang="0">
                  <a:pos x="10" y="4"/>
                </a:cxn>
                <a:cxn ang="0">
                  <a:pos x="16" y="9"/>
                </a:cxn>
                <a:cxn ang="0">
                  <a:pos x="10" y="15"/>
                </a:cxn>
                <a:cxn ang="0">
                  <a:pos x="10" y="15"/>
                </a:cxn>
                <a:cxn ang="0">
                  <a:pos x="10" y="15"/>
                </a:cxn>
              </a:cxnLst>
              <a:rect l="0" t="0" r="r" b="b"/>
              <a:pathLst>
                <a:path w="19" h="19">
                  <a:moveTo>
                    <a:pt x="10" y="0"/>
                  </a:moveTo>
                  <a:cubicBezTo>
                    <a:pt x="4" y="0"/>
                    <a:pt x="0" y="4"/>
                    <a:pt x="0" y="9"/>
                  </a:cubicBezTo>
                  <a:cubicBezTo>
                    <a:pt x="0" y="15"/>
                    <a:pt x="4" y="19"/>
                    <a:pt x="10" y="19"/>
                  </a:cubicBezTo>
                  <a:cubicBezTo>
                    <a:pt x="15" y="19"/>
                    <a:pt x="19" y="15"/>
                    <a:pt x="19" y="9"/>
                  </a:cubicBezTo>
                  <a:cubicBezTo>
                    <a:pt x="19" y="4"/>
                    <a:pt x="15" y="0"/>
                    <a:pt x="10" y="0"/>
                  </a:cubicBezTo>
                  <a:close/>
                  <a:moveTo>
                    <a:pt x="10" y="15"/>
                  </a:moveTo>
                  <a:cubicBezTo>
                    <a:pt x="7" y="15"/>
                    <a:pt x="4" y="13"/>
                    <a:pt x="4" y="9"/>
                  </a:cubicBezTo>
                  <a:cubicBezTo>
                    <a:pt x="4" y="6"/>
                    <a:pt x="7" y="4"/>
                    <a:pt x="10" y="4"/>
                  </a:cubicBezTo>
                  <a:cubicBezTo>
                    <a:pt x="13" y="4"/>
                    <a:pt x="16" y="6"/>
                    <a:pt x="16" y="9"/>
                  </a:cubicBezTo>
                  <a:cubicBezTo>
                    <a:pt x="16" y="13"/>
                    <a:pt x="13" y="15"/>
                    <a:pt x="10" y="15"/>
                  </a:cubicBezTo>
                  <a:close/>
                  <a:moveTo>
                    <a:pt x="10" y="15"/>
                  </a:moveTo>
                  <a:cubicBezTo>
                    <a:pt x="10" y="15"/>
                    <a:pt x="10" y="15"/>
                    <a:pt x="10" y="15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11664" tIns="55832" rIns="111664" bIns="5583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6" name="Freeform 96"/>
            <p:cNvSpPr>
              <a:spLocks noEditPoints="1"/>
            </p:cNvSpPr>
            <p:nvPr/>
          </p:nvSpPr>
          <p:spPr bwMode="auto">
            <a:xfrm>
              <a:off x="8872538" y="2073276"/>
              <a:ext cx="46038" cy="47625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8" y="16"/>
                </a:cxn>
                <a:cxn ang="0">
                  <a:pos x="16" y="8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8" y="4"/>
                </a:cxn>
                <a:cxn ang="0">
                  <a:pos x="12" y="8"/>
                </a:cxn>
                <a:cxn ang="0">
                  <a:pos x="8" y="12"/>
                </a:cxn>
                <a:cxn ang="0">
                  <a:pos x="4" y="8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8" y="4"/>
                </a:cxn>
              </a:cxnLst>
              <a:rect l="0" t="0" r="r" b="b"/>
              <a:pathLst>
                <a:path w="16" h="16">
                  <a:moveTo>
                    <a:pt x="0" y="8"/>
                  </a:moveTo>
                  <a:cubicBezTo>
                    <a:pt x="0" y="12"/>
                    <a:pt x="4" y="16"/>
                    <a:pt x="8" y="16"/>
                  </a:cubicBezTo>
                  <a:cubicBezTo>
                    <a:pt x="12" y="16"/>
                    <a:pt x="16" y="12"/>
                    <a:pt x="16" y="8"/>
                  </a:cubicBezTo>
                  <a:cubicBezTo>
                    <a:pt x="16" y="4"/>
                    <a:pt x="12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lose/>
                  <a:moveTo>
                    <a:pt x="8" y="4"/>
                  </a:moveTo>
                  <a:cubicBezTo>
                    <a:pt x="10" y="4"/>
                    <a:pt x="12" y="6"/>
                    <a:pt x="12" y="8"/>
                  </a:cubicBezTo>
                  <a:cubicBezTo>
                    <a:pt x="12" y="10"/>
                    <a:pt x="10" y="12"/>
                    <a:pt x="8" y="12"/>
                  </a:cubicBezTo>
                  <a:cubicBezTo>
                    <a:pt x="6" y="12"/>
                    <a:pt x="4" y="10"/>
                    <a:pt x="4" y="8"/>
                  </a:cubicBezTo>
                  <a:cubicBezTo>
                    <a:pt x="4" y="6"/>
                    <a:pt x="6" y="4"/>
                    <a:pt x="8" y="4"/>
                  </a:cubicBezTo>
                  <a:close/>
                  <a:moveTo>
                    <a:pt x="8" y="4"/>
                  </a:moveTo>
                  <a:cubicBezTo>
                    <a:pt x="8" y="4"/>
                    <a:pt x="8" y="4"/>
                    <a:pt x="8" y="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11664" tIns="55832" rIns="111664" bIns="5583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7" name="Freeform 97"/>
            <p:cNvSpPr>
              <a:spLocks noEditPoints="1"/>
            </p:cNvSpPr>
            <p:nvPr/>
          </p:nvSpPr>
          <p:spPr bwMode="auto">
            <a:xfrm>
              <a:off x="8918575" y="2152651"/>
              <a:ext cx="20638" cy="23813"/>
            </a:xfrm>
            <a:custGeom>
              <a:avLst/>
              <a:gdLst/>
              <a:ahLst/>
              <a:cxnLst>
                <a:cxn ang="0">
                  <a:pos x="7" y="4"/>
                </a:cxn>
                <a:cxn ang="0">
                  <a:pos x="3" y="8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7" y="4"/>
                </a:cxn>
                <a:cxn ang="0">
                  <a:pos x="7" y="4"/>
                </a:cxn>
                <a:cxn ang="0">
                  <a:pos x="7" y="4"/>
                </a:cxn>
              </a:cxnLst>
              <a:rect l="0" t="0" r="r" b="b"/>
              <a:pathLst>
                <a:path w="7" h="8">
                  <a:moveTo>
                    <a:pt x="7" y="4"/>
                  </a:moveTo>
                  <a:cubicBezTo>
                    <a:pt x="7" y="6"/>
                    <a:pt x="6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6" y="0"/>
                    <a:pt x="7" y="2"/>
                    <a:pt x="7" y="4"/>
                  </a:cubicBezTo>
                  <a:close/>
                  <a:moveTo>
                    <a:pt x="7" y="4"/>
                  </a:moveTo>
                  <a:cubicBezTo>
                    <a:pt x="7" y="4"/>
                    <a:pt x="7" y="4"/>
                    <a:pt x="7" y="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11664" tIns="55832" rIns="111664" bIns="5583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8" name="Freeform 98"/>
            <p:cNvSpPr>
              <a:spLocks noEditPoints="1"/>
            </p:cNvSpPr>
            <p:nvPr/>
          </p:nvSpPr>
          <p:spPr bwMode="auto">
            <a:xfrm>
              <a:off x="9096375" y="1985963"/>
              <a:ext cx="23813" cy="20638"/>
            </a:xfrm>
            <a:custGeom>
              <a:avLst/>
              <a:gdLst/>
              <a:ahLst/>
              <a:cxnLst>
                <a:cxn ang="0">
                  <a:pos x="8" y="4"/>
                </a:cxn>
                <a:cxn ang="0">
                  <a:pos x="4" y="7"/>
                </a:cxn>
                <a:cxn ang="0">
                  <a:pos x="0" y="4"/>
                </a:cxn>
                <a:cxn ang="0">
                  <a:pos x="4" y="0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8" y="4"/>
                </a:cxn>
              </a:cxnLst>
              <a:rect l="0" t="0" r="r" b="b"/>
              <a:pathLst>
                <a:path w="8" h="7">
                  <a:moveTo>
                    <a:pt x="8" y="4"/>
                  </a:moveTo>
                  <a:cubicBezTo>
                    <a:pt x="8" y="6"/>
                    <a:pt x="6" y="7"/>
                    <a:pt x="4" y="7"/>
                  </a:cubicBezTo>
                  <a:cubicBezTo>
                    <a:pt x="2" y="7"/>
                    <a:pt x="0" y="6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8" y="1"/>
                    <a:pt x="8" y="4"/>
                  </a:cubicBezTo>
                  <a:close/>
                  <a:moveTo>
                    <a:pt x="8" y="4"/>
                  </a:moveTo>
                  <a:cubicBezTo>
                    <a:pt x="8" y="4"/>
                    <a:pt x="8" y="4"/>
                    <a:pt x="8" y="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11664" tIns="55832" rIns="111664" bIns="5583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32" name="Freeform 131"/>
          <p:cNvSpPr>
            <a:spLocks noEditPoints="1"/>
          </p:cNvSpPr>
          <p:nvPr/>
        </p:nvSpPr>
        <p:spPr bwMode="auto">
          <a:xfrm>
            <a:off x="7097959" y="3917430"/>
            <a:ext cx="537529" cy="504376"/>
          </a:xfrm>
          <a:custGeom>
            <a:avLst/>
            <a:gdLst/>
            <a:ahLst/>
            <a:cxnLst>
              <a:cxn ang="0">
                <a:pos x="111" y="0"/>
              </a:cxn>
              <a:cxn ang="0">
                <a:pos x="12" y="0"/>
              </a:cxn>
              <a:cxn ang="0">
                <a:pos x="0" y="12"/>
              </a:cxn>
              <a:cxn ang="0">
                <a:pos x="0" y="88"/>
              </a:cxn>
              <a:cxn ang="0">
                <a:pos x="12" y="100"/>
              </a:cxn>
              <a:cxn ang="0">
                <a:pos x="50" y="100"/>
              </a:cxn>
              <a:cxn ang="0">
                <a:pos x="50" y="104"/>
              </a:cxn>
              <a:cxn ang="0">
                <a:pos x="26" y="108"/>
              </a:cxn>
              <a:cxn ang="0">
                <a:pos x="23" y="111"/>
              </a:cxn>
              <a:cxn ang="0">
                <a:pos x="27" y="115"/>
              </a:cxn>
              <a:cxn ang="0">
                <a:pos x="96" y="115"/>
              </a:cxn>
              <a:cxn ang="0">
                <a:pos x="100" y="111"/>
              </a:cxn>
              <a:cxn ang="0">
                <a:pos x="97" y="108"/>
              </a:cxn>
              <a:cxn ang="0">
                <a:pos x="73" y="104"/>
              </a:cxn>
              <a:cxn ang="0">
                <a:pos x="73" y="100"/>
              </a:cxn>
              <a:cxn ang="0">
                <a:pos x="111" y="100"/>
              </a:cxn>
              <a:cxn ang="0">
                <a:pos x="123" y="88"/>
              </a:cxn>
              <a:cxn ang="0">
                <a:pos x="123" y="12"/>
              </a:cxn>
              <a:cxn ang="0">
                <a:pos x="111" y="0"/>
              </a:cxn>
              <a:cxn ang="0">
                <a:pos x="115" y="88"/>
              </a:cxn>
              <a:cxn ang="0">
                <a:pos x="111" y="92"/>
              </a:cxn>
              <a:cxn ang="0">
                <a:pos x="12" y="92"/>
              </a:cxn>
              <a:cxn ang="0">
                <a:pos x="8" y="88"/>
              </a:cxn>
              <a:cxn ang="0">
                <a:pos x="8" y="12"/>
              </a:cxn>
              <a:cxn ang="0">
                <a:pos x="12" y="8"/>
              </a:cxn>
              <a:cxn ang="0">
                <a:pos x="111" y="8"/>
              </a:cxn>
              <a:cxn ang="0">
                <a:pos x="115" y="12"/>
              </a:cxn>
              <a:cxn ang="0">
                <a:pos x="115" y="88"/>
              </a:cxn>
              <a:cxn ang="0">
                <a:pos x="104" y="15"/>
              </a:cxn>
              <a:cxn ang="0">
                <a:pos x="19" y="15"/>
              </a:cxn>
              <a:cxn ang="0">
                <a:pos x="16" y="19"/>
              </a:cxn>
              <a:cxn ang="0">
                <a:pos x="16" y="73"/>
              </a:cxn>
              <a:cxn ang="0">
                <a:pos x="19" y="77"/>
              </a:cxn>
              <a:cxn ang="0">
                <a:pos x="104" y="77"/>
              </a:cxn>
              <a:cxn ang="0">
                <a:pos x="108" y="73"/>
              </a:cxn>
              <a:cxn ang="0">
                <a:pos x="108" y="19"/>
              </a:cxn>
              <a:cxn ang="0">
                <a:pos x="104" y="15"/>
              </a:cxn>
              <a:cxn ang="0">
                <a:pos x="104" y="73"/>
              </a:cxn>
              <a:cxn ang="0">
                <a:pos x="19" y="73"/>
              </a:cxn>
              <a:cxn ang="0">
                <a:pos x="19" y="19"/>
              </a:cxn>
              <a:cxn ang="0">
                <a:pos x="104" y="19"/>
              </a:cxn>
              <a:cxn ang="0">
                <a:pos x="104" y="73"/>
              </a:cxn>
              <a:cxn ang="0">
                <a:pos x="104" y="73"/>
              </a:cxn>
              <a:cxn ang="0">
                <a:pos x="104" y="73"/>
              </a:cxn>
            </a:cxnLst>
            <a:rect l="0" t="0" r="r" b="b"/>
            <a:pathLst>
              <a:path w="123" h="115">
                <a:moveTo>
                  <a:pt x="111" y="0"/>
                </a:moveTo>
                <a:cubicBezTo>
                  <a:pt x="12" y="0"/>
                  <a:pt x="12" y="0"/>
                  <a:pt x="12" y="0"/>
                </a:cubicBezTo>
                <a:cubicBezTo>
                  <a:pt x="5" y="0"/>
                  <a:pt x="0" y="5"/>
                  <a:pt x="0" y="12"/>
                </a:cubicBezTo>
                <a:cubicBezTo>
                  <a:pt x="0" y="88"/>
                  <a:pt x="0" y="88"/>
                  <a:pt x="0" y="88"/>
                </a:cubicBezTo>
                <a:cubicBezTo>
                  <a:pt x="0" y="95"/>
                  <a:pt x="5" y="100"/>
                  <a:pt x="12" y="100"/>
                </a:cubicBezTo>
                <a:cubicBezTo>
                  <a:pt x="50" y="100"/>
                  <a:pt x="50" y="100"/>
                  <a:pt x="50" y="100"/>
                </a:cubicBezTo>
                <a:cubicBezTo>
                  <a:pt x="50" y="104"/>
                  <a:pt x="50" y="104"/>
                  <a:pt x="50" y="104"/>
                </a:cubicBezTo>
                <a:cubicBezTo>
                  <a:pt x="26" y="108"/>
                  <a:pt x="26" y="108"/>
                  <a:pt x="26" y="108"/>
                </a:cubicBezTo>
                <a:cubicBezTo>
                  <a:pt x="24" y="108"/>
                  <a:pt x="23" y="109"/>
                  <a:pt x="23" y="111"/>
                </a:cubicBezTo>
                <a:cubicBezTo>
                  <a:pt x="23" y="113"/>
                  <a:pt x="25" y="115"/>
                  <a:pt x="27" y="115"/>
                </a:cubicBezTo>
                <a:cubicBezTo>
                  <a:pt x="96" y="115"/>
                  <a:pt x="96" y="115"/>
                  <a:pt x="96" y="115"/>
                </a:cubicBezTo>
                <a:cubicBezTo>
                  <a:pt x="98" y="115"/>
                  <a:pt x="100" y="113"/>
                  <a:pt x="100" y="111"/>
                </a:cubicBezTo>
                <a:cubicBezTo>
                  <a:pt x="100" y="109"/>
                  <a:pt x="99" y="108"/>
                  <a:pt x="97" y="108"/>
                </a:cubicBezTo>
                <a:cubicBezTo>
                  <a:pt x="73" y="104"/>
                  <a:pt x="73" y="104"/>
                  <a:pt x="73" y="104"/>
                </a:cubicBezTo>
                <a:cubicBezTo>
                  <a:pt x="73" y="100"/>
                  <a:pt x="73" y="100"/>
                  <a:pt x="73" y="100"/>
                </a:cubicBezTo>
                <a:cubicBezTo>
                  <a:pt x="111" y="100"/>
                  <a:pt x="111" y="100"/>
                  <a:pt x="111" y="100"/>
                </a:cubicBezTo>
                <a:cubicBezTo>
                  <a:pt x="118" y="100"/>
                  <a:pt x="123" y="95"/>
                  <a:pt x="123" y="88"/>
                </a:cubicBezTo>
                <a:cubicBezTo>
                  <a:pt x="123" y="12"/>
                  <a:pt x="123" y="12"/>
                  <a:pt x="123" y="12"/>
                </a:cubicBezTo>
                <a:cubicBezTo>
                  <a:pt x="123" y="5"/>
                  <a:pt x="118" y="0"/>
                  <a:pt x="111" y="0"/>
                </a:cubicBezTo>
                <a:close/>
                <a:moveTo>
                  <a:pt x="115" y="88"/>
                </a:moveTo>
                <a:cubicBezTo>
                  <a:pt x="115" y="90"/>
                  <a:pt x="114" y="92"/>
                  <a:pt x="111" y="92"/>
                </a:cubicBezTo>
                <a:cubicBezTo>
                  <a:pt x="12" y="92"/>
                  <a:pt x="12" y="92"/>
                  <a:pt x="12" y="92"/>
                </a:cubicBezTo>
                <a:cubicBezTo>
                  <a:pt x="10" y="92"/>
                  <a:pt x="8" y="90"/>
                  <a:pt x="8" y="88"/>
                </a:cubicBezTo>
                <a:cubicBezTo>
                  <a:pt x="8" y="12"/>
                  <a:pt x="8" y="12"/>
                  <a:pt x="8" y="12"/>
                </a:cubicBezTo>
                <a:cubicBezTo>
                  <a:pt x="8" y="9"/>
                  <a:pt x="10" y="8"/>
                  <a:pt x="12" y="8"/>
                </a:cubicBezTo>
                <a:cubicBezTo>
                  <a:pt x="111" y="8"/>
                  <a:pt x="111" y="8"/>
                  <a:pt x="111" y="8"/>
                </a:cubicBezTo>
                <a:cubicBezTo>
                  <a:pt x="114" y="8"/>
                  <a:pt x="115" y="9"/>
                  <a:pt x="115" y="12"/>
                </a:cubicBezTo>
                <a:lnTo>
                  <a:pt x="115" y="88"/>
                </a:lnTo>
                <a:close/>
                <a:moveTo>
                  <a:pt x="104" y="15"/>
                </a:moveTo>
                <a:cubicBezTo>
                  <a:pt x="19" y="15"/>
                  <a:pt x="19" y="15"/>
                  <a:pt x="19" y="15"/>
                </a:cubicBezTo>
                <a:cubicBezTo>
                  <a:pt x="17" y="15"/>
                  <a:pt x="16" y="17"/>
                  <a:pt x="16" y="19"/>
                </a:cubicBezTo>
                <a:cubicBezTo>
                  <a:pt x="16" y="73"/>
                  <a:pt x="16" y="73"/>
                  <a:pt x="16" y="73"/>
                </a:cubicBezTo>
                <a:cubicBezTo>
                  <a:pt x="16" y="75"/>
                  <a:pt x="17" y="77"/>
                  <a:pt x="19" y="77"/>
                </a:cubicBezTo>
                <a:cubicBezTo>
                  <a:pt x="104" y="77"/>
                  <a:pt x="104" y="77"/>
                  <a:pt x="104" y="77"/>
                </a:cubicBezTo>
                <a:cubicBezTo>
                  <a:pt x="106" y="77"/>
                  <a:pt x="108" y="75"/>
                  <a:pt x="108" y="73"/>
                </a:cubicBezTo>
                <a:cubicBezTo>
                  <a:pt x="108" y="19"/>
                  <a:pt x="108" y="19"/>
                  <a:pt x="108" y="19"/>
                </a:cubicBezTo>
                <a:cubicBezTo>
                  <a:pt x="108" y="17"/>
                  <a:pt x="106" y="15"/>
                  <a:pt x="104" y="15"/>
                </a:cubicBezTo>
                <a:close/>
                <a:moveTo>
                  <a:pt x="104" y="73"/>
                </a:moveTo>
                <a:cubicBezTo>
                  <a:pt x="19" y="73"/>
                  <a:pt x="19" y="73"/>
                  <a:pt x="19" y="73"/>
                </a:cubicBezTo>
                <a:cubicBezTo>
                  <a:pt x="19" y="19"/>
                  <a:pt x="19" y="19"/>
                  <a:pt x="19" y="19"/>
                </a:cubicBezTo>
                <a:cubicBezTo>
                  <a:pt x="104" y="19"/>
                  <a:pt x="104" y="19"/>
                  <a:pt x="104" y="19"/>
                </a:cubicBezTo>
                <a:lnTo>
                  <a:pt x="104" y="73"/>
                </a:lnTo>
                <a:close/>
                <a:moveTo>
                  <a:pt x="104" y="73"/>
                </a:moveTo>
                <a:cubicBezTo>
                  <a:pt x="104" y="73"/>
                  <a:pt x="104" y="73"/>
                  <a:pt x="104" y="73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11664" tIns="55832" rIns="111664" bIns="55832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3" name="Group 32"/>
          <p:cNvGrpSpPr/>
          <p:nvPr/>
        </p:nvGrpSpPr>
        <p:grpSpPr>
          <a:xfrm>
            <a:off x="8179115" y="3452165"/>
            <a:ext cx="537529" cy="504376"/>
            <a:chOff x="6373813" y="2717801"/>
            <a:chExt cx="360363" cy="338138"/>
          </a:xfrm>
          <a:solidFill>
            <a:schemeClr val="bg1"/>
          </a:solidFill>
        </p:grpSpPr>
        <p:sp>
          <p:nvSpPr>
            <p:cNvPr id="34" name="Freeform 132"/>
            <p:cNvSpPr>
              <a:spLocks noEditPoints="1"/>
            </p:cNvSpPr>
            <p:nvPr/>
          </p:nvSpPr>
          <p:spPr bwMode="auto">
            <a:xfrm>
              <a:off x="6373813" y="2717801"/>
              <a:ext cx="360363" cy="338138"/>
            </a:xfrm>
            <a:custGeom>
              <a:avLst/>
              <a:gdLst/>
              <a:ahLst/>
              <a:cxnLst>
                <a:cxn ang="0">
                  <a:pos x="121" y="25"/>
                </a:cxn>
                <a:cxn ang="0">
                  <a:pos x="98" y="2"/>
                </a:cxn>
                <a:cxn ang="0">
                  <a:pos x="92" y="0"/>
                </a:cxn>
                <a:cxn ang="0">
                  <a:pos x="12" y="0"/>
                </a:cxn>
                <a:cxn ang="0">
                  <a:pos x="0" y="11"/>
                </a:cxn>
                <a:cxn ang="0">
                  <a:pos x="0" y="104"/>
                </a:cxn>
                <a:cxn ang="0">
                  <a:pos x="12" y="115"/>
                </a:cxn>
                <a:cxn ang="0">
                  <a:pos x="111" y="115"/>
                </a:cxn>
                <a:cxn ang="0">
                  <a:pos x="123" y="104"/>
                </a:cxn>
                <a:cxn ang="0">
                  <a:pos x="123" y="31"/>
                </a:cxn>
                <a:cxn ang="0">
                  <a:pos x="121" y="25"/>
                </a:cxn>
                <a:cxn ang="0">
                  <a:pos x="115" y="104"/>
                </a:cxn>
                <a:cxn ang="0">
                  <a:pos x="111" y="107"/>
                </a:cxn>
                <a:cxn ang="0">
                  <a:pos x="12" y="107"/>
                </a:cxn>
                <a:cxn ang="0">
                  <a:pos x="8" y="104"/>
                </a:cxn>
                <a:cxn ang="0">
                  <a:pos x="8" y="11"/>
                </a:cxn>
                <a:cxn ang="0">
                  <a:pos x="12" y="8"/>
                </a:cxn>
                <a:cxn ang="0">
                  <a:pos x="88" y="8"/>
                </a:cxn>
                <a:cxn ang="0">
                  <a:pos x="88" y="23"/>
                </a:cxn>
                <a:cxn ang="0">
                  <a:pos x="100" y="35"/>
                </a:cxn>
                <a:cxn ang="0">
                  <a:pos x="115" y="35"/>
                </a:cxn>
                <a:cxn ang="0">
                  <a:pos x="115" y="104"/>
                </a:cxn>
                <a:cxn ang="0">
                  <a:pos x="104" y="31"/>
                </a:cxn>
                <a:cxn ang="0">
                  <a:pos x="100" y="31"/>
                </a:cxn>
                <a:cxn ang="0">
                  <a:pos x="92" y="23"/>
                </a:cxn>
                <a:cxn ang="0">
                  <a:pos x="92" y="8"/>
                </a:cxn>
                <a:cxn ang="0">
                  <a:pos x="115" y="31"/>
                </a:cxn>
                <a:cxn ang="0">
                  <a:pos x="104" y="31"/>
                </a:cxn>
                <a:cxn ang="0">
                  <a:pos x="104" y="31"/>
                </a:cxn>
                <a:cxn ang="0">
                  <a:pos x="104" y="31"/>
                </a:cxn>
              </a:cxnLst>
              <a:rect l="0" t="0" r="r" b="b"/>
              <a:pathLst>
                <a:path w="123" h="115">
                  <a:moveTo>
                    <a:pt x="121" y="25"/>
                  </a:moveTo>
                  <a:cubicBezTo>
                    <a:pt x="98" y="2"/>
                    <a:pt x="98" y="2"/>
                    <a:pt x="98" y="2"/>
                  </a:cubicBezTo>
                  <a:cubicBezTo>
                    <a:pt x="96" y="1"/>
                    <a:pt x="94" y="0"/>
                    <a:pt x="9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0" y="110"/>
                    <a:pt x="5" y="115"/>
                    <a:pt x="12" y="115"/>
                  </a:cubicBezTo>
                  <a:cubicBezTo>
                    <a:pt x="111" y="115"/>
                    <a:pt x="111" y="115"/>
                    <a:pt x="111" y="115"/>
                  </a:cubicBezTo>
                  <a:cubicBezTo>
                    <a:pt x="118" y="115"/>
                    <a:pt x="123" y="110"/>
                    <a:pt x="123" y="104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23" y="29"/>
                    <a:pt x="122" y="27"/>
                    <a:pt x="121" y="25"/>
                  </a:cubicBezTo>
                  <a:close/>
                  <a:moveTo>
                    <a:pt x="115" y="104"/>
                  </a:moveTo>
                  <a:cubicBezTo>
                    <a:pt x="115" y="106"/>
                    <a:pt x="113" y="107"/>
                    <a:pt x="111" y="107"/>
                  </a:cubicBezTo>
                  <a:cubicBezTo>
                    <a:pt x="12" y="107"/>
                    <a:pt x="12" y="107"/>
                    <a:pt x="12" y="107"/>
                  </a:cubicBezTo>
                  <a:cubicBezTo>
                    <a:pt x="9" y="107"/>
                    <a:pt x="8" y="106"/>
                    <a:pt x="8" y="104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9"/>
                    <a:pt x="9" y="8"/>
                    <a:pt x="12" y="8"/>
                  </a:cubicBezTo>
                  <a:cubicBezTo>
                    <a:pt x="88" y="8"/>
                    <a:pt x="88" y="8"/>
                    <a:pt x="88" y="8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88" y="29"/>
                    <a:pt x="93" y="35"/>
                    <a:pt x="100" y="35"/>
                  </a:cubicBezTo>
                  <a:cubicBezTo>
                    <a:pt x="115" y="35"/>
                    <a:pt x="115" y="35"/>
                    <a:pt x="115" y="35"/>
                  </a:cubicBezTo>
                  <a:lnTo>
                    <a:pt x="115" y="104"/>
                  </a:lnTo>
                  <a:close/>
                  <a:moveTo>
                    <a:pt x="104" y="31"/>
                  </a:moveTo>
                  <a:cubicBezTo>
                    <a:pt x="100" y="31"/>
                    <a:pt x="100" y="31"/>
                    <a:pt x="100" y="31"/>
                  </a:cubicBezTo>
                  <a:cubicBezTo>
                    <a:pt x="96" y="31"/>
                    <a:pt x="92" y="27"/>
                    <a:pt x="92" y="23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115" y="31"/>
                    <a:pt x="115" y="31"/>
                    <a:pt x="115" y="31"/>
                  </a:cubicBezTo>
                  <a:lnTo>
                    <a:pt x="104" y="31"/>
                  </a:lnTo>
                  <a:close/>
                  <a:moveTo>
                    <a:pt x="104" y="31"/>
                  </a:moveTo>
                  <a:cubicBezTo>
                    <a:pt x="104" y="31"/>
                    <a:pt x="104" y="31"/>
                    <a:pt x="104" y="31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11664" tIns="55832" rIns="111664" bIns="5583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5" name="Freeform 133"/>
            <p:cNvSpPr>
              <a:spLocks noEditPoints="1"/>
            </p:cNvSpPr>
            <p:nvPr/>
          </p:nvSpPr>
          <p:spPr bwMode="auto">
            <a:xfrm>
              <a:off x="6543675" y="2786063"/>
              <a:ext cx="66675" cy="11113"/>
            </a:xfrm>
            <a:custGeom>
              <a:avLst/>
              <a:gdLst/>
              <a:ahLst/>
              <a:cxnLst>
                <a:cxn ang="0">
                  <a:pos x="1" y="4"/>
                </a:cxn>
                <a:cxn ang="0">
                  <a:pos x="21" y="4"/>
                </a:cxn>
                <a:cxn ang="0">
                  <a:pos x="23" y="2"/>
                </a:cxn>
                <a:cxn ang="0">
                  <a:pos x="21" y="0"/>
                </a:cxn>
                <a:cxn ang="0">
                  <a:pos x="1" y="0"/>
                </a:cxn>
                <a:cxn ang="0">
                  <a:pos x="0" y="2"/>
                </a:cxn>
                <a:cxn ang="0">
                  <a:pos x="1" y="4"/>
                </a:cxn>
                <a:cxn ang="0">
                  <a:pos x="1" y="4"/>
                </a:cxn>
                <a:cxn ang="0">
                  <a:pos x="1" y="4"/>
                </a:cxn>
              </a:cxnLst>
              <a:rect l="0" t="0" r="r" b="b"/>
              <a:pathLst>
                <a:path w="23" h="4">
                  <a:moveTo>
                    <a:pt x="1" y="4"/>
                  </a:moveTo>
                  <a:cubicBezTo>
                    <a:pt x="21" y="4"/>
                    <a:pt x="21" y="4"/>
                    <a:pt x="21" y="4"/>
                  </a:cubicBezTo>
                  <a:cubicBezTo>
                    <a:pt x="22" y="4"/>
                    <a:pt x="23" y="3"/>
                    <a:pt x="23" y="2"/>
                  </a:cubicBezTo>
                  <a:cubicBezTo>
                    <a:pt x="23" y="1"/>
                    <a:pt x="22" y="0"/>
                    <a:pt x="2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3"/>
                    <a:pt x="0" y="4"/>
                    <a:pt x="1" y="4"/>
                  </a:cubicBezTo>
                  <a:close/>
                  <a:moveTo>
                    <a:pt x="1" y="4"/>
                  </a:moveTo>
                  <a:cubicBezTo>
                    <a:pt x="1" y="4"/>
                    <a:pt x="1" y="4"/>
                    <a:pt x="1" y="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11664" tIns="55832" rIns="111664" bIns="5583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6" name="Freeform 134"/>
            <p:cNvSpPr>
              <a:spLocks noEditPoints="1"/>
            </p:cNvSpPr>
            <p:nvPr/>
          </p:nvSpPr>
          <p:spPr bwMode="auto">
            <a:xfrm>
              <a:off x="6543675" y="2820988"/>
              <a:ext cx="66675" cy="9525"/>
            </a:xfrm>
            <a:custGeom>
              <a:avLst/>
              <a:gdLst/>
              <a:ahLst/>
              <a:cxnLst>
                <a:cxn ang="0">
                  <a:pos x="1" y="3"/>
                </a:cxn>
                <a:cxn ang="0">
                  <a:pos x="21" y="3"/>
                </a:cxn>
                <a:cxn ang="0">
                  <a:pos x="23" y="1"/>
                </a:cxn>
                <a:cxn ang="0">
                  <a:pos x="21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1" y="3"/>
                </a:cxn>
                <a:cxn ang="0">
                  <a:pos x="1" y="3"/>
                </a:cxn>
                <a:cxn ang="0">
                  <a:pos x="1" y="3"/>
                </a:cxn>
              </a:cxnLst>
              <a:rect l="0" t="0" r="r" b="b"/>
              <a:pathLst>
                <a:path w="23" h="3">
                  <a:moveTo>
                    <a:pt x="1" y="3"/>
                  </a:moveTo>
                  <a:cubicBezTo>
                    <a:pt x="21" y="3"/>
                    <a:pt x="21" y="3"/>
                    <a:pt x="21" y="3"/>
                  </a:cubicBezTo>
                  <a:cubicBezTo>
                    <a:pt x="22" y="3"/>
                    <a:pt x="23" y="2"/>
                    <a:pt x="23" y="1"/>
                  </a:cubicBezTo>
                  <a:cubicBezTo>
                    <a:pt x="23" y="0"/>
                    <a:pt x="22" y="0"/>
                    <a:pt x="2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lose/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11664" tIns="55832" rIns="111664" bIns="5583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8" name="Freeform 135"/>
            <p:cNvSpPr>
              <a:spLocks noEditPoints="1"/>
            </p:cNvSpPr>
            <p:nvPr/>
          </p:nvSpPr>
          <p:spPr bwMode="auto">
            <a:xfrm>
              <a:off x="6543675" y="2852738"/>
              <a:ext cx="142875" cy="1270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" y="4"/>
                </a:cxn>
                <a:cxn ang="0">
                  <a:pos x="48" y="4"/>
                </a:cxn>
                <a:cxn ang="0">
                  <a:pos x="49" y="2"/>
                </a:cxn>
                <a:cxn ang="0">
                  <a:pos x="48" y="0"/>
                </a:cxn>
                <a:cxn ang="0">
                  <a:pos x="1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9" h="4">
                  <a:moveTo>
                    <a:pt x="0" y="2"/>
                  </a:moveTo>
                  <a:cubicBezTo>
                    <a:pt x="0" y="3"/>
                    <a:pt x="0" y="4"/>
                    <a:pt x="1" y="4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9" y="4"/>
                    <a:pt x="49" y="3"/>
                    <a:pt x="49" y="2"/>
                  </a:cubicBezTo>
                  <a:cubicBezTo>
                    <a:pt x="49" y="1"/>
                    <a:pt x="49" y="0"/>
                    <a:pt x="48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lose/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11664" tIns="55832" rIns="111664" bIns="5583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9" name="Freeform 136"/>
            <p:cNvSpPr>
              <a:spLocks noEditPoints="1"/>
            </p:cNvSpPr>
            <p:nvPr/>
          </p:nvSpPr>
          <p:spPr bwMode="auto">
            <a:xfrm>
              <a:off x="6418263" y="2921001"/>
              <a:ext cx="268288" cy="11113"/>
            </a:xfrm>
            <a:custGeom>
              <a:avLst/>
              <a:gdLst/>
              <a:ahLst/>
              <a:cxnLst>
                <a:cxn ang="0">
                  <a:pos x="91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91" y="4"/>
                </a:cxn>
                <a:cxn ang="0">
                  <a:pos x="92" y="2"/>
                </a:cxn>
                <a:cxn ang="0">
                  <a:pos x="91" y="0"/>
                </a:cxn>
                <a:cxn ang="0">
                  <a:pos x="91" y="0"/>
                </a:cxn>
                <a:cxn ang="0">
                  <a:pos x="91" y="0"/>
                </a:cxn>
              </a:cxnLst>
              <a:rect l="0" t="0" r="r" b="b"/>
              <a:pathLst>
                <a:path w="92" h="4">
                  <a:moveTo>
                    <a:pt x="91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91" y="4"/>
                    <a:pt x="91" y="4"/>
                    <a:pt x="91" y="4"/>
                  </a:cubicBezTo>
                  <a:cubicBezTo>
                    <a:pt x="92" y="4"/>
                    <a:pt x="92" y="3"/>
                    <a:pt x="92" y="2"/>
                  </a:cubicBezTo>
                  <a:cubicBezTo>
                    <a:pt x="92" y="1"/>
                    <a:pt x="92" y="0"/>
                    <a:pt x="91" y="0"/>
                  </a:cubicBezTo>
                  <a:close/>
                  <a:moveTo>
                    <a:pt x="91" y="0"/>
                  </a:moveTo>
                  <a:cubicBezTo>
                    <a:pt x="91" y="0"/>
                    <a:pt x="91" y="0"/>
                    <a:pt x="91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11664" tIns="55832" rIns="111664" bIns="5583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0" name="Freeform 137"/>
            <p:cNvSpPr>
              <a:spLocks noEditPoints="1"/>
            </p:cNvSpPr>
            <p:nvPr/>
          </p:nvSpPr>
          <p:spPr bwMode="auto">
            <a:xfrm>
              <a:off x="6418263" y="2955926"/>
              <a:ext cx="268288" cy="9525"/>
            </a:xfrm>
            <a:custGeom>
              <a:avLst/>
              <a:gdLst/>
              <a:ahLst/>
              <a:cxnLst>
                <a:cxn ang="0">
                  <a:pos x="91" y="0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2" y="3"/>
                </a:cxn>
                <a:cxn ang="0">
                  <a:pos x="91" y="3"/>
                </a:cxn>
                <a:cxn ang="0">
                  <a:pos x="92" y="1"/>
                </a:cxn>
                <a:cxn ang="0">
                  <a:pos x="91" y="0"/>
                </a:cxn>
                <a:cxn ang="0">
                  <a:pos x="91" y="0"/>
                </a:cxn>
                <a:cxn ang="0">
                  <a:pos x="91" y="0"/>
                </a:cxn>
              </a:cxnLst>
              <a:rect l="0" t="0" r="r" b="b"/>
              <a:pathLst>
                <a:path w="92" h="3">
                  <a:moveTo>
                    <a:pt x="91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3"/>
                    <a:pt x="1" y="3"/>
                    <a:pt x="2" y="3"/>
                  </a:cubicBezTo>
                  <a:cubicBezTo>
                    <a:pt x="91" y="3"/>
                    <a:pt x="91" y="3"/>
                    <a:pt x="91" y="3"/>
                  </a:cubicBezTo>
                  <a:cubicBezTo>
                    <a:pt x="92" y="3"/>
                    <a:pt x="92" y="3"/>
                    <a:pt x="92" y="1"/>
                  </a:cubicBezTo>
                  <a:cubicBezTo>
                    <a:pt x="92" y="0"/>
                    <a:pt x="92" y="0"/>
                    <a:pt x="91" y="0"/>
                  </a:cubicBezTo>
                  <a:close/>
                  <a:moveTo>
                    <a:pt x="91" y="0"/>
                  </a:moveTo>
                  <a:cubicBezTo>
                    <a:pt x="91" y="0"/>
                    <a:pt x="91" y="0"/>
                    <a:pt x="91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11664" tIns="55832" rIns="111664" bIns="5583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" name="Freeform 138"/>
            <p:cNvSpPr>
              <a:spLocks noEditPoints="1"/>
            </p:cNvSpPr>
            <p:nvPr/>
          </p:nvSpPr>
          <p:spPr bwMode="auto">
            <a:xfrm>
              <a:off x="6418263" y="2987676"/>
              <a:ext cx="268288" cy="12700"/>
            </a:xfrm>
            <a:custGeom>
              <a:avLst/>
              <a:gdLst/>
              <a:ahLst/>
              <a:cxnLst>
                <a:cxn ang="0">
                  <a:pos x="91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91" y="4"/>
                </a:cxn>
                <a:cxn ang="0">
                  <a:pos x="92" y="2"/>
                </a:cxn>
                <a:cxn ang="0">
                  <a:pos x="91" y="0"/>
                </a:cxn>
                <a:cxn ang="0">
                  <a:pos x="91" y="0"/>
                </a:cxn>
                <a:cxn ang="0">
                  <a:pos x="91" y="0"/>
                </a:cxn>
              </a:cxnLst>
              <a:rect l="0" t="0" r="r" b="b"/>
              <a:pathLst>
                <a:path w="92" h="4">
                  <a:moveTo>
                    <a:pt x="91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91" y="4"/>
                    <a:pt x="91" y="4"/>
                    <a:pt x="91" y="4"/>
                  </a:cubicBezTo>
                  <a:cubicBezTo>
                    <a:pt x="92" y="4"/>
                    <a:pt x="92" y="3"/>
                    <a:pt x="92" y="2"/>
                  </a:cubicBezTo>
                  <a:cubicBezTo>
                    <a:pt x="92" y="1"/>
                    <a:pt x="92" y="0"/>
                    <a:pt x="91" y="0"/>
                  </a:cubicBezTo>
                  <a:close/>
                  <a:moveTo>
                    <a:pt x="91" y="0"/>
                  </a:moveTo>
                  <a:cubicBezTo>
                    <a:pt x="91" y="0"/>
                    <a:pt x="91" y="0"/>
                    <a:pt x="91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11664" tIns="55832" rIns="111664" bIns="5583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2" name="Freeform 139"/>
            <p:cNvSpPr>
              <a:spLocks noEditPoints="1"/>
            </p:cNvSpPr>
            <p:nvPr/>
          </p:nvSpPr>
          <p:spPr bwMode="auto">
            <a:xfrm>
              <a:off x="6418263" y="2889251"/>
              <a:ext cx="268288" cy="7938"/>
            </a:xfrm>
            <a:custGeom>
              <a:avLst/>
              <a:gdLst/>
              <a:ahLst/>
              <a:cxnLst>
                <a:cxn ang="0">
                  <a:pos x="91" y="0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2" y="3"/>
                </a:cxn>
                <a:cxn ang="0">
                  <a:pos x="91" y="3"/>
                </a:cxn>
                <a:cxn ang="0">
                  <a:pos x="92" y="1"/>
                </a:cxn>
                <a:cxn ang="0">
                  <a:pos x="91" y="0"/>
                </a:cxn>
                <a:cxn ang="0">
                  <a:pos x="91" y="0"/>
                </a:cxn>
                <a:cxn ang="0">
                  <a:pos x="91" y="0"/>
                </a:cxn>
              </a:cxnLst>
              <a:rect l="0" t="0" r="r" b="b"/>
              <a:pathLst>
                <a:path w="92" h="3">
                  <a:moveTo>
                    <a:pt x="91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3"/>
                    <a:pt x="1" y="3"/>
                    <a:pt x="2" y="3"/>
                  </a:cubicBezTo>
                  <a:cubicBezTo>
                    <a:pt x="91" y="3"/>
                    <a:pt x="91" y="3"/>
                    <a:pt x="91" y="3"/>
                  </a:cubicBezTo>
                  <a:cubicBezTo>
                    <a:pt x="92" y="3"/>
                    <a:pt x="92" y="3"/>
                    <a:pt x="92" y="1"/>
                  </a:cubicBezTo>
                  <a:cubicBezTo>
                    <a:pt x="92" y="0"/>
                    <a:pt x="92" y="0"/>
                    <a:pt x="91" y="0"/>
                  </a:cubicBezTo>
                  <a:close/>
                  <a:moveTo>
                    <a:pt x="91" y="0"/>
                  </a:moveTo>
                  <a:cubicBezTo>
                    <a:pt x="91" y="0"/>
                    <a:pt x="91" y="0"/>
                    <a:pt x="91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11664" tIns="55832" rIns="111664" bIns="5583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4" name="Freeform 140"/>
            <p:cNvSpPr>
              <a:spLocks noEditPoints="1"/>
            </p:cNvSpPr>
            <p:nvPr/>
          </p:nvSpPr>
          <p:spPr bwMode="auto">
            <a:xfrm>
              <a:off x="6418263" y="2774951"/>
              <a:ext cx="101600" cy="90488"/>
            </a:xfrm>
            <a:custGeom>
              <a:avLst/>
              <a:gdLst/>
              <a:ahLst/>
              <a:cxnLst>
                <a:cxn ang="0">
                  <a:pos x="4" y="31"/>
                </a:cxn>
                <a:cxn ang="0">
                  <a:pos x="31" y="31"/>
                </a:cxn>
                <a:cxn ang="0">
                  <a:pos x="35" y="27"/>
                </a:cxn>
                <a:cxn ang="0">
                  <a:pos x="35" y="4"/>
                </a:cxn>
                <a:cxn ang="0">
                  <a:pos x="31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27"/>
                </a:cxn>
                <a:cxn ang="0">
                  <a:pos x="4" y="31"/>
                </a:cxn>
                <a:cxn ang="0">
                  <a:pos x="8" y="8"/>
                </a:cxn>
                <a:cxn ang="0">
                  <a:pos x="27" y="8"/>
                </a:cxn>
                <a:cxn ang="0">
                  <a:pos x="27" y="23"/>
                </a:cxn>
                <a:cxn ang="0">
                  <a:pos x="8" y="23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8" y="8"/>
                </a:cxn>
              </a:cxnLst>
              <a:rect l="0" t="0" r="r" b="b"/>
              <a:pathLst>
                <a:path w="35" h="31">
                  <a:moveTo>
                    <a:pt x="4" y="31"/>
                  </a:moveTo>
                  <a:cubicBezTo>
                    <a:pt x="31" y="31"/>
                    <a:pt x="31" y="31"/>
                    <a:pt x="31" y="31"/>
                  </a:cubicBezTo>
                  <a:cubicBezTo>
                    <a:pt x="33" y="31"/>
                    <a:pt x="35" y="29"/>
                    <a:pt x="35" y="27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2"/>
                    <a:pt x="33" y="0"/>
                    <a:pt x="3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9"/>
                    <a:pt x="2" y="31"/>
                    <a:pt x="4" y="31"/>
                  </a:cubicBezTo>
                  <a:close/>
                  <a:moveTo>
                    <a:pt x="8" y="8"/>
                  </a:moveTo>
                  <a:cubicBezTo>
                    <a:pt x="27" y="8"/>
                    <a:pt x="27" y="8"/>
                    <a:pt x="27" y="8"/>
                  </a:cubicBezTo>
                  <a:cubicBezTo>
                    <a:pt x="27" y="23"/>
                    <a:pt x="27" y="23"/>
                    <a:pt x="27" y="23"/>
                  </a:cubicBezTo>
                  <a:cubicBezTo>
                    <a:pt x="8" y="23"/>
                    <a:pt x="8" y="23"/>
                    <a:pt x="8" y="23"/>
                  </a:cubicBezTo>
                  <a:lnTo>
                    <a:pt x="8" y="8"/>
                  </a:lnTo>
                  <a:close/>
                  <a:moveTo>
                    <a:pt x="8" y="8"/>
                  </a:moveTo>
                  <a:cubicBezTo>
                    <a:pt x="8" y="8"/>
                    <a:pt x="8" y="8"/>
                    <a:pt x="8" y="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11664" tIns="55832" rIns="111664" bIns="5583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46" name="Freeform 144"/>
          <p:cNvSpPr>
            <a:spLocks noEditPoints="1"/>
          </p:cNvSpPr>
          <p:nvPr/>
        </p:nvSpPr>
        <p:spPr bwMode="auto">
          <a:xfrm>
            <a:off x="3863413" y="4831383"/>
            <a:ext cx="549367" cy="537529"/>
          </a:xfrm>
          <a:custGeom>
            <a:avLst/>
            <a:gdLst/>
            <a:ahLst/>
            <a:cxnLst>
              <a:cxn ang="0">
                <a:pos x="90" y="0"/>
              </a:cxn>
              <a:cxn ang="0">
                <a:pos x="53" y="26"/>
              </a:cxn>
              <a:cxn ang="0">
                <a:pos x="53" y="26"/>
              </a:cxn>
              <a:cxn ang="0">
                <a:pos x="13" y="66"/>
              </a:cxn>
              <a:cxn ang="0">
                <a:pos x="0" y="106"/>
              </a:cxn>
              <a:cxn ang="0">
                <a:pos x="13" y="123"/>
              </a:cxn>
              <a:cxn ang="0">
                <a:pos x="50" y="114"/>
              </a:cxn>
              <a:cxn ang="0">
                <a:pos x="115" y="51"/>
              </a:cxn>
              <a:cxn ang="0">
                <a:pos x="61" y="91"/>
              </a:cxn>
              <a:cxn ang="0">
                <a:pos x="95" y="45"/>
              </a:cxn>
              <a:cxn ang="0">
                <a:pos x="91" y="64"/>
              </a:cxn>
              <a:cxn ang="0">
                <a:pos x="61" y="94"/>
              </a:cxn>
              <a:cxn ang="0">
                <a:pos x="56" y="78"/>
              </a:cxn>
              <a:cxn ang="0">
                <a:pos x="43" y="66"/>
              </a:cxn>
              <a:cxn ang="0">
                <a:pos x="88" y="34"/>
              </a:cxn>
              <a:cxn ang="0">
                <a:pos x="56" y="78"/>
              </a:cxn>
              <a:cxn ang="0">
                <a:pos x="29" y="61"/>
              </a:cxn>
              <a:cxn ang="0">
                <a:pos x="76" y="28"/>
              </a:cxn>
              <a:cxn ang="0">
                <a:pos x="16" y="115"/>
              </a:cxn>
              <a:cxn ang="0">
                <a:pos x="7" y="110"/>
              </a:cxn>
              <a:cxn ang="0">
                <a:pos x="12" y="93"/>
              </a:cxn>
              <a:cxn ang="0">
                <a:pos x="30" y="111"/>
              </a:cxn>
              <a:cxn ang="0">
                <a:pos x="34" y="110"/>
              </a:cxn>
              <a:cxn ang="0">
                <a:pos x="13" y="89"/>
              </a:cxn>
              <a:cxn ang="0">
                <a:pos x="18" y="72"/>
              </a:cxn>
              <a:cxn ang="0">
                <a:pos x="49" y="106"/>
              </a:cxn>
              <a:cxn ang="0">
                <a:pos x="34" y="110"/>
              </a:cxn>
              <a:cxn ang="0">
                <a:pos x="103" y="52"/>
              </a:cxn>
              <a:cxn ang="0">
                <a:pos x="93" y="29"/>
              </a:cxn>
              <a:cxn ang="0">
                <a:pos x="77" y="13"/>
              </a:cxn>
              <a:cxn ang="0">
                <a:pos x="107" y="16"/>
              </a:cxn>
              <a:cxn ang="0">
                <a:pos x="110" y="45"/>
              </a:cxn>
              <a:cxn ang="0">
                <a:pos x="110" y="45"/>
              </a:cxn>
            </a:cxnLst>
            <a:rect l="0" t="0" r="r" b="b"/>
            <a:pathLst>
              <a:path w="126" h="123">
                <a:moveTo>
                  <a:pt x="112" y="10"/>
                </a:moveTo>
                <a:cubicBezTo>
                  <a:pt x="106" y="4"/>
                  <a:pt x="98" y="0"/>
                  <a:pt x="90" y="0"/>
                </a:cubicBezTo>
                <a:cubicBezTo>
                  <a:pt x="83" y="0"/>
                  <a:pt x="76" y="3"/>
                  <a:pt x="72" y="7"/>
                </a:cubicBezTo>
                <a:cubicBezTo>
                  <a:pt x="53" y="26"/>
                  <a:pt x="53" y="26"/>
                  <a:pt x="53" y="26"/>
                </a:cubicBezTo>
                <a:cubicBezTo>
                  <a:pt x="53" y="26"/>
                  <a:pt x="53" y="26"/>
                  <a:pt x="53" y="26"/>
                </a:cubicBezTo>
                <a:cubicBezTo>
                  <a:pt x="53" y="26"/>
                  <a:pt x="53" y="26"/>
                  <a:pt x="53" y="26"/>
                </a:cubicBezTo>
                <a:cubicBezTo>
                  <a:pt x="53" y="26"/>
                  <a:pt x="53" y="26"/>
                  <a:pt x="53" y="26"/>
                </a:cubicBezTo>
                <a:cubicBezTo>
                  <a:pt x="13" y="66"/>
                  <a:pt x="13" y="66"/>
                  <a:pt x="13" y="66"/>
                </a:cubicBezTo>
                <a:cubicBezTo>
                  <a:pt x="11" y="68"/>
                  <a:pt x="10" y="70"/>
                  <a:pt x="9" y="73"/>
                </a:cubicBezTo>
                <a:cubicBezTo>
                  <a:pt x="0" y="106"/>
                  <a:pt x="0" y="106"/>
                  <a:pt x="0" y="106"/>
                </a:cubicBezTo>
                <a:cubicBezTo>
                  <a:pt x="0" y="106"/>
                  <a:pt x="0" y="108"/>
                  <a:pt x="0" y="110"/>
                </a:cubicBezTo>
                <a:cubicBezTo>
                  <a:pt x="0" y="117"/>
                  <a:pt x="6" y="123"/>
                  <a:pt x="13" y="123"/>
                </a:cubicBezTo>
                <a:cubicBezTo>
                  <a:pt x="15" y="123"/>
                  <a:pt x="17" y="122"/>
                  <a:pt x="18" y="122"/>
                </a:cubicBezTo>
                <a:cubicBezTo>
                  <a:pt x="50" y="114"/>
                  <a:pt x="50" y="114"/>
                  <a:pt x="50" y="114"/>
                </a:cubicBezTo>
                <a:cubicBezTo>
                  <a:pt x="52" y="113"/>
                  <a:pt x="55" y="112"/>
                  <a:pt x="57" y="110"/>
                </a:cubicBezTo>
                <a:cubicBezTo>
                  <a:pt x="115" y="51"/>
                  <a:pt x="115" y="51"/>
                  <a:pt x="115" y="51"/>
                </a:cubicBezTo>
                <a:cubicBezTo>
                  <a:pt x="126" y="40"/>
                  <a:pt x="125" y="22"/>
                  <a:pt x="112" y="10"/>
                </a:cubicBezTo>
                <a:close/>
                <a:moveTo>
                  <a:pt x="61" y="91"/>
                </a:moveTo>
                <a:cubicBezTo>
                  <a:pt x="61" y="88"/>
                  <a:pt x="60" y="85"/>
                  <a:pt x="58" y="81"/>
                </a:cubicBezTo>
                <a:cubicBezTo>
                  <a:pt x="95" y="45"/>
                  <a:pt x="95" y="45"/>
                  <a:pt x="95" y="45"/>
                </a:cubicBezTo>
                <a:cubicBezTo>
                  <a:pt x="97" y="52"/>
                  <a:pt x="96" y="59"/>
                  <a:pt x="91" y="64"/>
                </a:cubicBezTo>
                <a:cubicBezTo>
                  <a:pt x="91" y="64"/>
                  <a:pt x="91" y="64"/>
                  <a:pt x="91" y="64"/>
                </a:cubicBezTo>
                <a:cubicBezTo>
                  <a:pt x="91" y="64"/>
                  <a:pt x="91" y="64"/>
                  <a:pt x="91" y="64"/>
                </a:cubicBezTo>
                <a:cubicBezTo>
                  <a:pt x="61" y="94"/>
                  <a:pt x="61" y="94"/>
                  <a:pt x="61" y="94"/>
                </a:cubicBezTo>
                <a:cubicBezTo>
                  <a:pt x="61" y="93"/>
                  <a:pt x="61" y="92"/>
                  <a:pt x="61" y="91"/>
                </a:cubicBezTo>
                <a:close/>
                <a:moveTo>
                  <a:pt x="56" y="78"/>
                </a:moveTo>
                <a:cubicBezTo>
                  <a:pt x="55" y="76"/>
                  <a:pt x="53" y="73"/>
                  <a:pt x="51" y="71"/>
                </a:cubicBezTo>
                <a:cubicBezTo>
                  <a:pt x="49" y="69"/>
                  <a:pt x="46" y="67"/>
                  <a:pt x="43" y="66"/>
                </a:cubicBezTo>
                <a:cubicBezTo>
                  <a:pt x="80" y="29"/>
                  <a:pt x="80" y="29"/>
                  <a:pt x="80" y="29"/>
                </a:cubicBezTo>
                <a:cubicBezTo>
                  <a:pt x="83" y="30"/>
                  <a:pt x="86" y="32"/>
                  <a:pt x="88" y="34"/>
                </a:cubicBezTo>
                <a:cubicBezTo>
                  <a:pt x="90" y="37"/>
                  <a:pt x="92" y="39"/>
                  <a:pt x="93" y="41"/>
                </a:cubicBezTo>
                <a:lnTo>
                  <a:pt x="56" y="78"/>
                </a:lnTo>
                <a:close/>
                <a:moveTo>
                  <a:pt x="40" y="64"/>
                </a:moveTo>
                <a:cubicBezTo>
                  <a:pt x="36" y="62"/>
                  <a:pt x="33" y="61"/>
                  <a:pt x="29" y="61"/>
                </a:cubicBezTo>
                <a:cubicBezTo>
                  <a:pt x="58" y="32"/>
                  <a:pt x="58" y="32"/>
                  <a:pt x="58" y="32"/>
                </a:cubicBezTo>
                <a:cubicBezTo>
                  <a:pt x="63" y="27"/>
                  <a:pt x="69" y="26"/>
                  <a:pt x="76" y="28"/>
                </a:cubicBezTo>
                <a:lnTo>
                  <a:pt x="40" y="64"/>
                </a:lnTo>
                <a:close/>
                <a:moveTo>
                  <a:pt x="16" y="115"/>
                </a:moveTo>
                <a:cubicBezTo>
                  <a:pt x="15" y="115"/>
                  <a:pt x="14" y="115"/>
                  <a:pt x="13" y="115"/>
                </a:cubicBezTo>
                <a:cubicBezTo>
                  <a:pt x="10" y="115"/>
                  <a:pt x="7" y="113"/>
                  <a:pt x="7" y="110"/>
                </a:cubicBezTo>
                <a:cubicBezTo>
                  <a:pt x="7" y="109"/>
                  <a:pt x="8" y="108"/>
                  <a:pt x="8" y="107"/>
                </a:cubicBezTo>
                <a:cubicBezTo>
                  <a:pt x="12" y="93"/>
                  <a:pt x="12" y="93"/>
                  <a:pt x="12" y="93"/>
                </a:cubicBezTo>
                <a:cubicBezTo>
                  <a:pt x="16" y="93"/>
                  <a:pt x="21" y="94"/>
                  <a:pt x="25" y="98"/>
                </a:cubicBezTo>
                <a:cubicBezTo>
                  <a:pt x="28" y="102"/>
                  <a:pt x="30" y="107"/>
                  <a:pt x="30" y="111"/>
                </a:cubicBezTo>
                <a:lnTo>
                  <a:pt x="16" y="115"/>
                </a:lnTo>
                <a:close/>
                <a:moveTo>
                  <a:pt x="34" y="110"/>
                </a:moveTo>
                <a:cubicBezTo>
                  <a:pt x="34" y="105"/>
                  <a:pt x="31" y="100"/>
                  <a:pt x="27" y="95"/>
                </a:cubicBezTo>
                <a:cubicBezTo>
                  <a:pt x="23" y="91"/>
                  <a:pt x="18" y="89"/>
                  <a:pt x="13" y="89"/>
                </a:cubicBezTo>
                <a:cubicBezTo>
                  <a:pt x="17" y="75"/>
                  <a:pt x="17" y="75"/>
                  <a:pt x="17" y="75"/>
                </a:cubicBezTo>
                <a:cubicBezTo>
                  <a:pt x="17" y="74"/>
                  <a:pt x="17" y="73"/>
                  <a:pt x="18" y="72"/>
                </a:cubicBezTo>
                <a:cubicBezTo>
                  <a:pt x="26" y="67"/>
                  <a:pt x="38" y="68"/>
                  <a:pt x="46" y="77"/>
                </a:cubicBezTo>
                <a:cubicBezTo>
                  <a:pt x="55" y="85"/>
                  <a:pt x="56" y="98"/>
                  <a:pt x="49" y="106"/>
                </a:cubicBezTo>
                <a:cubicBezTo>
                  <a:pt x="49" y="106"/>
                  <a:pt x="48" y="106"/>
                  <a:pt x="48" y="106"/>
                </a:cubicBezTo>
                <a:lnTo>
                  <a:pt x="34" y="110"/>
                </a:lnTo>
                <a:close/>
                <a:moveTo>
                  <a:pt x="110" y="45"/>
                </a:moveTo>
                <a:cubicBezTo>
                  <a:pt x="103" y="52"/>
                  <a:pt x="103" y="52"/>
                  <a:pt x="103" y="52"/>
                </a:cubicBezTo>
                <a:cubicBezTo>
                  <a:pt x="103" y="51"/>
                  <a:pt x="103" y="50"/>
                  <a:pt x="103" y="49"/>
                </a:cubicBezTo>
                <a:cubicBezTo>
                  <a:pt x="103" y="42"/>
                  <a:pt x="99" y="35"/>
                  <a:pt x="93" y="29"/>
                </a:cubicBezTo>
                <a:cubicBezTo>
                  <a:pt x="87" y="23"/>
                  <a:pt x="79" y="19"/>
                  <a:pt x="71" y="19"/>
                </a:cubicBezTo>
                <a:cubicBezTo>
                  <a:pt x="77" y="13"/>
                  <a:pt x="77" y="13"/>
                  <a:pt x="77" y="13"/>
                </a:cubicBezTo>
                <a:cubicBezTo>
                  <a:pt x="80" y="10"/>
                  <a:pt x="85" y="8"/>
                  <a:pt x="90" y="8"/>
                </a:cubicBezTo>
                <a:cubicBezTo>
                  <a:pt x="96" y="8"/>
                  <a:pt x="102" y="11"/>
                  <a:pt x="107" y="16"/>
                </a:cubicBezTo>
                <a:cubicBezTo>
                  <a:pt x="112" y="20"/>
                  <a:pt x="114" y="26"/>
                  <a:pt x="115" y="32"/>
                </a:cubicBezTo>
                <a:cubicBezTo>
                  <a:pt x="115" y="37"/>
                  <a:pt x="113" y="42"/>
                  <a:pt x="110" y="45"/>
                </a:cubicBezTo>
                <a:close/>
                <a:moveTo>
                  <a:pt x="110" y="45"/>
                </a:moveTo>
                <a:cubicBezTo>
                  <a:pt x="110" y="45"/>
                  <a:pt x="110" y="45"/>
                  <a:pt x="110" y="45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11664" tIns="55832" rIns="111664" bIns="55832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7" name="Freeform 72"/>
          <p:cNvSpPr>
            <a:spLocks noEditPoints="1"/>
          </p:cNvSpPr>
          <p:nvPr/>
        </p:nvSpPr>
        <p:spPr bwMode="auto">
          <a:xfrm>
            <a:off x="9379634" y="2970323"/>
            <a:ext cx="537529" cy="537529"/>
          </a:xfrm>
          <a:custGeom>
            <a:avLst/>
            <a:gdLst/>
            <a:ahLst/>
            <a:cxnLst>
              <a:cxn ang="0">
                <a:pos x="121" y="1"/>
              </a:cxn>
              <a:cxn ang="0">
                <a:pos x="119" y="0"/>
              </a:cxn>
              <a:cxn ang="0">
                <a:pos x="117" y="1"/>
              </a:cxn>
              <a:cxn ang="0">
                <a:pos x="2" y="77"/>
              </a:cxn>
              <a:cxn ang="0">
                <a:pos x="0" y="81"/>
              </a:cxn>
              <a:cxn ang="0">
                <a:pos x="2" y="84"/>
              </a:cxn>
              <a:cxn ang="0">
                <a:pos x="32" y="96"/>
              </a:cxn>
              <a:cxn ang="0">
                <a:pos x="46" y="121"/>
              </a:cxn>
              <a:cxn ang="0">
                <a:pos x="50" y="123"/>
              </a:cxn>
              <a:cxn ang="0">
                <a:pos x="50" y="123"/>
              </a:cxn>
              <a:cxn ang="0">
                <a:pos x="53" y="121"/>
              </a:cxn>
              <a:cxn ang="0">
                <a:pos x="61" y="107"/>
              </a:cxn>
              <a:cxn ang="0">
                <a:pos x="98" y="122"/>
              </a:cxn>
              <a:cxn ang="0">
                <a:pos x="100" y="123"/>
              </a:cxn>
              <a:cxn ang="0">
                <a:pos x="101" y="122"/>
              </a:cxn>
              <a:cxn ang="0">
                <a:pos x="103" y="119"/>
              </a:cxn>
              <a:cxn ang="0">
                <a:pos x="123" y="4"/>
              </a:cxn>
              <a:cxn ang="0">
                <a:pos x="121" y="1"/>
              </a:cxn>
              <a:cxn ang="0">
                <a:pos x="12" y="80"/>
              </a:cxn>
              <a:cxn ang="0">
                <a:pos x="101" y="20"/>
              </a:cxn>
              <a:cxn ang="0">
                <a:pos x="36" y="89"/>
              </a:cxn>
              <a:cxn ang="0">
                <a:pos x="35" y="89"/>
              </a:cxn>
              <a:cxn ang="0">
                <a:pos x="12" y="80"/>
              </a:cxn>
              <a:cxn ang="0">
                <a:pos x="39" y="92"/>
              </a:cxn>
              <a:cxn ang="0">
                <a:pos x="39" y="92"/>
              </a:cxn>
              <a:cxn ang="0">
                <a:pos x="112" y="14"/>
              </a:cxn>
              <a:cxn ang="0">
                <a:pos x="50" y="111"/>
              </a:cxn>
              <a:cxn ang="0">
                <a:pos x="39" y="92"/>
              </a:cxn>
              <a:cxn ang="0">
                <a:pos x="97" y="113"/>
              </a:cxn>
              <a:cxn ang="0">
                <a:pos x="64" y="100"/>
              </a:cxn>
              <a:cxn ang="0">
                <a:pos x="61" y="100"/>
              </a:cxn>
              <a:cxn ang="0">
                <a:pos x="112" y="22"/>
              </a:cxn>
              <a:cxn ang="0">
                <a:pos x="97" y="113"/>
              </a:cxn>
              <a:cxn ang="0">
                <a:pos x="97" y="113"/>
              </a:cxn>
              <a:cxn ang="0">
                <a:pos x="97" y="113"/>
              </a:cxn>
            </a:cxnLst>
            <a:rect l="0" t="0" r="r" b="b"/>
            <a:pathLst>
              <a:path w="123" h="123">
                <a:moveTo>
                  <a:pt x="121" y="1"/>
                </a:moveTo>
                <a:cubicBezTo>
                  <a:pt x="120" y="0"/>
                  <a:pt x="119" y="0"/>
                  <a:pt x="119" y="0"/>
                </a:cubicBezTo>
                <a:cubicBezTo>
                  <a:pt x="118" y="0"/>
                  <a:pt x="117" y="0"/>
                  <a:pt x="117" y="1"/>
                </a:cubicBezTo>
                <a:cubicBezTo>
                  <a:pt x="2" y="77"/>
                  <a:pt x="2" y="77"/>
                  <a:pt x="2" y="77"/>
                </a:cubicBezTo>
                <a:cubicBezTo>
                  <a:pt x="0" y="78"/>
                  <a:pt x="0" y="79"/>
                  <a:pt x="0" y="81"/>
                </a:cubicBezTo>
                <a:cubicBezTo>
                  <a:pt x="0" y="82"/>
                  <a:pt x="1" y="83"/>
                  <a:pt x="2" y="84"/>
                </a:cubicBezTo>
                <a:cubicBezTo>
                  <a:pt x="32" y="96"/>
                  <a:pt x="32" y="96"/>
                  <a:pt x="32" y="96"/>
                </a:cubicBezTo>
                <a:cubicBezTo>
                  <a:pt x="46" y="121"/>
                  <a:pt x="46" y="121"/>
                  <a:pt x="46" y="121"/>
                </a:cubicBezTo>
                <a:cubicBezTo>
                  <a:pt x="47" y="122"/>
                  <a:pt x="48" y="123"/>
                  <a:pt x="50" y="123"/>
                </a:cubicBezTo>
                <a:cubicBezTo>
                  <a:pt x="50" y="123"/>
                  <a:pt x="50" y="123"/>
                  <a:pt x="50" y="123"/>
                </a:cubicBezTo>
                <a:cubicBezTo>
                  <a:pt x="51" y="123"/>
                  <a:pt x="52" y="122"/>
                  <a:pt x="53" y="121"/>
                </a:cubicBezTo>
                <a:cubicBezTo>
                  <a:pt x="61" y="107"/>
                  <a:pt x="61" y="107"/>
                  <a:pt x="61" y="107"/>
                </a:cubicBezTo>
                <a:cubicBezTo>
                  <a:pt x="98" y="122"/>
                  <a:pt x="98" y="122"/>
                  <a:pt x="98" y="122"/>
                </a:cubicBezTo>
                <a:cubicBezTo>
                  <a:pt x="99" y="123"/>
                  <a:pt x="99" y="123"/>
                  <a:pt x="100" y="123"/>
                </a:cubicBezTo>
                <a:cubicBezTo>
                  <a:pt x="100" y="123"/>
                  <a:pt x="101" y="122"/>
                  <a:pt x="101" y="122"/>
                </a:cubicBezTo>
                <a:cubicBezTo>
                  <a:pt x="102" y="122"/>
                  <a:pt x="103" y="121"/>
                  <a:pt x="103" y="119"/>
                </a:cubicBezTo>
                <a:cubicBezTo>
                  <a:pt x="123" y="4"/>
                  <a:pt x="123" y="4"/>
                  <a:pt x="123" y="4"/>
                </a:cubicBezTo>
                <a:cubicBezTo>
                  <a:pt x="123" y="3"/>
                  <a:pt x="122" y="1"/>
                  <a:pt x="121" y="1"/>
                </a:cubicBezTo>
                <a:close/>
                <a:moveTo>
                  <a:pt x="12" y="80"/>
                </a:moveTo>
                <a:cubicBezTo>
                  <a:pt x="101" y="20"/>
                  <a:pt x="101" y="20"/>
                  <a:pt x="101" y="20"/>
                </a:cubicBezTo>
                <a:cubicBezTo>
                  <a:pt x="36" y="89"/>
                  <a:pt x="36" y="89"/>
                  <a:pt x="36" y="89"/>
                </a:cubicBezTo>
                <a:cubicBezTo>
                  <a:pt x="36" y="89"/>
                  <a:pt x="35" y="89"/>
                  <a:pt x="35" y="89"/>
                </a:cubicBezTo>
                <a:lnTo>
                  <a:pt x="12" y="80"/>
                </a:lnTo>
                <a:close/>
                <a:moveTo>
                  <a:pt x="39" y="92"/>
                </a:moveTo>
                <a:cubicBezTo>
                  <a:pt x="39" y="92"/>
                  <a:pt x="39" y="92"/>
                  <a:pt x="39" y="92"/>
                </a:cubicBezTo>
                <a:cubicBezTo>
                  <a:pt x="112" y="14"/>
                  <a:pt x="112" y="14"/>
                  <a:pt x="112" y="14"/>
                </a:cubicBezTo>
                <a:cubicBezTo>
                  <a:pt x="50" y="111"/>
                  <a:pt x="50" y="111"/>
                  <a:pt x="50" y="111"/>
                </a:cubicBezTo>
                <a:lnTo>
                  <a:pt x="39" y="92"/>
                </a:lnTo>
                <a:close/>
                <a:moveTo>
                  <a:pt x="97" y="113"/>
                </a:moveTo>
                <a:cubicBezTo>
                  <a:pt x="64" y="100"/>
                  <a:pt x="64" y="100"/>
                  <a:pt x="64" y="100"/>
                </a:cubicBezTo>
                <a:cubicBezTo>
                  <a:pt x="63" y="100"/>
                  <a:pt x="62" y="100"/>
                  <a:pt x="61" y="100"/>
                </a:cubicBezTo>
                <a:cubicBezTo>
                  <a:pt x="112" y="22"/>
                  <a:pt x="112" y="22"/>
                  <a:pt x="112" y="22"/>
                </a:cubicBezTo>
                <a:lnTo>
                  <a:pt x="97" y="113"/>
                </a:lnTo>
                <a:close/>
                <a:moveTo>
                  <a:pt x="97" y="113"/>
                </a:moveTo>
                <a:cubicBezTo>
                  <a:pt x="97" y="113"/>
                  <a:pt x="97" y="113"/>
                  <a:pt x="97" y="113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11664" tIns="55832" rIns="111664" bIns="55832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9" name="Text Placeholder 3"/>
          <p:cNvSpPr txBox="1">
            <a:spLocks/>
          </p:cNvSpPr>
          <p:nvPr/>
        </p:nvSpPr>
        <p:spPr>
          <a:xfrm>
            <a:off x="2878513" y="5675920"/>
            <a:ext cx="2123149" cy="578235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just" defTabSz="1116686">
              <a:lnSpc>
                <a:spcPct val="120000"/>
              </a:lnSpc>
              <a:defRPr/>
            </a:pP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</a:t>
            </a: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此。请替换文字内容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0" name="Text Placeholder 3"/>
          <p:cNvSpPr txBox="1">
            <a:spLocks/>
          </p:cNvSpPr>
          <p:nvPr/>
        </p:nvSpPr>
        <p:spPr>
          <a:xfrm>
            <a:off x="6828038" y="4859786"/>
            <a:ext cx="2123149" cy="578235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just" defTabSz="1116686">
              <a:lnSpc>
                <a:spcPct val="120000"/>
              </a:lnSpc>
              <a:defRPr/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1" name="Text Placeholder 3"/>
          <p:cNvSpPr txBox="1">
            <a:spLocks/>
          </p:cNvSpPr>
          <p:nvPr/>
        </p:nvSpPr>
        <p:spPr>
          <a:xfrm>
            <a:off x="2088555" y="3405249"/>
            <a:ext cx="2123149" cy="578235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just" defTabSz="1116686">
              <a:lnSpc>
                <a:spcPct val="120000"/>
              </a:lnSpc>
              <a:defRPr/>
            </a:pP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</a:t>
            </a: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此。请替换文字内容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3" name="Text Placeholder 3"/>
          <p:cNvSpPr txBox="1">
            <a:spLocks/>
          </p:cNvSpPr>
          <p:nvPr/>
        </p:nvSpPr>
        <p:spPr>
          <a:xfrm>
            <a:off x="4391933" y="2454353"/>
            <a:ext cx="2123149" cy="578235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just" defTabSz="1116686">
              <a:lnSpc>
                <a:spcPct val="120000"/>
              </a:lnSpc>
              <a:defRPr/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5" name="Text Placeholder 3"/>
          <p:cNvSpPr txBox="1">
            <a:spLocks/>
          </p:cNvSpPr>
          <p:nvPr/>
        </p:nvSpPr>
        <p:spPr>
          <a:xfrm>
            <a:off x="7495606" y="2005487"/>
            <a:ext cx="2123149" cy="578235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just" defTabSz="1116686">
              <a:lnSpc>
                <a:spcPct val="120000"/>
              </a:lnSpc>
              <a:defRPr/>
            </a:pP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</a:t>
            </a: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此。请替换文字内容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54" y="36163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372973" y="266550"/>
            <a:ext cx="3785478" cy="528263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zh-CN" altLang="en-US" sz="28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点击添加相关标题文字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372973" y="731157"/>
            <a:ext cx="2352650" cy="282042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en-US" altLang="zh-CN" sz="12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ADD RELATED TITLE WORDS</a:t>
            </a:r>
            <a:endParaRPr lang="zh-CN" altLang="en-US" sz="12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6980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000"/>
                            </p:stCondLst>
                            <p:childTnLst>
                              <p:par>
                                <p:cTn id="6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500"/>
                            </p:stCondLst>
                            <p:childTnLst>
                              <p:par>
                                <p:cTn id="6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00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500"/>
                            </p:stCondLst>
                            <p:childTnLst>
                              <p:par>
                                <p:cTn id="7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0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8500"/>
                            </p:stCondLst>
                            <p:childTnLst>
                              <p:par>
                                <p:cTn id="8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9000"/>
                            </p:stCondLst>
                            <p:childTnLst>
                              <p:par>
                                <p:cTn id="8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1" grpId="0" animBg="1"/>
      <p:bldP spid="8" grpId="0" animBg="1"/>
      <p:bldP spid="9" grpId="0" animBg="1"/>
      <p:bldP spid="7" grpId="0" animBg="1"/>
      <p:bldP spid="6" grpId="0" animBg="1"/>
      <p:bldP spid="5" grpId="0" animBg="1"/>
      <p:bldP spid="32" grpId="0" animBg="1"/>
      <p:bldP spid="46" grpId="0" animBg="1"/>
      <p:bldP spid="47" grpId="0" animBg="1"/>
      <p:bldP spid="49" grpId="0"/>
      <p:bldP spid="50" grpId="0"/>
      <p:bldP spid="51" grpId="0"/>
      <p:bldP spid="53" grpId="0"/>
      <p:bldP spid="55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3517117" y="2580752"/>
            <a:ext cx="4244411" cy="3734510"/>
            <a:chOff x="2187184" y="1723730"/>
            <a:chExt cx="3475701" cy="3058149"/>
          </a:xfrm>
        </p:grpSpPr>
        <p:grpSp>
          <p:nvGrpSpPr>
            <p:cNvPr id="10" name="Group 9"/>
            <p:cNvGrpSpPr/>
            <p:nvPr/>
          </p:nvGrpSpPr>
          <p:grpSpPr>
            <a:xfrm rot="213443">
              <a:off x="2187184" y="3362127"/>
              <a:ext cx="1677010" cy="1419752"/>
              <a:chOff x="2955668" y="2969079"/>
              <a:chExt cx="1677010" cy="1419752"/>
            </a:xfrm>
          </p:grpSpPr>
          <p:sp>
            <p:nvSpPr>
              <p:cNvPr id="4" name="Freeform 3"/>
              <p:cNvSpPr>
                <a:spLocks/>
              </p:cNvSpPr>
              <p:nvPr/>
            </p:nvSpPr>
            <p:spPr bwMode="auto">
              <a:xfrm>
                <a:off x="3195729" y="2969079"/>
                <a:ext cx="1436949" cy="1419752"/>
              </a:xfrm>
              <a:custGeom>
                <a:avLst/>
                <a:gdLst/>
                <a:ahLst/>
                <a:cxnLst>
                  <a:cxn ang="0">
                    <a:pos x="32" y="500"/>
                  </a:cxn>
                  <a:cxn ang="0">
                    <a:pos x="14" y="489"/>
                  </a:cxn>
                  <a:cxn ang="0">
                    <a:pos x="15" y="436"/>
                  </a:cxn>
                  <a:cxn ang="0">
                    <a:pos x="441" y="15"/>
                  </a:cxn>
                  <a:cxn ang="0">
                    <a:pos x="495" y="15"/>
                  </a:cxn>
                  <a:cxn ang="0">
                    <a:pos x="494" y="69"/>
                  </a:cxn>
                  <a:cxn ang="0">
                    <a:pos x="68" y="490"/>
                  </a:cxn>
                  <a:cxn ang="0">
                    <a:pos x="32" y="500"/>
                  </a:cxn>
                </a:cxnLst>
                <a:rect l="0" t="0" r="r" b="b"/>
                <a:pathLst>
                  <a:path w="509" h="503">
                    <a:moveTo>
                      <a:pt x="32" y="500"/>
                    </a:moveTo>
                    <a:cubicBezTo>
                      <a:pt x="26" y="498"/>
                      <a:pt x="19" y="495"/>
                      <a:pt x="14" y="489"/>
                    </a:cubicBezTo>
                    <a:cubicBezTo>
                      <a:pt x="0" y="475"/>
                      <a:pt x="0" y="450"/>
                      <a:pt x="15" y="436"/>
                    </a:cubicBezTo>
                    <a:cubicBezTo>
                      <a:pt x="441" y="15"/>
                      <a:pt x="441" y="15"/>
                      <a:pt x="441" y="15"/>
                    </a:cubicBezTo>
                    <a:cubicBezTo>
                      <a:pt x="456" y="0"/>
                      <a:pt x="480" y="0"/>
                      <a:pt x="495" y="15"/>
                    </a:cubicBezTo>
                    <a:cubicBezTo>
                      <a:pt x="509" y="30"/>
                      <a:pt x="509" y="54"/>
                      <a:pt x="494" y="69"/>
                    </a:cubicBezTo>
                    <a:cubicBezTo>
                      <a:pt x="68" y="490"/>
                      <a:pt x="68" y="490"/>
                      <a:pt x="68" y="490"/>
                    </a:cubicBezTo>
                    <a:cubicBezTo>
                      <a:pt x="58" y="499"/>
                      <a:pt x="44" y="503"/>
                      <a:pt x="32" y="50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11664" tIns="55832" rIns="111664" bIns="55832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US" sz="8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5" name="Round Same Side Corner Rectangle 4"/>
              <p:cNvSpPr>
                <a:spLocks/>
              </p:cNvSpPr>
              <p:nvPr/>
            </p:nvSpPr>
            <p:spPr bwMode="auto">
              <a:xfrm rot="13500000">
                <a:off x="3568110" y="3071025"/>
                <a:ext cx="343555" cy="1568440"/>
              </a:xfrm>
              <a:prstGeom prst="round2SameRect">
                <a:avLst>
                  <a:gd name="adj1" fmla="val 16667"/>
                  <a:gd name="adj2" fmla="val 22024"/>
                </a:avLst>
              </a:prstGeom>
              <a:solidFill>
                <a:schemeClr val="accent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11664" tIns="55832" rIns="111664" bIns="55832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US" sz="8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3488641" y="1723730"/>
              <a:ext cx="2174244" cy="2174244"/>
              <a:chOff x="4220769" y="1605276"/>
              <a:chExt cx="1739904" cy="1739904"/>
            </a:xfrm>
          </p:grpSpPr>
          <p:sp>
            <p:nvSpPr>
              <p:cNvPr id="9" name="Donut 8"/>
              <p:cNvSpPr/>
              <p:nvPr/>
            </p:nvSpPr>
            <p:spPr>
              <a:xfrm>
                <a:off x="4338879" y="1723386"/>
                <a:ext cx="1503684" cy="1503684"/>
              </a:xfrm>
              <a:prstGeom prst="donut">
                <a:avLst>
                  <a:gd name="adj" fmla="val 7174"/>
                </a:avLst>
              </a:prstGeom>
              <a:gradFill>
                <a:gsLst>
                  <a:gs pos="0">
                    <a:schemeClr val="bg2">
                      <a:lumMod val="75000"/>
                    </a:schemeClr>
                  </a:gs>
                  <a:gs pos="50000">
                    <a:schemeClr val="bg2">
                      <a:lumMod val="85000"/>
                    </a:schemeClr>
                  </a:gs>
                </a:gsLst>
                <a:lin ang="132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>
                  <a:lnSpc>
                    <a:spcPct val="120000"/>
                  </a:lnSpc>
                </a:pPr>
                <a:endParaRPr lang="en-US" sz="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8" name="Donut 7"/>
              <p:cNvSpPr/>
              <p:nvPr/>
            </p:nvSpPr>
            <p:spPr>
              <a:xfrm>
                <a:off x="4220769" y="1605276"/>
                <a:ext cx="1739904" cy="1739904"/>
              </a:xfrm>
              <a:prstGeom prst="donut">
                <a:avLst>
                  <a:gd name="adj" fmla="val 9286"/>
                </a:avLst>
              </a:prstGeom>
              <a:gradFill>
                <a:gsLst>
                  <a:gs pos="0">
                    <a:schemeClr val="bg2">
                      <a:lumMod val="75000"/>
                    </a:schemeClr>
                  </a:gs>
                  <a:gs pos="50000">
                    <a:schemeClr val="bg2">
                      <a:lumMod val="85000"/>
                    </a:schemeClr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>
                  <a:lnSpc>
                    <a:spcPct val="120000"/>
                  </a:lnSpc>
                </a:pPr>
                <a:endParaRPr lang="en-US" sz="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40" name="Group 39"/>
          <p:cNvGrpSpPr/>
          <p:nvPr/>
        </p:nvGrpSpPr>
        <p:grpSpPr>
          <a:xfrm>
            <a:off x="5641056" y="5060788"/>
            <a:ext cx="889183" cy="889181"/>
            <a:chOff x="3926454" y="3754605"/>
            <a:chExt cx="728142" cy="728140"/>
          </a:xfrm>
        </p:grpSpPr>
        <p:sp>
          <p:nvSpPr>
            <p:cNvPr id="15" name="Oval 14"/>
            <p:cNvSpPr/>
            <p:nvPr/>
          </p:nvSpPr>
          <p:spPr>
            <a:xfrm rot="20300499">
              <a:off x="3926454" y="3754605"/>
              <a:ext cx="728142" cy="72814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just">
                <a:lnSpc>
                  <a:spcPct val="120000"/>
                </a:lnSpc>
              </a:pPr>
              <a:endParaRPr lang="zh-CN" alt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" name="Freeform 170"/>
            <p:cNvSpPr>
              <a:spLocks noEditPoints="1"/>
            </p:cNvSpPr>
            <p:nvPr/>
          </p:nvSpPr>
          <p:spPr bwMode="auto">
            <a:xfrm>
              <a:off x="4134391" y="3986705"/>
              <a:ext cx="312266" cy="263940"/>
            </a:xfrm>
            <a:custGeom>
              <a:avLst/>
              <a:gdLst/>
              <a:ahLst/>
              <a:cxnLst>
                <a:cxn ang="0">
                  <a:pos x="244" y="216"/>
                </a:cxn>
                <a:cxn ang="0">
                  <a:pos x="12" y="216"/>
                </a:cxn>
                <a:cxn ang="0">
                  <a:pos x="0" y="204"/>
                </a:cxn>
                <a:cxn ang="0">
                  <a:pos x="0" y="12"/>
                </a:cxn>
                <a:cxn ang="0">
                  <a:pos x="12" y="0"/>
                </a:cxn>
                <a:cxn ang="0">
                  <a:pos x="24" y="12"/>
                </a:cxn>
                <a:cxn ang="0">
                  <a:pos x="24" y="164"/>
                </a:cxn>
                <a:cxn ang="0">
                  <a:pos x="24" y="192"/>
                </a:cxn>
                <a:cxn ang="0">
                  <a:pos x="244" y="192"/>
                </a:cxn>
                <a:cxn ang="0">
                  <a:pos x="256" y="204"/>
                </a:cxn>
                <a:cxn ang="0">
                  <a:pos x="244" y="216"/>
                </a:cxn>
                <a:cxn ang="0">
                  <a:pos x="216" y="180"/>
                </a:cxn>
                <a:cxn ang="0">
                  <a:pos x="192" y="180"/>
                </a:cxn>
                <a:cxn ang="0">
                  <a:pos x="180" y="168"/>
                </a:cxn>
                <a:cxn ang="0">
                  <a:pos x="180" y="84"/>
                </a:cxn>
                <a:cxn ang="0">
                  <a:pos x="192" y="72"/>
                </a:cxn>
                <a:cxn ang="0">
                  <a:pos x="216" y="72"/>
                </a:cxn>
                <a:cxn ang="0">
                  <a:pos x="228" y="84"/>
                </a:cxn>
                <a:cxn ang="0">
                  <a:pos x="228" y="168"/>
                </a:cxn>
                <a:cxn ang="0">
                  <a:pos x="216" y="180"/>
                </a:cxn>
                <a:cxn ang="0">
                  <a:pos x="148" y="180"/>
                </a:cxn>
                <a:cxn ang="0">
                  <a:pos x="124" y="180"/>
                </a:cxn>
                <a:cxn ang="0">
                  <a:pos x="112" y="168"/>
                </a:cxn>
                <a:cxn ang="0">
                  <a:pos x="112" y="36"/>
                </a:cxn>
                <a:cxn ang="0">
                  <a:pos x="124" y="24"/>
                </a:cxn>
                <a:cxn ang="0">
                  <a:pos x="148" y="24"/>
                </a:cxn>
                <a:cxn ang="0">
                  <a:pos x="160" y="36"/>
                </a:cxn>
                <a:cxn ang="0">
                  <a:pos x="160" y="168"/>
                </a:cxn>
                <a:cxn ang="0">
                  <a:pos x="148" y="180"/>
                </a:cxn>
                <a:cxn ang="0">
                  <a:pos x="80" y="180"/>
                </a:cxn>
                <a:cxn ang="0">
                  <a:pos x="56" y="180"/>
                </a:cxn>
                <a:cxn ang="0">
                  <a:pos x="44" y="168"/>
                </a:cxn>
                <a:cxn ang="0">
                  <a:pos x="44" y="144"/>
                </a:cxn>
                <a:cxn ang="0">
                  <a:pos x="56" y="132"/>
                </a:cxn>
                <a:cxn ang="0">
                  <a:pos x="80" y="132"/>
                </a:cxn>
                <a:cxn ang="0">
                  <a:pos x="92" y="144"/>
                </a:cxn>
                <a:cxn ang="0">
                  <a:pos x="92" y="168"/>
                </a:cxn>
                <a:cxn ang="0">
                  <a:pos x="80" y="180"/>
                </a:cxn>
              </a:cxnLst>
              <a:rect l="0" t="0" r="r" b="b"/>
              <a:pathLst>
                <a:path w="256" h="216">
                  <a:moveTo>
                    <a:pt x="244" y="216"/>
                  </a:moveTo>
                  <a:cubicBezTo>
                    <a:pt x="12" y="216"/>
                    <a:pt x="12" y="216"/>
                    <a:pt x="12" y="216"/>
                  </a:cubicBezTo>
                  <a:cubicBezTo>
                    <a:pt x="5" y="216"/>
                    <a:pt x="0" y="211"/>
                    <a:pt x="0" y="20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64"/>
                    <a:pt x="24" y="164"/>
                    <a:pt x="24" y="164"/>
                  </a:cubicBezTo>
                  <a:cubicBezTo>
                    <a:pt x="24" y="192"/>
                    <a:pt x="24" y="192"/>
                    <a:pt x="24" y="192"/>
                  </a:cubicBezTo>
                  <a:cubicBezTo>
                    <a:pt x="244" y="192"/>
                    <a:pt x="244" y="192"/>
                    <a:pt x="244" y="192"/>
                  </a:cubicBezTo>
                  <a:cubicBezTo>
                    <a:pt x="251" y="192"/>
                    <a:pt x="256" y="197"/>
                    <a:pt x="256" y="204"/>
                  </a:cubicBezTo>
                  <a:cubicBezTo>
                    <a:pt x="256" y="211"/>
                    <a:pt x="251" y="216"/>
                    <a:pt x="244" y="216"/>
                  </a:cubicBezTo>
                  <a:moveTo>
                    <a:pt x="216" y="180"/>
                  </a:moveTo>
                  <a:cubicBezTo>
                    <a:pt x="192" y="180"/>
                    <a:pt x="192" y="180"/>
                    <a:pt x="192" y="180"/>
                  </a:cubicBezTo>
                  <a:cubicBezTo>
                    <a:pt x="185" y="180"/>
                    <a:pt x="180" y="175"/>
                    <a:pt x="180" y="168"/>
                  </a:cubicBezTo>
                  <a:cubicBezTo>
                    <a:pt x="180" y="84"/>
                    <a:pt x="180" y="84"/>
                    <a:pt x="180" y="84"/>
                  </a:cubicBezTo>
                  <a:cubicBezTo>
                    <a:pt x="180" y="77"/>
                    <a:pt x="185" y="72"/>
                    <a:pt x="192" y="72"/>
                  </a:cubicBezTo>
                  <a:cubicBezTo>
                    <a:pt x="216" y="72"/>
                    <a:pt x="216" y="72"/>
                    <a:pt x="216" y="72"/>
                  </a:cubicBezTo>
                  <a:cubicBezTo>
                    <a:pt x="223" y="72"/>
                    <a:pt x="228" y="77"/>
                    <a:pt x="228" y="84"/>
                  </a:cubicBezTo>
                  <a:cubicBezTo>
                    <a:pt x="228" y="168"/>
                    <a:pt x="228" y="168"/>
                    <a:pt x="228" y="168"/>
                  </a:cubicBezTo>
                  <a:cubicBezTo>
                    <a:pt x="228" y="175"/>
                    <a:pt x="223" y="180"/>
                    <a:pt x="216" y="180"/>
                  </a:cubicBezTo>
                  <a:moveTo>
                    <a:pt x="148" y="180"/>
                  </a:moveTo>
                  <a:cubicBezTo>
                    <a:pt x="124" y="180"/>
                    <a:pt x="124" y="180"/>
                    <a:pt x="124" y="180"/>
                  </a:cubicBezTo>
                  <a:cubicBezTo>
                    <a:pt x="117" y="180"/>
                    <a:pt x="112" y="175"/>
                    <a:pt x="112" y="168"/>
                  </a:cubicBezTo>
                  <a:cubicBezTo>
                    <a:pt x="112" y="36"/>
                    <a:pt x="112" y="36"/>
                    <a:pt x="112" y="36"/>
                  </a:cubicBezTo>
                  <a:cubicBezTo>
                    <a:pt x="112" y="29"/>
                    <a:pt x="117" y="24"/>
                    <a:pt x="124" y="24"/>
                  </a:cubicBezTo>
                  <a:cubicBezTo>
                    <a:pt x="148" y="24"/>
                    <a:pt x="148" y="24"/>
                    <a:pt x="148" y="24"/>
                  </a:cubicBezTo>
                  <a:cubicBezTo>
                    <a:pt x="155" y="24"/>
                    <a:pt x="160" y="29"/>
                    <a:pt x="160" y="36"/>
                  </a:cubicBezTo>
                  <a:cubicBezTo>
                    <a:pt x="160" y="168"/>
                    <a:pt x="160" y="168"/>
                    <a:pt x="160" y="168"/>
                  </a:cubicBezTo>
                  <a:cubicBezTo>
                    <a:pt x="160" y="175"/>
                    <a:pt x="155" y="180"/>
                    <a:pt x="148" y="180"/>
                  </a:cubicBezTo>
                  <a:moveTo>
                    <a:pt x="80" y="180"/>
                  </a:moveTo>
                  <a:cubicBezTo>
                    <a:pt x="56" y="180"/>
                    <a:pt x="56" y="180"/>
                    <a:pt x="56" y="180"/>
                  </a:cubicBezTo>
                  <a:cubicBezTo>
                    <a:pt x="49" y="180"/>
                    <a:pt x="44" y="175"/>
                    <a:pt x="44" y="168"/>
                  </a:cubicBezTo>
                  <a:cubicBezTo>
                    <a:pt x="44" y="144"/>
                    <a:pt x="44" y="144"/>
                    <a:pt x="44" y="144"/>
                  </a:cubicBezTo>
                  <a:cubicBezTo>
                    <a:pt x="44" y="137"/>
                    <a:pt x="49" y="132"/>
                    <a:pt x="56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7" y="132"/>
                    <a:pt x="92" y="137"/>
                    <a:pt x="92" y="144"/>
                  </a:cubicBezTo>
                  <a:cubicBezTo>
                    <a:pt x="92" y="168"/>
                    <a:pt x="92" y="168"/>
                    <a:pt x="92" y="168"/>
                  </a:cubicBezTo>
                  <a:cubicBezTo>
                    <a:pt x="92" y="175"/>
                    <a:pt x="87" y="180"/>
                    <a:pt x="80" y="180"/>
                  </a:cubicBez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11664" tIns="55832" rIns="111664" bIns="5583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7287327" y="2460832"/>
            <a:ext cx="889183" cy="889181"/>
            <a:chOff x="5274567" y="1625529"/>
            <a:chExt cx="728142" cy="728140"/>
          </a:xfrm>
        </p:grpSpPr>
        <p:sp>
          <p:nvSpPr>
            <p:cNvPr id="13" name="Oval 12"/>
            <p:cNvSpPr/>
            <p:nvPr/>
          </p:nvSpPr>
          <p:spPr>
            <a:xfrm rot="20300499">
              <a:off x="5274567" y="1625529"/>
              <a:ext cx="728142" cy="72814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just">
                <a:lnSpc>
                  <a:spcPct val="120000"/>
                </a:lnSpc>
              </a:pPr>
              <a:endParaRPr lang="zh-CN" alt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" name="Freeform 173"/>
            <p:cNvSpPr>
              <a:spLocks noEditPoints="1"/>
            </p:cNvSpPr>
            <p:nvPr/>
          </p:nvSpPr>
          <p:spPr bwMode="auto">
            <a:xfrm>
              <a:off x="5482504" y="1832846"/>
              <a:ext cx="312266" cy="313506"/>
            </a:xfrm>
            <a:custGeom>
              <a:avLst/>
              <a:gdLst/>
              <a:ahLst/>
              <a:cxnLst>
                <a:cxn ang="0">
                  <a:pos x="128" y="256"/>
                </a:cxn>
                <a:cxn ang="0">
                  <a:pos x="0" y="128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24" y="128"/>
                </a:cxn>
                <a:cxn ang="0">
                  <a:pos x="128" y="128"/>
                </a:cxn>
                <a:cxn ang="0">
                  <a:pos x="128" y="24"/>
                </a:cxn>
                <a:cxn ang="0">
                  <a:pos x="24" y="128"/>
                </a:cxn>
              </a:cxnLst>
              <a:rect l="0" t="0" r="r" b="b"/>
              <a:pathLst>
                <a:path w="256" h="256">
                  <a:moveTo>
                    <a:pt x="128" y="256"/>
                  </a:moveTo>
                  <a:cubicBezTo>
                    <a:pt x="57" y="256"/>
                    <a:pt x="0" y="199"/>
                    <a:pt x="0" y="128"/>
                  </a:cubicBezTo>
                  <a:cubicBezTo>
                    <a:pt x="0" y="57"/>
                    <a:pt x="57" y="0"/>
                    <a:pt x="128" y="0"/>
                  </a:cubicBezTo>
                  <a:cubicBezTo>
                    <a:pt x="199" y="0"/>
                    <a:pt x="256" y="57"/>
                    <a:pt x="256" y="128"/>
                  </a:cubicBezTo>
                  <a:cubicBezTo>
                    <a:pt x="256" y="199"/>
                    <a:pt x="199" y="256"/>
                    <a:pt x="128" y="256"/>
                  </a:cubicBezTo>
                  <a:moveTo>
                    <a:pt x="24" y="128"/>
                  </a:moveTo>
                  <a:cubicBezTo>
                    <a:pt x="128" y="128"/>
                    <a:pt x="128" y="128"/>
                    <a:pt x="128" y="128"/>
                  </a:cubicBezTo>
                  <a:cubicBezTo>
                    <a:pt x="128" y="24"/>
                    <a:pt x="128" y="24"/>
                    <a:pt x="128" y="24"/>
                  </a:cubicBezTo>
                  <a:cubicBezTo>
                    <a:pt x="71" y="24"/>
                    <a:pt x="24" y="71"/>
                    <a:pt x="24" y="128"/>
                  </a:cubicBez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11664" tIns="55832" rIns="111664" bIns="5583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7408681" y="4358853"/>
            <a:ext cx="889183" cy="889181"/>
            <a:chOff x="5373943" y="3179798"/>
            <a:chExt cx="728142" cy="728140"/>
          </a:xfrm>
        </p:grpSpPr>
        <p:sp>
          <p:nvSpPr>
            <p:cNvPr id="14" name="Oval 13"/>
            <p:cNvSpPr/>
            <p:nvPr/>
          </p:nvSpPr>
          <p:spPr>
            <a:xfrm rot="20300499">
              <a:off x="5373943" y="3179798"/>
              <a:ext cx="728142" cy="72814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just">
                <a:lnSpc>
                  <a:spcPct val="120000"/>
                </a:lnSpc>
              </a:pPr>
              <a:endParaRPr lang="zh-CN" alt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" name="Freeform 182"/>
            <p:cNvSpPr>
              <a:spLocks noEditPoints="1"/>
            </p:cNvSpPr>
            <p:nvPr/>
          </p:nvSpPr>
          <p:spPr bwMode="auto">
            <a:xfrm>
              <a:off x="5581880" y="3387734"/>
              <a:ext cx="312266" cy="312266"/>
            </a:xfrm>
            <a:custGeom>
              <a:avLst/>
              <a:gdLst/>
              <a:ahLst/>
              <a:cxnLst>
                <a:cxn ang="0">
                  <a:pos x="128" y="256"/>
                </a:cxn>
                <a:cxn ang="0">
                  <a:pos x="0" y="128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4"/>
                </a:cxn>
                <a:cxn ang="0">
                  <a:pos x="24" y="128"/>
                </a:cxn>
                <a:cxn ang="0">
                  <a:pos x="128" y="232"/>
                </a:cxn>
                <a:cxn ang="0">
                  <a:pos x="232" y="128"/>
                </a:cxn>
                <a:cxn ang="0">
                  <a:pos x="128" y="24"/>
                </a:cxn>
                <a:cxn ang="0">
                  <a:pos x="180" y="140"/>
                </a:cxn>
                <a:cxn ang="0">
                  <a:pos x="156" y="140"/>
                </a:cxn>
                <a:cxn ang="0">
                  <a:pos x="140" y="140"/>
                </a:cxn>
                <a:cxn ang="0">
                  <a:pos x="128" y="140"/>
                </a:cxn>
                <a:cxn ang="0">
                  <a:pos x="116" y="128"/>
                </a:cxn>
                <a:cxn ang="0">
                  <a:pos x="116" y="56"/>
                </a:cxn>
                <a:cxn ang="0">
                  <a:pos x="128" y="44"/>
                </a:cxn>
                <a:cxn ang="0">
                  <a:pos x="140" y="56"/>
                </a:cxn>
                <a:cxn ang="0">
                  <a:pos x="140" y="116"/>
                </a:cxn>
                <a:cxn ang="0">
                  <a:pos x="156" y="116"/>
                </a:cxn>
                <a:cxn ang="0">
                  <a:pos x="180" y="116"/>
                </a:cxn>
                <a:cxn ang="0">
                  <a:pos x="192" y="128"/>
                </a:cxn>
                <a:cxn ang="0">
                  <a:pos x="180" y="140"/>
                </a:cxn>
              </a:cxnLst>
              <a:rect l="0" t="0" r="r" b="b"/>
              <a:pathLst>
                <a:path w="256" h="256">
                  <a:moveTo>
                    <a:pt x="128" y="256"/>
                  </a:moveTo>
                  <a:cubicBezTo>
                    <a:pt x="57" y="256"/>
                    <a:pt x="0" y="199"/>
                    <a:pt x="0" y="128"/>
                  </a:cubicBezTo>
                  <a:cubicBezTo>
                    <a:pt x="0" y="57"/>
                    <a:pt x="57" y="0"/>
                    <a:pt x="128" y="0"/>
                  </a:cubicBezTo>
                  <a:cubicBezTo>
                    <a:pt x="199" y="0"/>
                    <a:pt x="256" y="57"/>
                    <a:pt x="256" y="128"/>
                  </a:cubicBezTo>
                  <a:cubicBezTo>
                    <a:pt x="256" y="199"/>
                    <a:pt x="199" y="256"/>
                    <a:pt x="128" y="256"/>
                  </a:cubicBezTo>
                  <a:moveTo>
                    <a:pt x="128" y="24"/>
                  </a:moveTo>
                  <a:cubicBezTo>
                    <a:pt x="71" y="24"/>
                    <a:pt x="24" y="71"/>
                    <a:pt x="24" y="128"/>
                  </a:cubicBezTo>
                  <a:cubicBezTo>
                    <a:pt x="24" y="185"/>
                    <a:pt x="71" y="232"/>
                    <a:pt x="128" y="232"/>
                  </a:cubicBezTo>
                  <a:cubicBezTo>
                    <a:pt x="185" y="232"/>
                    <a:pt x="232" y="185"/>
                    <a:pt x="232" y="128"/>
                  </a:cubicBezTo>
                  <a:cubicBezTo>
                    <a:pt x="232" y="71"/>
                    <a:pt x="185" y="24"/>
                    <a:pt x="128" y="24"/>
                  </a:cubicBezTo>
                  <a:moveTo>
                    <a:pt x="180" y="140"/>
                  </a:moveTo>
                  <a:cubicBezTo>
                    <a:pt x="156" y="140"/>
                    <a:pt x="156" y="140"/>
                    <a:pt x="156" y="140"/>
                  </a:cubicBezTo>
                  <a:cubicBezTo>
                    <a:pt x="140" y="140"/>
                    <a:pt x="140" y="140"/>
                    <a:pt x="140" y="140"/>
                  </a:cubicBezTo>
                  <a:cubicBezTo>
                    <a:pt x="128" y="140"/>
                    <a:pt x="128" y="140"/>
                    <a:pt x="128" y="140"/>
                  </a:cubicBezTo>
                  <a:cubicBezTo>
                    <a:pt x="121" y="140"/>
                    <a:pt x="116" y="135"/>
                    <a:pt x="116" y="128"/>
                  </a:cubicBezTo>
                  <a:cubicBezTo>
                    <a:pt x="116" y="56"/>
                    <a:pt x="116" y="56"/>
                    <a:pt x="116" y="56"/>
                  </a:cubicBezTo>
                  <a:cubicBezTo>
                    <a:pt x="116" y="49"/>
                    <a:pt x="121" y="44"/>
                    <a:pt x="128" y="44"/>
                  </a:cubicBezTo>
                  <a:cubicBezTo>
                    <a:pt x="135" y="44"/>
                    <a:pt x="140" y="49"/>
                    <a:pt x="140" y="56"/>
                  </a:cubicBezTo>
                  <a:cubicBezTo>
                    <a:pt x="140" y="116"/>
                    <a:pt x="140" y="116"/>
                    <a:pt x="140" y="116"/>
                  </a:cubicBezTo>
                  <a:cubicBezTo>
                    <a:pt x="156" y="116"/>
                    <a:pt x="156" y="116"/>
                    <a:pt x="156" y="116"/>
                  </a:cubicBezTo>
                  <a:cubicBezTo>
                    <a:pt x="180" y="116"/>
                    <a:pt x="180" y="116"/>
                    <a:pt x="180" y="116"/>
                  </a:cubicBezTo>
                  <a:cubicBezTo>
                    <a:pt x="187" y="116"/>
                    <a:pt x="192" y="121"/>
                    <a:pt x="192" y="128"/>
                  </a:cubicBezTo>
                  <a:cubicBezTo>
                    <a:pt x="192" y="135"/>
                    <a:pt x="187" y="140"/>
                    <a:pt x="180" y="140"/>
                  </a:cubicBez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11664" tIns="55832" rIns="111664" bIns="5583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5444701" y="1989725"/>
            <a:ext cx="889183" cy="889181"/>
            <a:chOff x="3765661" y="1239745"/>
            <a:chExt cx="728142" cy="728140"/>
          </a:xfrm>
        </p:grpSpPr>
        <p:sp>
          <p:nvSpPr>
            <p:cNvPr id="12" name="Oval 11"/>
            <p:cNvSpPr/>
            <p:nvPr/>
          </p:nvSpPr>
          <p:spPr>
            <a:xfrm rot="20300499">
              <a:off x="3765661" y="1239745"/>
              <a:ext cx="728142" cy="7281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just">
                <a:lnSpc>
                  <a:spcPct val="120000"/>
                </a:lnSpc>
              </a:pPr>
              <a:endParaRPr lang="zh-CN" alt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" name="Freeform 221"/>
            <p:cNvSpPr>
              <a:spLocks noEditPoints="1"/>
            </p:cNvSpPr>
            <p:nvPr/>
          </p:nvSpPr>
          <p:spPr bwMode="auto">
            <a:xfrm>
              <a:off x="4012631" y="1447681"/>
              <a:ext cx="234200" cy="312266"/>
            </a:xfrm>
            <a:custGeom>
              <a:avLst/>
              <a:gdLst/>
              <a:ahLst/>
              <a:cxnLst>
                <a:cxn ang="0">
                  <a:pos x="96" y="256"/>
                </a:cxn>
                <a:cxn ang="0">
                  <a:pos x="0" y="96"/>
                </a:cxn>
                <a:cxn ang="0">
                  <a:pos x="96" y="0"/>
                </a:cxn>
                <a:cxn ang="0">
                  <a:pos x="192" y="96"/>
                </a:cxn>
                <a:cxn ang="0">
                  <a:pos x="96" y="256"/>
                </a:cxn>
                <a:cxn ang="0">
                  <a:pos x="96" y="32"/>
                </a:cxn>
                <a:cxn ang="0">
                  <a:pos x="32" y="96"/>
                </a:cxn>
                <a:cxn ang="0">
                  <a:pos x="96" y="160"/>
                </a:cxn>
                <a:cxn ang="0">
                  <a:pos x="160" y="96"/>
                </a:cxn>
                <a:cxn ang="0">
                  <a:pos x="96" y="32"/>
                </a:cxn>
                <a:cxn ang="0">
                  <a:pos x="96" y="128"/>
                </a:cxn>
                <a:cxn ang="0">
                  <a:pos x="64" y="96"/>
                </a:cxn>
                <a:cxn ang="0">
                  <a:pos x="96" y="64"/>
                </a:cxn>
                <a:cxn ang="0">
                  <a:pos x="128" y="96"/>
                </a:cxn>
                <a:cxn ang="0">
                  <a:pos x="96" y="128"/>
                </a:cxn>
              </a:cxnLst>
              <a:rect l="0" t="0" r="r" b="b"/>
              <a:pathLst>
                <a:path w="192" h="256">
                  <a:moveTo>
                    <a:pt x="96" y="256"/>
                  </a:moveTo>
                  <a:cubicBezTo>
                    <a:pt x="96" y="256"/>
                    <a:pt x="0" y="149"/>
                    <a:pt x="0" y="96"/>
                  </a:cubicBezTo>
                  <a:cubicBezTo>
                    <a:pt x="0" y="43"/>
                    <a:pt x="43" y="0"/>
                    <a:pt x="96" y="0"/>
                  </a:cubicBezTo>
                  <a:cubicBezTo>
                    <a:pt x="149" y="0"/>
                    <a:pt x="192" y="43"/>
                    <a:pt x="192" y="96"/>
                  </a:cubicBezTo>
                  <a:cubicBezTo>
                    <a:pt x="192" y="149"/>
                    <a:pt x="96" y="256"/>
                    <a:pt x="96" y="256"/>
                  </a:cubicBezTo>
                  <a:moveTo>
                    <a:pt x="96" y="32"/>
                  </a:moveTo>
                  <a:cubicBezTo>
                    <a:pt x="61" y="32"/>
                    <a:pt x="32" y="61"/>
                    <a:pt x="32" y="96"/>
                  </a:cubicBezTo>
                  <a:cubicBezTo>
                    <a:pt x="32" y="131"/>
                    <a:pt x="61" y="160"/>
                    <a:pt x="96" y="160"/>
                  </a:cubicBezTo>
                  <a:cubicBezTo>
                    <a:pt x="131" y="160"/>
                    <a:pt x="160" y="131"/>
                    <a:pt x="160" y="96"/>
                  </a:cubicBezTo>
                  <a:cubicBezTo>
                    <a:pt x="160" y="61"/>
                    <a:pt x="131" y="32"/>
                    <a:pt x="96" y="32"/>
                  </a:cubicBezTo>
                  <a:moveTo>
                    <a:pt x="96" y="128"/>
                  </a:moveTo>
                  <a:cubicBezTo>
                    <a:pt x="78" y="128"/>
                    <a:pt x="64" y="114"/>
                    <a:pt x="64" y="96"/>
                  </a:cubicBezTo>
                  <a:cubicBezTo>
                    <a:pt x="64" y="78"/>
                    <a:pt x="78" y="64"/>
                    <a:pt x="96" y="64"/>
                  </a:cubicBezTo>
                  <a:cubicBezTo>
                    <a:pt x="114" y="64"/>
                    <a:pt x="128" y="78"/>
                    <a:pt x="128" y="96"/>
                  </a:cubicBezTo>
                  <a:cubicBezTo>
                    <a:pt x="128" y="114"/>
                    <a:pt x="114" y="128"/>
                    <a:pt x="96" y="128"/>
                  </a:cubicBez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11664" tIns="55832" rIns="111664" bIns="5583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4427249" y="3596586"/>
            <a:ext cx="889183" cy="889181"/>
            <a:chOff x="2932481" y="2555586"/>
            <a:chExt cx="728142" cy="728140"/>
          </a:xfrm>
        </p:grpSpPr>
        <p:sp>
          <p:nvSpPr>
            <p:cNvPr id="16" name="Oval 15"/>
            <p:cNvSpPr/>
            <p:nvPr/>
          </p:nvSpPr>
          <p:spPr>
            <a:xfrm rot="20300499">
              <a:off x="2932481" y="2555586"/>
              <a:ext cx="728142" cy="7281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just">
                <a:lnSpc>
                  <a:spcPct val="120000"/>
                </a:lnSpc>
              </a:pPr>
              <a:endParaRPr lang="zh-CN" alt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1" name="Freeform 86"/>
            <p:cNvSpPr>
              <a:spLocks noEditPoints="1"/>
            </p:cNvSpPr>
            <p:nvPr/>
          </p:nvSpPr>
          <p:spPr bwMode="auto">
            <a:xfrm>
              <a:off x="3136701" y="2819903"/>
              <a:ext cx="319702" cy="199504"/>
            </a:xfrm>
            <a:custGeom>
              <a:avLst/>
              <a:gdLst/>
              <a:ahLst/>
              <a:cxnLst>
                <a:cxn ang="0">
                  <a:pos x="244" y="160"/>
                </a:cxn>
                <a:cxn ang="0">
                  <a:pos x="232" y="160"/>
                </a:cxn>
                <a:cxn ang="0">
                  <a:pos x="24" y="160"/>
                </a:cxn>
                <a:cxn ang="0">
                  <a:pos x="12" y="160"/>
                </a:cxn>
                <a:cxn ang="0">
                  <a:pos x="0" y="148"/>
                </a:cxn>
                <a:cxn ang="0">
                  <a:pos x="0" y="128"/>
                </a:cxn>
                <a:cxn ang="0">
                  <a:pos x="24" y="128"/>
                </a:cxn>
                <a:cxn ang="0">
                  <a:pos x="24" y="12"/>
                </a:cxn>
                <a:cxn ang="0">
                  <a:pos x="36" y="0"/>
                </a:cxn>
                <a:cxn ang="0">
                  <a:pos x="220" y="0"/>
                </a:cxn>
                <a:cxn ang="0">
                  <a:pos x="232" y="12"/>
                </a:cxn>
                <a:cxn ang="0">
                  <a:pos x="232" y="128"/>
                </a:cxn>
                <a:cxn ang="0">
                  <a:pos x="256" y="128"/>
                </a:cxn>
                <a:cxn ang="0">
                  <a:pos x="256" y="148"/>
                </a:cxn>
                <a:cxn ang="0">
                  <a:pos x="244" y="160"/>
                </a:cxn>
                <a:cxn ang="0">
                  <a:pos x="100" y="148"/>
                </a:cxn>
                <a:cxn ang="0">
                  <a:pos x="156" y="148"/>
                </a:cxn>
                <a:cxn ang="0">
                  <a:pos x="156" y="140"/>
                </a:cxn>
                <a:cxn ang="0">
                  <a:pos x="100" y="140"/>
                </a:cxn>
                <a:cxn ang="0">
                  <a:pos x="100" y="148"/>
                </a:cxn>
                <a:cxn ang="0">
                  <a:pos x="216" y="16"/>
                </a:cxn>
                <a:cxn ang="0">
                  <a:pos x="40" y="16"/>
                </a:cxn>
                <a:cxn ang="0">
                  <a:pos x="40" y="120"/>
                </a:cxn>
                <a:cxn ang="0">
                  <a:pos x="216" y="120"/>
                </a:cxn>
                <a:cxn ang="0">
                  <a:pos x="216" y="16"/>
                </a:cxn>
              </a:cxnLst>
              <a:rect l="0" t="0" r="r" b="b"/>
              <a:pathLst>
                <a:path w="256" h="160">
                  <a:moveTo>
                    <a:pt x="244" y="160"/>
                  </a:moveTo>
                  <a:cubicBezTo>
                    <a:pt x="232" y="160"/>
                    <a:pt x="232" y="160"/>
                    <a:pt x="232" y="160"/>
                  </a:cubicBezTo>
                  <a:cubicBezTo>
                    <a:pt x="24" y="160"/>
                    <a:pt x="24" y="160"/>
                    <a:pt x="24" y="160"/>
                  </a:cubicBezTo>
                  <a:cubicBezTo>
                    <a:pt x="12" y="160"/>
                    <a:pt x="12" y="160"/>
                    <a:pt x="12" y="160"/>
                  </a:cubicBezTo>
                  <a:cubicBezTo>
                    <a:pt x="5" y="160"/>
                    <a:pt x="0" y="155"/>
                    <a:pt x="0" y="148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24" y="128"/>
                    <a:pt x="24" y="128"/>
                    <a:pt x="24" y="128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5"/>
                    <a:pt x="29" y="0"/>
                    <a:pt x="36" y="0"/>
                  </a:cubicBezTo>
                  <a:cubicBezTo>
                    <a:pt x="220" y="0"/>
                    <a:pt x="220" y="0"/>
                    <a:pt x="220" y="0"/>
                  </a:cubicBezTo>
                  <a:cubicBezTo>
                    <a:pt x="227" y="0"/>
                    <a:pt x="232" y="5"/>
                    <a:pt x="232" y="12"/>
                  </a:cubicBezTo>
                  <a:cubicBezTo>
                    <a:pt x="232" y="128"/>
                    <a:pt x="232" y="128"/>
                    <a:pt x="232" y="128"/>
                  </a:cubicBezTo>
                  <a:cubicBezTo>
                    <a:pt x="256" y="128"/>
                    <a:pt x="256" y="128"/>
                    <a:pt x="256" y="128"/>
                  </a:cubicBezTo>
                  <a:cubicBezTo>
                    <a:pt x="256" y="148"/>
                    <a:pt x="256" y="148"/>
                    <a:pt x="256" y="148"/>
                  </a:cubicBezTo>
                  <a:cubicBezTo>
                    <a:pt x="256" y="155"/>
                    <a:pt x="251" y="160"/>
                    <a:pt x="244" y="160"/>
                  </a:cubicBezTo>
                  <a:moveTo>
                    <a:pt x="100" y="148"/>
                  </a:moveTo>
                  <a:cubicBezTo>
                    <a:pt x="156" y="148"/>
                    <a:pt x="156" y="148"/>
                    <a:pt x="156" y="148"/>
                  </a:cubicBezTo>
                  <a:cubicBezTo>
                    <a:pt x="156" y="140"/>
                    <a:pt x="156" y="140"/>
                    <a:pt x="156" y="140"/>
                  </a:cubicBezTo>
                  <a:cubicBezTo>
                    <a:pt x="100" y="140"/>
                    <a:pt x="100" y="140"/>
                    <a:pt x="100" y="140"/>
                  </a:cubicBezTo>
                  <a:lnTo>
                    <a:pt x="100" y="148"/>
                  </a:lnTo>
                  <a:close/>
                  <a:moveTo>
                    <a:pt x="216" y="16"/>
                  </a:moveTo>
                  <a:cubicBezTo>
                    <a:pt x="40" y="16"/>
                    <a:pt x="40" y="16"/>
                    <a:pt x="40" y="16"/>
                  </a:cubicBezTo>
                  <a:cubicBezTo>
                    <a:pt x="40" y="120"/>
                    <a:pt x="40" y="120"/>
                    <a:pt x="40" y="120"/>
                  </a:cubicBezTo>
                  <a:cubicBezTo>
                    <a:pt x="216" y="120"/>
                    <a:pt x="216" y="120"/>
                    <a:pt x="216" y="120"/>
                  </a:cubicBezTo>
                  <a:lnTo>
                    <a:pt x="216" y="1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11664" tIns="55832" rIns="111664" bIns="5583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8" name="Footer Text"/>
          <p:cNvSpPr txBox="1"/>
          <p:nvPr/>
        </p:nvSpPr>
        <p:spPr>
          <a:xfrm flipH="1">
            <a:off x="1701927" y="3737618"/>
            <a:ext cx="2401040" cy="5909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 defTabSz="1116686">
              <a:lnSpc>
                <a:spcPct val="120000"/>
              </a:lnSpc>
              <a:defRPr/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9" name="Footer Text"/>
          <p:cNvSpPr txBox="1"/>
          <p:nvPr/>
        </p:nvSpPr>
        <p:spPr>
          <a:xfrm flipH="1">
            <a:off x="5746174" y="3437773"/>
            <a:ext cx="1351312" cy="8863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 defTabSz="1116686">
              <a:lnSpc>
                <a:spcPct val="120000"/>
              </a:lnSpc>
              <a:defRPr/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0" name="Footer Text"/>
          <p:cNvSpPr txBox="1"/>
          <p:nvPr/>
        </p:nvSpPr>
        <p:spPr>
          <a:xfrm flipH="1">
            <a:off x="2756967" y="2123994"/>
            <a:ext cx="2401040" cy="5909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 defTabSz="1116686">
              <a:lnSpc>
                <a:spcPct val="120000"/>
              </a:lnSpc>
              <a:defRPr/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1" name="Footer Text"/>
          <p:cNvSpPr txBox="1"/>
          <p:nvPr/>
        </p:nvSpPr>
        <p:spPr>
          <a:xfrm flipH="1">
            <a:off x="8412535" y="2555750"/>
            <a:ext cx="2338050" cy="5909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 defTabSz="1116686">
              <a:lnSpc>
                <a:spcPct val="120000"/>
              </a:lnSpc>
              <a:defRPr/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2" name="Footer Text"/>
          <p:cNvSpPr txBox="1"/>
          <p:nvPr/>
        </p:nvSpPr>
        <p:spPr>
          <a:xfrm flipH="1">
            <a:off x="8483812" y="4537833"/>
            <a:ext cx="2338050" cy="5909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 defTabSz="1116686">
              <a:lnSpc>
                <a:spcPct val="120000"/>
              </a:lnSpc>
              <a:defRPr/>
            </a:pP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</a:t>
            </a: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此。请替换文字内容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3" name="Footer Text"/>
          <p:cNvSpPr txBox="1"/>
          <p:nvPr/>
        </p:nvSpPr>
        <p:spPr>
          <a:xfrm flipH="1">
            <a:off x="6746170" y="5368384"/>
            <a:ext cx="2338050" cy="5909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 defTabSz="1116686">
              <a:lnSpc>
                <a:spcPct val="120000"/>
              </a:lnSpc>
              <a:defRPr/>
            </a:pP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</a:t>
            </a: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此。请替换文字内容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354" y="36163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372973" y="266550"/>
            <a:ext cx="3785478" cy="528263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zh-CN" altLang="en-US" sz="28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点击添加相关标题文字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372973" y="731157"/>
            <a:ext cx="2352650" cy="282042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en-US" altLang="zh-CN" sz="12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ADD RELATED TITLE WORDS</a:t>
            </a:r>
            <a:endParaRPr lang="zh-CN" altLang="en-US" sz="12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6138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" presetClass="entr" presetSubtype="2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" presetClass="entr" presetSubtype="2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" presetClass="entr" presetSubtype="2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/>
      <p:bldP spid="31" grpId="0"/>
      <p:bldP spid="32" grpId="0"/>
      <p:bldP spid="33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AutoShape 5"/>
          <p:cNvSpPr>
            <a:spLocks/>
          </p:cNvSpPr>
          <p:nvPr/>
        </p:nvSpPr>
        <p:spPr bwMode="auto">
          <a:xfrm>
            <a:off x="1574166" y="2270248"/>
            <a:ext cx="626160" cy="626160"/>
          </a:xfrm>
          <a:prstGeom prst="roundRect">
            <a:avLst>
              <a:gd name="adj" fmla="val 20315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37670" tIns="37670" rIns="37670" bIns="37670" anchor="ctr"/>
          <a:lstStyle>
            <a:lvl1pPr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00000"/>
              </a:lnSpc>
            </a:pPr>
            <a:endParaRPr lang="en-US" sz="1687" b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246" name="AutoShape 6"/>
          <p:cNvSpPr>
            <a:spLocks/>
          </p:cNvSpPr>
          <p:nvPr/>
        </p:nvSpPr>
        <p:spPr bwMode="auto">
          <a:xfrm>
            <a:off x="1719824" y="2301492"/>
            <a:ext cx="349913" cy="42672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 anchorCtr="1">
            <a:spAutoFit/>
          </a:bodyPr>
          <a:lstStyle>
            <a:lvl1pPr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>
              <a:lnSpc>
                <a:spcPct val="150000"/>
              </a:lnSpc>
            </a:pPr>
            <a:r>
              <a:rPr lang="es-ES" altLang="zh-CN" sz="2109" b="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  <a:endParaRPr lang="es-ES" altLang="zh-CN" sz="1318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247" name="AutoShape 7"/>
          <p:cNvSpPr>
            <a:spLocks/>
          </p:cNvSpPr>
          <p:nvPr/>
        </p:nvSpPr>
        <p:spPr bwMode="auto">
          <a:xfrm>
            <a:off x="2344310" y="2467012"/>
            <a:ext cx="1875131" cy="23621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20000"/>
              </a:lnSpc>
              <a:spcBef>
                <a:spcPts val="896"/>
              </a:spcBef>
            </a:pPr>
            <a:r>
              <a:rPr lang="zh-CN" altLang="en-US" sz="1400" b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s-ES" altLang="zh-CN" sz="14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249" name="AutoShape 9"/>
          <p:cNvSpPr>
            <a:spLocks/>
          </p:cNvSpPr>
          <p:nvPr/>
        </p:nvSpPr>
        <p:spPr bwMode="auto">
          <a:xfrm>
            <a:off x="1561610" y="3022813"/>
            <a:ext cx="2343914" cy="59093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20000"/>
              </a:lnSpc>
              <a:spcBef>
                <a:spcPts val="896"/>
              </a:spcBef>
            </a:pPr>
            <a:r>
              <a:rPr lang="zh-CN" altLang="en-US" sz="8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</a:t>
            </a:r>
            <a:r>
              <a:rPr lang="zh-CN" altLang="en-US" sz="800" b="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。</a:t>
            </a:r>
            <a:r>
              <a:rPr lang="zh-CN" altLang="en-US" sz="8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</a:t>
            </a:r>
            <a:r>
              <a:rPr lang="zh-CN" altLang="en-US" sz="800" b="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。</a:t>
            </a:r>
            <a:endParaRPr lang="es-ES" altLang="zh-CN" sz="8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250" name="AutoShape 10"/>
          <p:cNvSpPr>
            <a:spLocks/>
          </p:cNvSpPr>
          <p:nvPr/>
        </p:nvSpPr>
        <p:spPr bwMode="auto">
          <a:xfrm>
            <a:off x="5224813" y="2270248"/>
            <a:ext cx="626997" cy="626160"/>
          </a:xfrm>
          <a:prstGeom prst="roundRect">
            <a:avLst>
              <a:gd name="adj" fmla="val 20315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37670" tIns="37670" rIns="37670" bIns="37670" anchor="ctr"/>
          <a:lstStyle>
            <a:lvl1pPr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00000"/>
              </a:lnSpc>
            </a:pPr>
            <a:endParaRPr lang="en-US" sz="1687" b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251" name="AutoShape 11"/>
          <p:cNvSpPr>
            <a:spLocks/>
          </p:cNvSpPr>
          <p:nvPr/>
        </p:nvSpPr>
        <p:spPr bwMode="auto">
          <a:xfrm>
            <a:off x="5384701" y="2301492"/>
            <a:ext cx="311406" cy="42672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 anchorCtr="1">
            <a:spAutoFit/>
          </a:bodyPr>
          <a:lstStyle>
            <a:lvl1pPr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>
              <a:lnSpc>
                <a:spcPct val="150000"/>
              </a:lnSpc>
            </a:pPr>
            <a:r>
              <a:rPr lang="es-ES" altLang="zh-CN" sz="2109" b="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  <a:endParaRPr lang="es-ES" altLang="zh-CN" sz="1318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252" name="AutoShape 12"/>
          <p:cNvSpPr>
            <a:spLocks/>
          </p:cNvSpPr>
          <p:nvPr/>
        </p:nvSpPr>
        <p:spPr bwMode="auto">
          <a:xfrm>
            <a:off x="5996631" y="2462826"/>
            <a:ext cx="1875131" cy="23621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20000"/>
              </a:lnSpc>
              <a:spcBef>
                <a:spcPts val="896"/>
              </a:spcBef>
            </a:pPr>
            <a:r>
              <a:rPr lang="zh-CN" altLang="en-US" sz="1400" b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s-ES" altLang="zh-CN" sz="14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254" name="AutoShape 14"/>
          <p:cNvSpPr>
            <a:spLocks/>
          </p:cNvSpPr>
          <p:nvPr/>
        </p:nvSpPr>
        <p:spPr bwMode="auto">
          <a:xfrm>
            <a:off x="5213093" y="3022813"/>
            <a:ext cx="2343914" cy="59093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20000"/>
              </a:lnSpc>
              <a:spcBef>
                <a:spcPts val="896"/>
              </a:spcBef>
            </a:pPr>
            <a:r>
              <a:rPr lang="zh-CN" altLang="en-US" sz="8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</a:t>
            </a:r>
            <a:endParaRPr lang="es-ES" altLang="zh-CN" sz="8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255" name="AutoShape 15"/>
          <p:cNvSpPr>
            <a:spLocks/>
          </p:cNvSpPr>
          <p:nvPr/>
        </p:nvSpPr>
        <p:spPr bwMode="auto">
          <a:xfrm>
            <a:off x="8863740" y="2270248"/>
            <a:ext cx="626997" cy="626160"/>
          </a:xfrm>
          <a:prstGeom prst="roundRect">
            <a:avLst>
              <a:gd name="adj" fmla="val 20315"/>
            </a:avLst>
          </a:prstGeom>
          <a:solidFill>
            <a:schemeClr val="accent3"/>
          </a:solidFill>
          <a:ln>
            <a:noFill/>
          </a:ln>
          <a:effectLst/>
        </p:spPr>
        <p:txBody>
          <a:bodyPr lIns="37670" tIns="37670" rIns="37670" bIns="37670" anchor="ctr"/>
          <a:lstStyle>
            <a:lvl1pPr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00000"/>
              </a:lnSpc>
            </a:pPr>
            <a:endParaRPr lang="zh-CN" altLang="zh-CN" sz="1687" b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256" name="AutoShape 16"/>
          <p:cNvSpPr>
            <a:spLocks/>
          </p:cNvSpPr>
          <p:nvPr/>
        </p:nvSpPr>
        <p:spPr bwMode="auto">
          <a:xfrm>
            <a:off x="9016094" y="2301492"/>
            <a:ext cx="331496" cy="42672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 anchorCtr="1">
            <a:spAutoFit/>
          </a:bodyPr>
          <a:lstStyle>
            <a:lvl1pPr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>
              <a:lnSpc>
                <a:spcPct val="150000"/>
              </a:lnSpc>
            </a:pPr>
            <a:r>
              <a:rPr lang="es-ES" altLang="zh-CN" sz="2109" b="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  <a:endParaRPr lang="es-ES" altLang="zh-CN" sz="1318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257" name="AutoShape 17"/>
          <p:cNvSpPr>
            <a:spLocks/>
          </p:cNvSpPr>
          <p:nvPr/>
        </p:nvSpPr>
        <p:spPr bwMode="auto">
          <a:xfrm>
            <a:off x="9634721" y="2467012"/>
            <a:ext cx="1875131" cy="23621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20000"/>
              </a:lnSpc>
              <a:spcBef>
                <a:spcPts val="896"/>
              </a:spcBef>
            </a:pPr>
            <a:r>
              <a:rPr lang="zh-CN" altLang="en-US" sz="1400" b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s-ES" altLang="zh-CN" sz="14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259" name="AutoShape 19"/>
          <p:cNvSpPr>
            <a:spLocks/>
          </p:cNvSpPr>
          <p:nvPr/>
        </p:nvSpPr>
        <p:spPr bwMode="auto">
          <a:xfrm>
            <a:off x="8852020" y="3022813"/>
            <a:ext cx="2343914" cy="59093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20000"/>
              </a:lnSpc>
              <a:spcBef>
                <a:spcPts val="896"/>
              </a:spcBef>
            </a:pPr>
            <a:r>
              <a:rPr lang="zh-CN" altLang="en-US" sz="8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</a:t>
            </a:r>
            <a:endParaRPr lang="es-ES" altLang="zh-CN" sz="8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260" name="AutoShape 20"/>
          <p:cNvSpPr>
            <a:spLocks/>
          </p:cNvSpPr>
          <p:nvPr/>
        </p:nvSpPr>
        <p:spPr bwMode="auto">
          <a:xfrm>
            <a:off x="1574166" y="4226580"/>
            <a:ext cx="626160" cy="626160"/>
          </a:xfrm>
          <a:prstGeom prst="roundRect">
            <a:avLst>
              <a:gd name="adj" fmla="val 20315"/>
            </a:avLst>
          </a:prstGeom>
          <a:solidFill>
            <a:schemeClr val="accent4"/>
          </a:solidFill>
          <a:ln>
            <a:noFill/>
          </a:ln>
          <a:effectLst/>
        </p:spPr>
        <p:txBody>
          <a:bodyPr lIns="37670" tIns="37670" rIns="37670" bIns="37670" anchor="ctr"/>
          <a:lstStyle>
            <a:lvl1pPr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00000"/>
              </a:lnSpc>
            </a:pPr>
            <a:endParaRPr lang="zh-CN" altLang="zh-CN" sz="1687" b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261" name="AutoShape 21"/>
          <p:cNvSpPr>
            <a:spLocks/>
          </p:cNvSpPr>
          <p:nvPr/>
        </p:nvSpPr>
        <p:spPr bwMode="auto">
          <a:xfrm>
            <a:off x="1732380" y="4257824"/>
            <a:ext cx="311406" cy="42672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 anchorCtr="1">
            <a:spAutoFit/>
          </a:bodyPr>
          <a:lstStyle>
            <a:lvl1pPr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>
              <a:lnSpc>
                <a:spcPct val="150000"/>
              </a:lnSpc>
            </a:pPr>
            <a:r>
              <a:rPr lang="es-ES" altLang="zh-CN" sz="2109" b="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04</a:t>
            </a:r>
            <a:endParaRPr lang="es-ES" altLang="zh-CN" sz="1318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262" name="AutoShape 22"/>
          <p:cNvSpPr>
            <a:spLocks/>
          </p:cNvSpPr>
          <p:nvPr/>
        </p:nvSpPr>
        <p:spPr bwMode="auto">
          <a:xfrm>
            <a:off x="2344310" y="4423343"/>
            <a:ext cx="1875131" cy="23621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20000"/>
              </a:lnSpc>
              <a:spcBef>
                <a:spcPts val="896"/>
              </a:spcBef>
            </a:pPr>
            <a:r>
              <a:rPr lang="zh-CN" altLang="en-US" sz="1400" b="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s-ES" altLang="zh-CN" sz="14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264" name="AutoShape 24"/>
          <p:cNvSpPr>
            <a:spLocks/>
          </p:cNvSpPr>
          <p:nvPr/>
        </p:nvSpPr>
        <p:spPr bwMode="auto">
          <a:xfrm>
            <a:off x="1561610" y="4979981"/>
            <a:ext cx="2343914" cy="59093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20000"/>
              </a:lnSpc>
              <a:spcBef>
                <a:spcPts val="896"/>
              </a:spcBef>
            </a:pPr>
            <a:r>
              <a:rPr lang="zh-CN" altLang="en-US" sz="8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</a:t>
            </a:r>
            <a:endParaRPr lang="es-ES" altLang="zh-CN" sz="8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265" name="AutoShape 25"/>
          <p:cNvSpPr>
            <a:spLocks/>
          </p:cNvSpPr>
          <p:nvPr/>
        </p:nvSpPr>
        <p:spPr bwMode="auto">
          <a:xfrm>
            <a:off x="5224813" y="4226580"/>
            <a:ext cx="626997" cy="626160"/>
          </a:xfrm>
          <a:prstGeom prst="roundRect">
            <a:avLst>
              <a:gd name="adj" fmla="val 20315"/>
            </a:avLst>
          </a:prstGeom>
          <a:solidFill>
            <a:schemeClr val="accent5"/>
          </a:solidFill>
          <a:ln>
            <a:noFill/>
          </a:ln>
          <a:effectLst/>
        </p:spPr>
        <p:txBody>
          <a:bodyPr lIns="37670" tIns="37670" rIns="37670" bIns="37670" anchor="ctr"/>
          <a:lstStyle>
            <a:lvl1pPr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00000"/>
              </a:lnSpc>
            </a:pPr>
            <a:endParaRPr lang="zh-CN" altLang="zh-CN" sz="1687" b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266" name="AutoShape 26"/>
          <p:cNvSpPr>
            <a:spLocks/>
          </p:cNvSpPr>
          <p:nvPr/>
        </p:nvSpPr>
        <p:spPr bwMode="auto">
          <a:xfrm>
            <a:off x="5297641" y="4371401"/>
            <a:ext cx="476317" cy="34321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7670" tIns="37670" rIns="37670" bIns="37670" anchor="b"/>
          <a:lstStyle>
            <a:lvl1pPr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50000"/>
              </a:lnSpc>
            </a:pPr>
            <a:r>
              <a:rPr lang="es-ES" altLang="zh-CN" sz="2109" b="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05</a:t>
            </a:r>
            <a:endParaRPr lang="es-ES" altLang="zh-CN" sz="1318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267" name="AutoShape 27"/>
          <p:cNvSpPr>
            <a:spLocks/>
          </p:cNvSpPr>
          <p:nvPr/>
        </p:nvSpPr>
        <p:spPr bwMode="auto">
          <a:xfrm>
            <a:off x="5995793" y="4423343"/>
            <a:ext cx="1875131" cy="23621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20000"/>
              </a:lnSpc>
              <a:spcBef>
                <a:spcPts val="896"/>
              </a:spcBef>
            </a:pPr>
            <a:r>
              <a:rPr lang="zh-CN" altLang="en-US" sz="1400" b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s-ES" altLang="zh-CN" sz="14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269" name="AutoShape 29"/>
          <p:cNvSpPr>
            <a:spLocks/>
          </p:cNvSpPr>
          <p:nvPr/>
        </p:nvSpPr>
        <p:spPr bwMode="auto">
          <a:xfrm>
            <a:off x="5213093" y="4979981"/>
            <a:ext cx="2343914" cy="59093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20000"/>
              </a:lnSpc>
              <a:spcBef>
                <a:spcPts val="896"/>
              </a:spcBef>
            </a:pPr>
            <a:r>
              <a:rPr lang="zh-CN" altLang="en-US" sz="8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</a:t>
            </a:r>
            <a:endParaRPr lang="es-ES" altLang="zh-CN" sz="8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270" name="AutoShape 30"/>
          <p:cNvSpPr>
            <a:spLocks/>
          </p:cNvSpPr>
          <p:nvPr/>
        </p:nvSpPr>
        <p:spPr bwMode="auto">
          <a:xfrm>
            <a:off x="8863740" y="4226580"/>
            <a:ext cx="626997" cy="626160"/>
          </a:xfrm>
          <a:prstGeom prst="roundRect">
            <a:avLst>
              <a:gd name="adj" fmla="val 20315"/>
            </a:avLst>
          </a:prstGeom>
          <a:solidFill>
            <a:schemeClr val="accent6"/>
          </a:solidFill>
          <a:ln>
            <a:noFill/>
          </a:ln>
          <a:effectLst/>
        </p:spPr>
        <p:txBody>
          <a:bodyPr lIns="37670" tIns="37670" rIns="37670" bIns="37670" anchor="ctr"/>
          <a:lstStyle>
            <a:lvl1pPr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00000"/>
              </a:lnSpc>
            </a:pPr>
            <a:endParaRPr lang="zh-CN" altLang="zh-CN" sz="1687" b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271" name="AutoShape 31"/>
          <p:cNvSpPr>
            <a:spLocks/>
          </p:cNvSpPr>
          <p:nvPr/>
        </p:nvSpPr>
        <p:spPr bwMode="auto">
          <a:xfrm>
            <a:off x="9009397" y="4257824"/>
            <a:ext cx="349913" cy="42672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 anchorCtr="1">
            <a:spAutoFit/>
          </a:bodyPr>
          <a:lstStyle>
            <a:lvl1pPr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>
              <a:lnSpc>
                <a:spcPct val="150000"/>
              </a:lnSpc>
            </a:pPr>
            <a:r>
              <a:rPr lang="es-ES" altLang="zh-CN" sz="2109" b="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06</a:t>
            </a:r>
            <a:endParaRPr lang="es-ES" altLang="zh-CN" sz="1318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272" name="AutoShape 32"/>
          <p:cNvSpPr>
            <a:spLocks/>
          </p:cNvSpPr>
          <p:nvPr/>
        </p:nvSpPr>
        <p:spPr bwMode="auto">
          <a:xfrm>
            <a:off x="9634721" y="4423343"/>
            <a:ext cx="1875131" cy="23621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20000"/>
              </a:lnSpc>
              <a:spcBef>
                <a:spcPts val="896"/>
              </a:spcBef>
            </a:pPr>
            <a:r>
              <a:rPr lang="zh-CN" altLang="en-US" sz="1400" b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s-ES" altLang="zh-CN" sz="14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274" name="AutoShape 34"/>
          <p:cNvSpPr>
            <a:spLocks/>
          </p:cNvSpPr>
          <p:nvPr/>
        </p:nvSpPr>
        <p:spPr bwMode="auto">
          <a:xfrm>
            <a:off x="8852020" y="4979981"/>
            <a:ext cx="2343914" cy="28277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20000"/>
              </a:lnSpc>
              <a:spcBef>
                <a:spcPts val="896"/>
              </a:spcBef>
            </a:pPr>
            <a:r>
              <a:rPr lang="zh-CN" altLang="en-US" sz="800" b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r>
              <a:rPr lang="zh-CN" altLang="en-US" sz="800" b="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s-ES" altLang="zh-CN" sz="11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54" y="36163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72973" y="266550"/>
            <a:ext cx="3785478" cy="528263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zh-CN" altLang="en-US" sz="28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点击添加相关标题文字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372973" y="731157"/>
            <a:ext cx="2352650" cy="282042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en-US" altLang="zh-CN" sz="12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ADD RELATED TITLE WORDS</a:t>
            </a:r>
            <a:endParaRPr lang="zh-CN" altLang="en-US" sz="12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894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0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0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0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0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0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0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0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0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0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0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9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0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10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0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0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0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0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5" grpId="0" animBg="1" autoUpdateAnimBg="0"/>
      <p:bldP spid="10246" grpId="0" autoUpdateAnimBg="0"/>
      <p:bldP spid="10247" grpId="0" autoUpdateAnimBg="0"/>
      <p:bldP spid="10249" grpId="0" autoUpdateAnimBg="0"/>
      <p:bldP spid="10250" grpId="0" animBg="1" autoUpdateAnimBg="0"/>
      <p:bldP spid="10251" grpId="0" autoUpdateAnimBg="0"/>
      <p:bldP spid="10252" grpId="0" autoUpdateAnimBg="0"/>
      <p:bldP spid="10254" grpId="0" autoUpdateAnimBg="0"/>
      <p:bldP spid="10255" grpId="0" animBg="1" autoUpdateAnimBg="0"/>
      <p:bldP spid="10256" grpId="0" autoUpdateAnimBg="0"/>
      <p:bldP spid="10257" grpId="0" autoUpdateAnimBg="0"/>
      <p:bldP spid="10259" grpId="0" autoUpdateAnimBg="0"/>
      <p:bldP spid="10260" grpId="0" animBg="1" autoUpdateAnimBg="0"/>
      <p:bldP spid="10261" grpId="0" autoUpdateAnimBg="0"/>
      <p:bldP spid="10262" grpId="0" autoUpdateAnimBg="0"/>
      <p:bldP spid="10264" grpId="0" autoUpdateAnimBg="0"/>
      <p:bldP spid="10265" grpId="0" animBg="1" autoUpdateAnimBg="0"/>
      <p:bldP spid="10266" grpId="0" autoUpdateAnimBg="0"/>
      <p:bldP spid="10267" grpId="0" autoUpdateAnimBg="0"/>
      <p:bldP spid="10269" grpId="0" autoUpdateAnimBg="0"/>
      <p:bldP spid="10270" grpId="0" animBg="1" autoUpdateAnimBg="0"/>
      <p:bldP spid="10271" grpId="0" autoUpdateAnimBg="0"/>
      <p:bldP spid="10272" grpId="0" autoUpdateAnimBg="0"/>
      <p:bldP spid="10274" grpId="0" autoUpdateAnimBg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6" name="Line 10"/>
          <p:cNvSpPr>
            <a:spLocks noChangeShapeType="1"/>
          </p:cNvSpPr>
          <p:nvPr/>
        </p:nvSpPr>
        <p:spPr bwMode="auto">
          <a:xfrm flipV="1">
            <a:off x="2346779" y="4481062"/>
            <a:ext cx="0" cy="436973"/>
          </a:xfrm>
          <a:prstGeom prst="line">
            <a:avLst/>
          </a:prstGeom>
          <a:noFill/>
          <a:ln w="9525" cap="flat" cmpd="sng">
            <a:solidFill>
              <a:schemeClr val="bg1">
                <a:lumMod val="65000"/>
              </a:schemeClr>
            </a:solidFill>
            <a:prstDash val="dash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defTabSz="241082">
              <a:defRPr/>
            </a:pPr>
            <a:endParaRPr lang="es-ES" sz="633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347" name="Line 11"/>
          <p:cNvSpPr>
            <a:spLocks noChangeShapeType="1"/>
          </p:cNvSpPr>
          <p:nvPr/>
        </p:nvSpPr>
        <p:spPr bwMode="auto">
          <a:xfrm flipV="1">
            <a:off x="10455048" y="4481062"/>
            <a:ext cx="0" cy="436973"/>
          </a:xfrm>
          <a:prstGeom prst="line">
            <a:avLst/>
          </a:prstGeom>
          <a:noFill/>
          <a:ln w="9525" cap="flat" cmpd="sng">
            <a:solidFill>
              <a:schemeClr val="bg1">
                <a:lumMod val="65000"/>
              </a:schemeClr>
            </a:solidFill>
            <a:prstDash val="dash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defTabSz="241082">
              <a:defRPr/>
            </a:pPr>
            <a:endParaRPr lang="es-ES" sz="633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348" name="AutoShape 12"/>
          <p:cNvSpPr>
            <a:spLocks/>
          </p:cNvSpPr>
          <p:nvPr/>
        </p:nvSpPr>
        <p:spPr bwMode="auto">
          <a:xfrm>
            <a:off x="7609704" y="5117267"/>
            <a:ext cx="2312941" cy="59093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t" anchorCtr="0">
            <a:spAutoFit/>
          </a:bodyPr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r" eaLnBrk="1">
              <a:lnSpc>
                <a:spcPct val="120000"/>
              </a:lnSpc>
              <a:spcBef>
                <a:spcPts val="896"/>
              </a:spcBef>
            </a:pPr>
            <a:r>
              <a:rPr lang="zh-CN" altLang="en-US" sz="8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</a:t>
            </a:r>
            <a:endParaRPr lang="es-ES" altLang="zh-CN" sz="8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349" name="AutoShape 13"/>
          <p:cNvSpPr>
            <a:spLocks/>
          </p:cNvSpPr>
          <p:nvPr/>
        </p:nvSpPr>
        <p:spPr bwMode="auto">
          <a:xfrm>
            <a:off x="1976775" y="5038579"/>
            <a:ext cx="707360" cy="70652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599" y="10800"/>
                </a:moveTo>
                <a:cubicBezTo>
                  <a:pt x="21599" y="16764"/>
                  <a:pt x="16764" y="21599"/>
                  <a:pt x="10800" y="21599"/>
                </a:cubicBezTo>
                <a:cubicBezTo>
                  <a:pt x="4835" y="21599"/>
                  <a:pt x="0" y="16764"/>
                  <a:pt x="0" y="10800"/>
                </a:cubicBezTo>
                <a:cubicBezTo>
                  <a:pt x="0" y="4835"/>
                  <a:pt x="4835" y="0"/>
                  <a:pt x="10799" y="0"/>
                </a:cubicBezTo>
                <a:cubicBezTo>
                  <a:pt x="16764" y="0"/>
                  <a:pt x="21599" y="4835"/>
                  <a:pt x="21599" y="1079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2953"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Gill Sans" charset="0"/>
              <a:sym typeface="Arial" panose="020B0604020202020204" pitchFamily="34" charset="0"/>
            </a:endParaRPr>
          </a:p>
        </p:txBody>
      </p:sp>
      <p:sp>
        <p:nvSpPr>
          <p:cNvPr id="14350" name="AutoShape 14"/>
          <p:cNvSpPr>
            <a:spLocks/>
          </p:cNvSpPr>
          <p:nvPr/>
        </p:nvSpPr>
        <p:spPr bwMode="auto">
          <a:xfrm>
            <a:off x="10085044" y="5038579"/>
            <a:ext cx="706523" cy="70652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599" y="10800"/>
                </a:moveTo>
                <a:cubicBezTo>
                  <a:pt x="21599" y="16764"/>
                  <a:pt x="16764" y="21599"/>
                  <a:pt x="10800" y="21599"/>
                </a:cubicBezTo>
                <a:cubicBezTo>
                  <a:pt x="4835" y="21599"/>
                  <a:pt x="0" y="16764"/>
                  <a:pt x="0" y="10800"/>
                </a:cubicBezTo>
                <a:cubicBezTo>
                  <a:pt x="0" y="4835"/>
                  <a:pt x="4835" y="0"/>
                  <a:pt x="10799" y="0"/>
                </a:cubicBezTo>
                <a:cubicBezTo>
                  <a:pt x="16764" y="0"/>
                  <a:pt x="21599" y="4835"/>
                  <a:pt x="21599" y="1079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2953"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Gill Sans" charset="0"/>
              <a:sym typeface="Arial" panose="020B0604020202020204" pitchFamily="34" charset="0"/>
            </a:endParaRPr>
          </a:p>
        </p:txBody>
      </p:sp>
      <p:sp>
        <p:nvSpPr>
          <p:cNvPr id="14351" name="AutoShape 15"/>
          <p:cNvSpPr>
            <a:spLocks/>
          </p:cNvSpPr>
          <p:nvPr/>
        </p:nvSpPr>
        <p:spPr bwMode="auto">
          <a:xfrm>
            <a:off x="6060209" y="5038579"/>
            <a:ext cx="706523" cy="70652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599" y="10800"/>
                </a:moveTo>
                <a:cubicBezTo>
                  <a:pt x="21599" y="16764"/>
                  <a:pt x="16764" y="21599"/>
                  <a:pt x="10800" y="21599"/>
                </a:cubicBezTo>
                <a:cubicBezTo>
                  <a:pt x="4835" y="21599"/>
                  <a:pt x="0" y="16764"/>
                  <a:pt x="0" y="10800"/>
                </a:cubicBezTo>
                <a:cubicBezTo>
                  <a:pt x="0" y="4835"/>
                  <a:pt x="4835" y="0"/>
                  <a:pt x="10799" y="0"/>
                </a:cubicBezTo>
                <a:cubicBezTo>
                  <a:pt x="16764" y="0"/>
                  <a:pt x="21599" y="4835"/>
                  <a:pt x="21599" y="107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2953"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Gill Sans" charset="0"/>
              <a:sym typeface="Arial" panose="020B0604020202020204" pitchFamily="34" charset="0"/>
            </a:endParaRPr>
          </a:p>
        </p:txBody>
      </p:sp>
      <p:sp>
        <p:nvSpPr>
          <p:cNvPr id="14352" name="Line 16"/>
          <p:cNvSpPr>
            <a:spLocks noChangeShapeType="1"/>
          </p:cNvSpPr>
          <p:nvPr/>
        </p:nvSpPr>
        <p:spPr bwMode="auto">
          <a:xfrm flipV="1">
            <a:off x="6394216" y="4481062"/>
            <a:ext cx="0" cy="436973"/>
          </a:xfrm>
          <a:prstGeom prst="line">
            <a:avLst/>
          </a:prstGeom>
          <a:noFill/>
          <a:ln w="9525" cap="flat" cmpd="sng">
            <a:solidFill>
              <a:schemeClr val="bg1">
                <a:lumMod val="65000"/>
              </a:schemeClr>
            </a:solidFill>
            <a:prstDash val="dash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defTabSz="241082">
              <a:defRPr/>
            </a:pPr>
            <a:endParaRPr lang="es-ES" sz="633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353" name="AutoShape 17"/>
          <p:cNvSpPr>
            <a:spLocks/>
          </p:cNvSpPr>
          <p:nvPr/>
        </p:nvSpPr>
        <p:spPr bwMode="auto">
          <a:xfrm>
            <a:off x="10210611" y="5245306"/>
            <a:ext cx="468783" cy="28321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t" anchorCtr="0">
            <a:spAutoFit/>
          </a:bodyPr>
          <a:lstStyle>
            <a:lvl1pPr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>
              <a:lnSpc>
                <a:spcPct val="150000"/>
              </a:lnSpc>
            </a:pPr>
            <a:r>
              <a:rPr lang="es-ES" altLang="zh-CN" sz="1400" b="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  <a:endParaRPr lang="es-ES" altLang="zh-CN" sz="1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354" name="AutoShape 18"/>
          <p:cNvSpPr>
            <a:spLocks/>
          </p:cNvSpPr>
          <p:nvPr/>
        </p:nvSpPr>
        <p:spPr bwMode="auto">
          <a:xfrm>
            <a:off x="6192472" y="5245725"/>
            <a:ext cx="468783" cy="28321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t" anchorCtr="0">
            <a:spAutoFit/>
          </a:bodyPr>
          <a:lstStyle>
            <a:lvl1pPr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>
              <a:lnSpc>
                <a:spcPct val="150000"/>
              </a:lnSpc>
            </a:pPr>
            <a:r>
              <a:rPr lang="es-ES" altLang="zh-CN" sz="1400" b="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  <a:endParaRPr lang="es-ES" altLang="zh-CN" sz="1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355" name="AutoShape 19"/>
          <p:cNvSpPr>
            <a:spLocks/>
          </p:cNvSpPr>
          <p:nvPr/>
        </p:nvSpPr>
        <p:spPr bwMode="auto">
          <a:xfrm>
            <a:off x="2119921" y="5245725"/>
            <a:ext cx="468783" cy="28321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t" anchorCtr="0">
            <a:spAutoFit/>
          </a:bodyPr>
          <a:lstStyle>
            <a:lvl1pPr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>
              <a:lnSpc>
                <a:spcPct val="150000"/>
              </a:lnSpc>
            </a:pPr>
            <a:r>
              <a:rPr lang="es-ES" altLang="zh-CN" sz="1400" b="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  <a:endParaRPr lang="es-ES" altLang="zh-CN" sz="1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356" name="AutoShape 20"/>
          <p:cNvSpPr>
            <a:spLocks/>
          </p:cNvSpPr>
          <p:nvPr/>
        </p:nvSpPr>
        <p:spPr bwMode="auto">
          <a:xfrm>
            <a:off x="2904296" y="5117267"/>
            <a:ext cx="2312104" cy="59093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t" anchorCtr="0">
            <a:spAutoFit/>
          </a:bodyPr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20000"/>
              </a:lnSpc>
              <a:spcBef>
                <a:spcPts val="896"/>
              </a:spcBef>
            </a:pPr>
            <a:r>
              <a:rPr lang="zh-CN" altLang="en-US" sz="800" b="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请替换文字内容，点击添加相关标题文字，修改文字内容，也可以直接复制你的内容到此。</a:t>
            </a:r>
            <a:r>
              <a:rPr lang="zh-CN" altLang="en-US" sz="8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</a:t>
            </a:r>
            <a:r>
              <a:rPr lang="zh-CN" altLang="en-US" sz="800" b="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。</a:t>
            </a:r>
            <a:endParaRPr lang="es-ES" altLang="zh-CN" sz="8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Freeform 17"/>
          <p:cNvSpPr>
            <a:spLocks/>
          </p:cNvSpPr>
          <p:nvPr/>
        </p:nvSpPr>
        <p:spPr bwMode="auto">
          <a:xfrm>
            <a:off x="1441861" y="2109523"/>
            <a:ext cx="1791420" cy="2069886"/>
          </a:xfrm>
          <a:custGeom>
            <a:avLst/>
            <a:gdLst>
              <a:gd name="T0" fmla="*/ 602 w 1203"/>
              <a:gd name="T1" fmla="*/ 0 h 1390"/>
              <a:gd name="T2" fmla="*/ 1203 w 1203"/>
              <a:gd name="T3" fmla="*/ 348 h 1390"/>
              <a:gd name="T4" fmla="*/ 1203 w 1203"/>
              <a:gd name="T5" fmla="*/ 1041 h 1390"/>
              <a:gd name="T6" fmla="*/ 602 w 1203"/>
              <a:gd name="T7" fmla="*/ 1390 h 1390"/>
              <a:gd name="T8" fmla="*/ 0 w 1203"/>
              <a:gd name="T9" fmla="*/ 1041 h 1390"/>
              <a:gd name="T10" fmla="*/ 0 w 1203"/>
              <a:gd name="T11" fmla="*/ 348 h 1390"/>
              <a:gd name="T12" fmla="*/ 602 w 1203"/>
              <a:gd name="T13" fmla="*/ 0 h 1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3" h="1390">
                <a:moveTo>
                  <a:pt x="602" y="0"/>
                </a:moveTo>
                <a:lnTo>
                  <a:pt x="1203" y="348"/>
                </a:lnTo>
                <a:lnTo>
                  <a:pt x="1203" y="1041"/>
                </a:lnTo>
                <a:lnTo>
                  <a:pt x="602" y="1390"/>
                </a:lnTo>
                <a:lnTo>
                  <a:pt x="0" y="1041"/>
                </a:lnTo>
                <a:lnTo>
                  <a:pt x="0" y="348"/>
                </a:lnTo>
                <a:lnTo>
                  <a:pt x="602" y="0"/>
                </a:lnTo>
                <a:close/>
              </a:path>
            </a:pathLst>
          </a:cu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0">
            <a:noFill/>
            <a:prstDash val="solid"/>
            <a:round/>
            <a:headEnd/>
            <a:tailEnd/>
          </a:ln>
          <a:effectLst/>
        </p:spPr>
        <p:txBody>
          <a:bodyPr vert="horz" wrap="square" lIns="48218" tIns="24109" rIns="48218" bIns="24109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" name="Freeform 17"/>
          <p:cNvSpPr>
            <a:spLocks/>
          </p:cNvSpPr>
          <p:nvPr/>
        </p:nvSpPr>
        <p:spPr bwMode="auto">
          <a:xfrm>
            <a:off x="3467672" y="2109523"/>
            <a:ext cx="1791420" cy="2069886"/>
          </a:xfrm>
          <a:custGeom>
            <a:avLst/>
            <a:gdLst>
              <a:gd name="T0" fmla="*/ 602 w 1203"/>
              <a:gd name="T1" fmla="*/ 0 h 1390"/>
              <a:gd name="T2" fmla="*/ 1203 w 1203"/>
              <a:gd name="T3" fmla="*/ 348 h 1390"/>
              <a:gd name="T4" fmla="*/ 1203 w 1203"/>
              <a:gd name="T5" fmla="*/ 1041 h 1390"/>
              <a:gd name="T6" fmla="*/ 602 w 1203"/>
              <a:gd name="T7" fmla="*/ 1390 h 1390"/>
              <a:gd name="T8" fmla="*/ 0 w 1203"/>
              <a:gd name="T9" fmla="*/ 1041 h 1390"/>
              <a:gd name="T10" fmla="*/ 0 w 1203"/>
              <a:gd name="T11" fmla="*/ 348 h 1390"/>
              <a:gd name="T12" fmla="*/ 602 w 1203"/>
              <a:gd name="T13" fmla="*/ 0 h 1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3" h="1390">
                <a:moveTo>
                  <a:pt x="602" y="0"/>
                </a:moveTo>
                <a:lnTo>
                  <a:pt x="1203" y="348"/>
                </a:lnTo>
                <a:lnTo>
                  <a:pt x="1203" y="1041"/>
                </a:lnTo>
                <a:lnTo>
                  <a:pt x="602" y="1390"/>
                </a:lnTo>
                <a:lnTo>
                  <a:pt x="0" y="1041"/>
                </a:lnTo>
                <a:lnTo>
                  <a:pt x="0" y="348"/>
                </a:lnTo>
                <a:lnTo>
                  <a:pt x="602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  <a:effectLst/>
        </p:spPr>
        <p:txBody>
          <a:bodyPr vert="horz" wrap="square" lIns="48218" tIns="24109" rIns="48218" bIns="24109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Freeform 17"/>
          <p:cNvSpPr>
            <a:spLocks/>
          </p:cNvSpPr>
          <p:nvPr/>
        </p:nvSpPr>
        <p:spPr bwMode="auto">
          <a:xfrm>
            <a:off x="5493484" y="2109523"/>
            <a:ext cx="1791420" cy="2069886"/>
          </a:xfrm>
          <a:custGeom>
            <a:avLst/>
            <a:gdLst>
              <a:gd name="T0" fmla="*/ 602 w 1203"/>
              <a:gd name="T1" fmla="*/ 0 h 1390"/>
              <a:gd name="T2" fmla="*/ 1203 w 1203"/>
              <a:gd name="T3" fmla="*/ 348 h 1390"/>
              <a:gd name="T4" fmla="*/ 1203 w 1203"/>
              <a:gd name="T5" fmla="*/ 1041 h 1390"/>
              <a:gd name="T6" fmla="*/ 602 w 1203"/>
              <a:gd name="T7" fmla="*/ 1390 h 1390"/>
              <a:gd name="T8" fmla="*/ 0 w 1203"/>
              <a:gd name="T9" fmla="*/ 1041 h 1390"/>
              <a:gd name="T10" fmla="*/ 0 w 1203"/>
              <a:gd name="T11" fmla="*/ 348 h 1390"/>
              <a:gd name="T12" fmla="*/ 602 w 1203"/>
              <a:gd name="T13" fmla="*/ 0 h 1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3" h="1390">
                <a:moveTo>
                  <a:pt x="602" y="0"/>
                </a:moveTo>
                <a:lnTo>
                  <a:pt x="1203" y="348"/>
                </a:lnTo>
                <a:lnTo>
                  <a:pt x="1203" y="1041"/>
                </a:lnTo>
                <a:lnTo>
                  <a:pt x="602" y="1390"/>
                </a:lnTo>
                <a:lnTo>
                  <a:pt x="0" y="1041"/>
                </a:lnTo>
                <a:lnTo>
                  <a:pt x="0" y="348"/>
                </a:lnTo>
                <a:lnTo>
                  <a:pt x="602" y="0"/>
                </a:lnTo>
                <a:close/>
              </a:path>
            </a:pathLst>
          </a:custGeom>
          <a:blipFill dpi="0"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0">
            <a:noFill/>
            <a:prstDash val="solid"/>
            <a:round/>
            <a:headEnd/>
            <a:tailEnd/>
          </a:ln>
          <a:effectLst/>
        </p:spPr>
        <p:txBody>
          <a:bodyPr vert="horz" wrap="square" lIns="48218" tIns="24109" rIns="48218" bIns="24109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" name="Freeform 17"/>
          <p:cNvSpPr>
            <a:spLocks/>
          </p:cNvSpPr>
          <p:nvPr/>
        </p:nvSpPr>
        <p:spPr bwMode="auto">
          <a:xfrm>
            <a:off x="7519296" y="2109523"/>
            <a:ext cx="1791420" cy="2069886"/>
          </a:xfrm>
          <a:custGeom>
            <a:avLst/>
            <a:gdLst>
              <a:gd name="T0" fmla="*/ 602 w 1203"/>
              <a:gd name="T1" fmla="*/ 0 h 1390"/>
              <a:gd name="T2" fmla="*/ 1203 w 1203"/>
              <a:gd name="T3" fmla="*/ 348 h 1390"/>
              <a:gd name="T4" fmla="*/ 1203 w 1203"/>
              <a:gd name="T5" fmla="*/ 1041 h 1390"/>
              <a:gd name="T6" fmla="*/ 602 w 1203"/>
              <a:gd name="T7" fmla="*/ 1390 h 1390"/>
              <a:gd name="T8" fmla="*/ 0 w 1203"/>
              <a:gd name="T9" fmla="*/ 1041 h 1390"/>
              <a:gd name="T10" fmla="*/ 0 w 1203"/>
              <a:gd name="T11" fmla="*/ 348 h 1390"/>
              <a:gd name="T12" fmla="*/ 602 w 1203"/>
              <a:gd name="T13" fmla="*/ 0 h 1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3" h="1390">
                <a:moveTo>
                  <a:pt x="602" y="0"/>
                </a:moveTo>
                <a:lnTo>
                  <a:pt x="1203" y="348"/>
                </a:lnTo>
                <a:lnTo>
                  <a:pt x="1203" y="1041"/>
                </a:lnTo>
                <a:lnTo>
                  <a:pt x="602" y="1390"/>
                </a:lnTo>
                <a:lnTo>
                  <a:pt x="0" y="1041"/>
                </a:lnTo>
                <a:lnTo>
                  <a:pt x="0" y="348"/>
                </a:lnTo>
                <a:lnTo>
                  <a:pt x="602" y="0"/>
                </a:lnTo>
                <a:close/>
              </a:path>
            </a:pathLst>
          </a:custGeom>
          <a:solidFill>
            <a:srgbClr val="D63C62"/>
          </a:solidFill>
          <a:ln w="0">
            <a:noFill/>
            <a:prstDash val="solid"/>
            <a:round/>
            <a:headEnd/>
            <a:tailEnd/>
          </a:ln>
          <a:effectLst/>
        </p:spPr>
        <p:txBody>
          <a:bodyPr vert="horz" wrap="square" lIns="48218" tIns="24109" rIns="48218" bIns="24109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" name="Freeform 17"/>
          <p:cNvSpPr>
            <a:spLocks/>
          </p:cNvSpPr>
          <p:nvPr/>
        </p:nvSpPr>
        <p:spPr bwMode="auto">
          <a:xfrm>
            <a:off x="9545108" y="2109523"/>
            <a:ext cx="1791420" cy="2069886"/>
          </a:xfrm>
          <a:custGeom>
            <a:avLst/>
            <a:gdLst>
              <a:gd name="T0" fmla="*/ 602 w 1203"/>
              <a:gd name="T1" fmla="*/ 0 h 1390"/>
              <a:gd name="T2" fmla="*/ 1203 w 1203"/>
              <a:gd name="T3" fmla="*/ 348 h 1390"/>
              <a:gd name="T4" fmla="*/ 1203 w 1203"/>
              <a:gd name="T5" fmla="*/ 1041 h 1390"/>
              <a:gd name="T6" fmla="*/ 602 w 1203"/>
              <a:gd name="T7" fmla="*/ 1390 h 1390"/>
              <a:gd name="T8" fmla="*/ 0 w 1203"/>
              <a:gd name="T9" fmla="*/ 1041 h 1390"/>
              <a:gd name="T10" fmla="*/ 0 w 1203"/>
              <a:gd name="T11" fmla="*/ 348 h 1390"/>
              <a:gd name="T12" fmla="*/ 602 w 1203"/>
              <a:gd name="T13" fmla="*/ 0 h 1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3" h="1390">
                <a:moveTo>
                  <a:pt x="602" y="0"/>
                </a:moveTo>
                <a:lnTo>
                  <a:pt x="1203" y="348"/>
                </a:lnTo>
                <a:lnTo>
                  <a:pt x="1203" y="1041"/>
                </a:lnTo>
                <a:lnTo>
                  <a:pt x="602" y="1390"/>
                </a:lnTo>
                <a:lnTo>
                  <a:pt x="0" y="1041"/>
                </a:lnTo>
                <a:lnTo>
                  <a:pt x="0" y="348"/>
                </a:lnTo>
                <a:lnTo>
                  <a:pt x="602" y="0"/>
                </a:lnTo>
                <a:close/>
              </a:path>
            </a:pathLst>
          </a:custGeom>
          <a:blipFill dpi="0"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0">
            <a:noFill/>
            <a:prstDash val="solid"/>
            <a:round/>
            <a:headEnd/>
            <a:tailEnd/>
          </a:ln>
          <a:effectLst/>
        </p:spPr>
        <p:txBody>
          <a:bodyPr vert="horz" wrap="square" lIns="48218" tIns="24109" rIns="48218" bIns="24109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54" y="36163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72973" y="266550"/>
            <a:ext cx="3785478" cy="528263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zh-CN" altLang="en-US" sz="28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点击添加相关标题文字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372973" y="731157"/>
            <a:ext cx="2352650" cy="282042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en-US" altLang="zh-CN" sz="12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ADD RELATED TITLE WORDS</a:t>
            </a:r>
            <a:endParaRPr lang="zh-CN" altLang="en-US" sz="12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35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1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4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7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300"/>
                            </p:stCondLst>
                            <p:childTnLst>
                              <p:par>
                                <p:cTn id="37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4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9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4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45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4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6100"/>
                            </p:stCondLst>
                            <p:childTnLst>
                              <p:par>
                                <p:cTn id="49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4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6700"/>
                            </p:stCondLst>
                            <p:childTnLst>
                              <p:par>
                                <p:cTn id="53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4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7300"/>
                            </p:stCondLst>
                            <p:childTnLst>
                              <p:par>
                                <p:cTn id="57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4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7900"/>
                            </p:stCondLst>
                            <p:childTnLst>
                              <p:par>
                                <p:cTn id="61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65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4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8" grpId="0" autoUpdateAnimBg="0"/>
      <p:bldP spid="14353" grpId="0" autoUpdateAnimBg="0"/>
      <p:bldP spid="14354" grpId="0" autoUpdateAnimBg="0"/>
      <p:bldP spid="14355" grpId="0" autoUpdateAnimBg="0"/>
      <p:bldP spid="14356" grpId="0" autoUpdateAnimBg="0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3536315" y="5140562"/>
            <a:ext cx="964353" cy="760932"/>
          </a:xfrm>
          <a:custGeom>
            <a:avLst/>
            <a:gdLst>
              <a:gd name="connsiteX0" fmla="*/ 914400 w 914400"/>
              <a:gd name="connsiteY0" fmla="*/ 0 h 721516"/>
              <a:gd name="connsiteX1" fmla="*/ 914400 w 914400"/>
              <a:gd name="connsiteY1" fmla="*/ 721516 h 721516"/>
              <a:gd name="connsiteX2" fmla="*/ 0 w 914400"/>
              <a:gd name="connsiteY2" fmla="*/ 721516 h 721516"/>
              <a:gd name="connsiteX3" fmla="*/ 806637 w 914400"/>
              <a:gd name="connsiteY3" fmla="*/ 115049 h 721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721516">
                <a:moveTo>
                  <a:pt x="914400" y="0"/>
                </a:moveTo>
                <a:lnTo>
                  <a:pt x="914400" y="721516"/>
                </a:lnTo>
                <a:lnTo>
                  <a:pt x="0" y="721516"/>
                </a:lnTo>
                <a:cubicBezTo>
                  <a:pt x="319035" y="544894"/>
                  <a:pt x="582726" y="336725"/>
                  <a:pt x="806637" y="11504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4500669" y="3788392"/>
            <a:ext cx="964353" cy="2113102"/>
          </a:xfrm>
          <a:custGeom>
            <a:avLst/>
            <a:gdLst>
              <a:gd name="connsiteX0" fmla="*/ 914400 w 914400"/>
              <a:gd name="connsiteY0" fmla="*/ 0 h 2003644"/>
              <a:gd name="connsiteX1" fmla="*/ 914400 w 914400"/>
              <a:gd name="connsiteY1" fmla="*/ 2003644 h 2003644"/>
              <a:gd name="connsiteX2" fmla="*/ 0 w 914400"/>
              <a:gd name="connsiteY2" fmla="*/ 2003644 h 2003644"/>
              <a:gd name="connsiteX3" fmla="*/ 0 w 914400"/>
              <a:gd name="connsiteY3" fmla="*/ 1282128 h 2003644"/>
              <a:gd name="connsiteX4" fmla="*/ 103466 w 914400"/>
              <a:gd name="connsiteY4" fmla="*/ 1171666 h 2003644"/>
              <a:gd name="connsiteX5" fmla="*/ 882888 w 914400"/>
              <a:gd name="connsiteY5" fmla="*/ 49346 h 2003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" h="2003644">
                <a:moveTo>
                  <a:pt x="914400" y="0"/>
                </a:moveTo>
                <a:lnTo>
                  <a:pt x="914400" y="2003644"/>
                </a:lnTo>
                <a:lnTo>
                  <a:pt x="0" y="2003644"/>
                </a:lnTo>
                <a:lnTo>
                  <a:pt x="0" y="1282128"/>
                </a:lnTo>
                <a:lnTo>
                  <a:pt x="103466" y="1171666"/>
                </a:lnTo>
                <a:cubicBezTo>
                  <a:pt x="435336" y="790538"/>
                  <a:pt x="671123" y="388593"/>
                  <a:pt x="882888" y="4934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5465022" y="2968253"/>
            <a:ext cx="964353" cy="2933241"/>
          </a:xfrm>
          <a:custGeom>
            <a:avLst/>
            <a:gdLst>
              <a:gd name="connsiteX0" fmla="*/ 914400 w 914400"/>
              <a:gd name="connsiteY0" fmla="*/ 0 h 2781300"/>
              <a:gd name="connsiteX1" fmla="*/ 914400 w 914400"/>
              <a:gd name="connsiteY1" fmla="*/ 2781300 h 2781300"/>
              <a:gd name="connsiteX2" fmla="*/ 0 w 914400"/>
              <a:gd name="connsiteY2" fmla="*/ 2781300 h 2781300"/>
              <a:gd name="connsiteX3" fmla="*/ 0 w 914400"/>
              <a:gd name="connsiteY3" fmla="*/ 777656 h 2781300"/>
              <a:gd name="connsiteX4" fmla="*/ 93241 w 914400"/>
              <a:gd name="connsiteY4" fmla="*/ 631646 h 2781300"/>
              <a:gd name="connsiteX5" fmla="*/ 914400 w 914400"/>
              <a:gd name="connsiteY5" fmla="*/ 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" h="2781300">
                <a:moveTo>
                  <a:pt x="914400" y="0"/>
                </a:moveTo>
                <a:lnTo>
                  <a:pt x="914400" y="2781300"/>
                </a:lnTo>
                <a:lnTo>
                  <a:pt x="0" y="2781300"/>
                </a:lnTo>
                <a:lnTo>
                  <a:pt x="0" y="777656"/>
                </a:lnTo>
                <a:lnTo>
                  <a:pt x="93241" y="631646"/>
                </a:lnTo>
                <a:cubicBezTo>
                  <a:pt x="339289" y="258654"/>
                  <a:pt x="571500" y="0"/>
                  <a:pt x="9144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6429375" y="2968253"/>
            <a:ext cx="964353" cy="2933241"/>
          </a:xfrm>
          <a:custGeom>
            <a:avLst/>
            <a:gdLst>
              <a:gd name="connsiteX0" fmla="*/ 0 w 914400"/>
              <a:gd name="connsiteY0" fmla="*/ 0 h 2781300"/>
              <a:gd name="connsiteX1" fmla="*/ 821159 w 914400"/>
              <a:gd name="connsiteY1" fmla="*/ 631646 h 2781300"/>
              <a:gd name="connsiteX2" fmla="*/ 914400 w 914400"/>
              <a:gd name="connsiteY2" fmla="*/ 777656 h 2781300"/>
              <a:gd name="connsiteX3" fmla="*/ 914400 w 914400"/>
              <a:gd name="connsiteY3" fmla="*/ 2781300 h 2781300"/>
              <a:gd name="connsiteX4" fmla="*/ 0 w 914400"/>
              <a:gd name="connsiteY4" fmla="*/ 278130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81300">
                <a:moveTo>
                  <a:pt x="0" y="0"/>
                </a:moveTo>
                <a:cubicBezTo>
                  <a:pt x="342900" y="0"/>
                  <a:pt x="575112" y="258654"/>
                  <a:pt x="821159" y="631646"/>
                </a:cubicBezTo>
                <a:lnTo>
                  <a:pt x="914400" y="777656"/>
                </a:lnTo>
                <a:lnTo>
                  <a:pt x="914400" y="2781300"/>
                </a:lnTo>
                <a:lnTo>
                  <a:pt x="0" y="27813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7393729" y="3788392"/>
            <a:ext cx="964353" cy="2113102"/>
          </a:xfrm>
          <a:custGeom>
            <a:avLst/>
            <a:gdLst>
              <a:gd name="connsiteX0" fmla="*/ 0 w 914400"/>
              <a:gd name="connsiteY0" fmla="*/ 0 h 2003644"/>
              <a:gd name="connsiteX1" fmla="*/ 31512 w 914400"/>
              <a:gd name="connsiteY1" fmla="*/ 49346 h 2003644"/>
              <a:gd name="connsiteX2" fmla="*/ 810934 w 914400"/>
              <a:gd name="connsiteY2" fmla="*/ 1171666 h 2003644"/>
              <a:gd name="connsiteX3" fmla="*/ 914400 w 914400"/>
              <a:gd name="connsiteY3" fmla="*/ 1282128 h 2003644"/>
              <a:gd name="connsiteX4" fmla="*/ 914400 w 914400"/>
              <a:gd name="connsiteY4" fmla="*/ 2003644 h 2003644"/>
              <a:gd name="connsiteX5" fmla="*/ 0 w 914400"/>
              <a:gd name="connsiteY5" fmla="*/ 2003644 h 2003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" h="2003644">
                <a:moveTo>
                  <a:pt x="0" y="0"/>
                </a:moveTo>
                <a:lnTo>
                  <a:pt x="31512" y="49346"/>
                </a:lnTo>
                <a:cubicBezTo>
                  <a:pt x="243278" y="388593"/>
                  <a:pt x="479064" y="790538"/>
                  <a:pt x="810934" y="1171666"/>
                </a:cubicBezTo>
                <a:lnTo>
                  <a:pt x="914400" y="1282128"/>
                </a:lnTo>
                <a:lnTo>
                  <a:pt x="914400" y="2003644"/>
                </a:lnTo>
                <a:lnTo>
                  <a:pt x="0" y="2003644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8358082" y="5140562"/>
            <a:ext cx="964353" cy="760932"/>
          </a:xfrm>
          <a:custGeom>
            <a:avLst/>
            <a:gdLst>
              <a:gd name="connsiteX0" fmla="*/ 0 w 914400"/>
              <a:gd name="connsiteY0" fmla="*/ 0 h 721516"/>
              <a:gd name="connsiteX1" fmla="*/ 107763 w 914400"/>
              <a:gd name="connsiteY1" fmla="*/ 115049 h 721516"/>
              <a:gd name="connsiteX2" fmla="*/ 914400 w 914400"/>
              <a:gd name="connsiteY2" fmla="*/ 721516 h 721516"/>
              <a:gd name="connsiteX3" fmla="*/ 0 w 914400"/>
              <a:gd name="connsiteY3" fmla="*/ 721516 h 721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721516">
                <a:moveTo>
                  <a:pt x="0" y="0"/>
                </a:moveTo>
                <a:lnTo>
                  <a:pt x="107763" y="115049"/>
                </a:lnTo>
                <a:cubicBezTo>
                  <a:pt x="331675" y="336725"/>
                  <a:pt x="595365" y="544894"/>
                  <a:pt x="914400" y="721516"/>
                </a:cubicBezTo>
                <a:lnTo>
                  <a:pt x="0" y="721516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67087" y="596082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文字内容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495313" y="596127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文字内容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58223" y="596082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文字内容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423538" y="596082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文字内容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388854" y="596082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文字内容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8759895" y="5055176"/>
            <a:ext cx="170771" cy="170771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3938128" y="5055176"/>
            <a:ext cx="170771" cy="170771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4897461" y="3812975"/>
            <a:ext cx="170771" cy="170771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5861813" y="2716587"/>
            <a:ext cx="170771" cy="170771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6826166" y="2716587"/>
            <a:ext cx="170771" cy="170771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7790520" y="3812975"/>
            <a:ext cx="170771" cy="170771"/>
          </a:xfrm>
          <a:prstGeom prst="ellipse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911550" y="2426336"/>
            <a:ext cx="1446531" cy="223007"/>
            <a:chOff x="6911550" y="2426336"/>
            <a:chExt cx="1446531" cy="223007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6911551" y="2456472"/>
              <a:ext cx="0" cy="192871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6911550" y="2426336"/>
              <a:ext cx="1446531" cy="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  <a:prstDash val="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组合 1"/>
          <p:cNvGrpSpPr/>
          <p:nvPr/>
        </p:nvGrpSpPr>
        <p:grpSpPr>
          <a:xfrm>
            <a:off x="4490620" y="2426336"/>
            <a:ext cx="1446531" cy="223007"/>
            <a:chOff x="4490620" y="2426336"/>
            <a:chExt cx="1446531" cy="223007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5937151" y="2456472"/>
              <a:ext cx="0" cy="192871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490620" y="2426336"/>
              <a:ext cx="1446531" cy="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  <a:prstDash val="dash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组合 3"/>
          <p:cNvGrpSpPr/>
          <p:nvPr/>
        </p:nvGrpSpPr>
        <p:grpSpPr>
          <a:xfrm>
            <a:off x="7865858" y="3526301"/>
            <a:ext cx="1456578" cy="207940"/>
            <a:chOff x="7865858" y="3526301"/>
            <a:chExt cx="1456578" cy="207940"/>
          </a:xfrm>
        </p:grpSpPr>
        <p:cxnSp>
          <p:nvCxnSpPr>
            <p:cNvPr id="30" name="Straight Connector 29"/>
            <p:cNvCxnSpPr/>
            <p:nvPr/>
          </p:nvCxnSpPr>
          <p:spPr>
            <a:xfrm>
              <a:off x="7865858" y="3541370"/>
              <a:ext cx="0" cy="192871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7875905" y="3526301"/>
              <a:ext cx="1446531" cy="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  <a:prstDash val="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组合 10"/>
          <p:cNvGrpSpPr/>
          <p:nvPr/>
        </p:nvGrpSpPr>
        <p:grpSpPr>
          <a:xfrm>
            <a:off x="3526269" y="3526301"/>
            <a:ext cx="1446531" cy="207940"/>
            <a:chOff x="3526269" y="3526301"/>
            <a:chExt cx="1446531" cy="207940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4972798" y="3541370"/>
              <a:ext cx="0" cy="192871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3526269" y="3526301"/>
              <a:ext cx="1446531" cy="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  <a:prstDash val="dash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组合 9"/>
          <p:cNvGrpSpPr/>
          <p:nvPr/>
        </p:nvGrpSpPr>
        <p:grpSpPr>
          <a:xfrm>
            <a:off x="8840258" y="4778486"/>
            <a:ext cx="964354" cy="209101"/>
            <a:chOff x="8840258" y="4778486"/>
            <a:chExt cx="964354" cy="209101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8840258" y="4794716"/>
              <a:ext cx="0" cy="192871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8840259" y="4778486"/>
              <a:ext cx="964353" cy="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  <a:prstDash val="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3044092" y="4778486"/>
            <a:ext cx="974400" cy="209101"/>
            <a:chOff x="3044092" y="4778486"/>
            <a:chExt cx="974400" cy="209101"/>
          </a:xfrm>
        </p:grpSpPr>
        <p:cxnSp>
          <p:nvCxnSpPr>
            <p:cNvPr id="35" name="Straight Connector 34"/>
            <p:cNvCxnSpPr/>
            <p:nvPr/>
          </p:nvCxnSpPr>
          <p:spPr>
            <a:xfrm>
              <a:off x="4018492" y="4794716"/>
              <a:ext cx="0" cy="192871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044092" y="4778486"/>
              <a:ext cx="964353" cy="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  <a:prstDash val="dash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/>
          <p:cNvSpPr txBox="1"/>
          <p:nvPr/>
        </p:nvSpPr>
        <p:spPr>
          <a:xfrm>
            <a:off x="8462600" y="2304173"/>
            <a:ext cx="1620979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8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9416908" y="3405837"/>
            <a:ext cx="1620979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8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939265" y="4681897"/>
            <a:ext cx="1674686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8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725815" y="2303094"/>
            <a:ext cx="1662259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8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769538" y="3399483"/>
            <a:ext cx="1662259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8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244799" y="4681897"/>
            <a:ext cx="1684729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8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826775" y="5609997"/>
            <a:ext cx="3834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01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791128" y="5609997"/>
            <a:ext cx="3834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02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755481" y="5609997"/>
            <a:ext cx="3834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03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719834" y="5609997"/>
            <a:ext cx="3834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04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684187" y="5609997"/>
            <a:ext cx="3834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05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8648542" y="5609997"/>
            <a:ext cx="3834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06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0" name="TextBox 13"/>
          <p:cNvSpPr txBox="1"/>
          <p:nvPr/>
        </p:nvSpPr>
        <p:spPr>
          <a:xfrm>
            <a:off x="4532402" y="596082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文字内容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354" y="36163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372973" y="266550"/>
            <a:ext cx="3785478" cy="528263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zh-CN" altLang="en-US" sz="28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点击添加相关标题文字</a:t>
            </a:r>
          </a:p>
        </p:txBody>
      </p:sp>
      <p:sp>
        <p:nvSpPr>
          <p:cNvPr id="53" name="文本框 52"/>
          <p:cNvSpPr txBox="1"/>
          <p:nvPr/>
        </p:nvSpPr>
        <p:spPr>
          <a:xfrm>
            <a:off x="372973" y="731157"/>
            <a:ext cx="2352650" cy="282042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en-US" altLang="zh-CN" sz="12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ADD RELATED TITLE WORDS</a:t>
            </a:r>
            <a:endParaRPr lang="zh-CN" altLang="en-US" sz="12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3364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2" grpId="0" animBg="1"/>
      <p:bldP spid="14" grpId="0"/>
      <p:bldP spid="16" grpId="0"/>
      <p:bldP spid="17" grpId="0"/>
      <p:bldP spid="18" grpId="0"/>
      <p:bldP spid="19" grpId="0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3"/>
          <p:cNvSpPr>
            <a:spLocks noChangeArrowheads="1"/>
          </p:cNvSpPr>
          <p:nvPr/>
        </p:nvSpPr>
        <p:spPr bwMode="auto">
          <a:xfrm>
            <a:off x="2992807" y="3060294"/>
            <a:ext cx="4076757" cy="1780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r"/>
            <a:r>
              <a:rPr lang="en-US" sz="3375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2017</a:t>
            </a:r>
            <a:r>
              <a:rPr lang="zh-CN" altLang="en-US" sz="3375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年度</a:t>
            </a:r>
            <a:endParaRPr lang="en-US" sz="3375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r"/>
            <a:r>
              <a:rPr lang="zh-CN" altLang="en-US" sz="7593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内容介绍</a:t>
            </a:r>
            <a:endParaRPr lang="zh-CN" altLang="en-US" sz="7593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124" name="矩形 10"/>
          <p:cNvSpPr>
            <a:spLocks noChangeArrowheads="1"/>
          </p:cNvSpPr>
          <p:nvPr/>
        </p:nvSpPr>
        <p:spPr bwMode="auto">
          <a:xfrm>
            <a:off x="2950359" y="2506360"/>
            <a:ext cx="4119205" cy="400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2002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The </a:t>
            </a:r>
            <a:r>
              <a:rPr lang="en-US" sz="2002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2017 </a:t>
            </a:r>
            <a:r>
              <a:rPr lang="en-US" sz="2002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annual work summary</a:t>
            </a:r>
            <a:endParaRPr lang="zh-CN" altLang="en-US" sz="2002" dirty="0">
              <a:solidFill>
                <a:schemeClr val="accent1"/>
              </a:solidFill>
            </a:endParaRPr>
          </a:p>
        </p:txBody>
      </p:sp>
      <p:sp>
        <p:nvSpPr>
          <p:cNvPr id="5125" name="直接连接符 11"/>
          <p:cNvSpPr>
            <a:spLocks noChangeShapeType="1"/>
          </p:cNvSpPr>
          <p:nvPr/>
        </p:nvSpPr>
        <p:spPr bwMode="auto">
          <a:xfrm>
            <a:off x="1564714" y="2943331"/>
            <a:ext cx="5504850" cy="1675"/>
          </a:xfrm>
          <a:prstGeom prst="line">
            <a:avLst/>
          </a:prstGeom>
          <a:noFill/>
          <a:ln w="6350" cap="flat" cmpd="sng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2">
              <a:solidFill>
                <a:schemeClr val="accent1"/>
              </a:solidFill>
            </a:endParaRPr>
          </a:p>
        </p:txBody>
      </p:sp>
      <p:sp>
        <p:nvSpPr>
          <p:cNvPr id="7" name="Text Box 3"/>
          <p:cNvSpPr>
            <a:spLocks noChangeArrowheads="1"/>
          </p:cNvSpPr>
          <p:nvPr/>
        </p:nvSpPr>
        <p:spPr bwMode="auto">
          <a:xfrm>
            <a:off x="7293471" y="1614088"/>
            <a:ext cx="3358612" cy="377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23900" dirty="0" smtClean="0">
                <a:solidFill>
                  <a:schemeClr val="accent2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04</a:t>
            </a:r>
            <a:endParaRPr lang="zh-CN" altLang="en-US" sz="23900" b="1" dirty="0">
              <a:solidFill>
                <a:schemeClr val="accent2"/>
              </a:solidFill>
              <a:latin typeface="Impact" panose="020B080603090205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Freeform 6"/>
          <p:cNvSpPr>
            <a:spLocks/>
          </p:cNvSpPr>
          <p:nvPr/>
        </p:nvSpPr>
        <p:spPr bwMode="auto">
          <a:xfrm>
            <a:off x="0" y="4091804"/>
            <a:ext cx="5265494" cy="3140846"/>
          </a:xfrm>
          <a:custGeom>
            <a:avLst/>
            <a:gdLst>
              <a:gd name="T0" fmla="*/ 0 w 2348"/>
              <a:gd name="T1" fmla="*/ 0 h 1407"/>
              <a:gd name="T2" fmla="*/ 2348 w 2348"/>
              <a:gd name="T3" fmla="*/ 1407 h 1407"/>
              <a:gd name="T4" fmla="*/ 0 w 2348"/>
              <a:gd name="T5" fmla="*/ 1407 h 1407"/>
              <a:gd name="T6" fmla="*/ 0 w 2348"/>
              <a:gd name="T7" fmla="*/ 0 h 1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48" h="1407">
                <a:moveTo>
                  <a:pt x="0" y="0"/>
                </a:moveTo>
                <a:lnTo>
                  <a:pt x="2348" y="1407"/>
                </a:lnTo>
                <a:lnTo>
                  <a:pt x="0" y="140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Freeform 7"/>
          <p:cNvSpPr>
            <a:spLocks/>
          </p:cNvSpPr>
          <p:nvPr/>
        </p:nvSpPr>
        <p:spPr bwMode="auto">
          <a:xfrm>
            <a:off x="2984828" y="4640949"/>
            <a:ext cx="9873922" cy="2591700"/>
          </a:xfrm>
          <a:custGeom>
            <a:avLst/>
            <a:gdLst>
              <a:gd name="T0" fmla="*/ 4403 w 4403"/>
              <a:gd name="T1" fmla="*/ 0 h 1161"/>
              <a:gd name="T2" fmla="*/ 4403 w 4403"/>
              <a:gd name="T3" fmla="*/ 1161 h 1161"/>
              <a:gd name="T4" fmla="*/ 0 w 4403"/>
              <a:gd name="T5" fmla="*/ 1161 h 1161"/>
              <a:gd name="T6" fmla="*/ 4403 w 4403"/>
              <a:gd name="T7" fmla="*/ 0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03" h="1161">
                <a:moveTo>
                  <a:pt x="4403" y="0"/>
                </a:moveTo>
                <a:lnTo>
                  <a:pt x="4403" y="1161"/>
                </a:lnTo>
                <a:lnTo>
                  <a:pt x="0" y="1161"/>
                </a:lnTo>
                <a:lnTo>
                  <a:pt x="4403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5898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4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5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7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/>
      <p:bldP spid="5124" grpId="0"/>
      <p:bldP spid="5125" grpId="0" animBg="1"/>
      <p:bldP spid="7" grpId="0"/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989215" y="1936800"/>
            <a:ext cx="5504850" cy="409421"/>
            <a:chOff x="5304504" y="1621019"/>
            <a:chExt cx="5504850" cy="409421"/>
          </a:xfrm>
        </p:grpSpPr>
        <p:sp>
          <p:nvSpPr>
            <p:cNvPr id="5124" name="矩形 10"/>
            <p:cNvSpPr>
              <a:spLocks noChangeArrowheads="1"/>
            </p:cNvSpPr>
            <p:nvPr/>
          </p:nvSpPr>
          <p:spPr bwMode="auto">
            <a:xfrm>
              <a:off x="5304504" y="1621019"/>
              <a:ext cx="3528392" cy="400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002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</a:t>
              </a:r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.1 </a:t>
              </a:r>
              <a:r>
                <a:rPr lang="zh-CN" alt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数据类型</a:t>
              </a:r>
              <a:endParaRPr lang="zh-CN" altLang="en-US" sz="2002" dirty="0">
                <a:solidFill>
                  <a:schemeClr val="accent1"/>
                </a:solidFill>
              </a:endParaRPr>
            </a:p>
          </p:txBody>
        </p:sp>
        <p:sp>
          <p:nvSpPr>
            <p:cNvPr id="5125" name="直接连接符 11"/>
            <p:cNvSpPr>
              <a:spLocks noChangeShapeType="1"/>
            </p:cNvSpPr>
            <p:nvPr/>
          </p:nvSpPr>
          <p:spPr bwMode="auto">
            <a:xfrm>
              <a:off x="5304504" y="2028765"/>
              <a:ext cx="5504850" cy="1675"/>
            </a:xfrm>
            <a:prstGeom prst="line">
              <a:avLst/>
            </a:prstGeom>
            <a:noFill/>
            <a:ln w="6350" cap="flat" cmpd="sng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/>
              <a:endParaRPr lang="zh-CN" altLang="en-US" sz="2002">
                <a:solidFill>
                  <a:schemeClr val="accent1"/>
                </a:solidFill>
              </a:endParaRPr>
            </a:p>
          </p:txBody>
        </p:sp>
      </p:grpSp>
      <p:sp>
        <p:nvSpPr>
          <p:cNvPr id="7" name="Text Box 3"/>
          <p:cNvSpPr>
            <a:spLocks noChangeArrowheads="1"/>
          </p:cNvSpPr>
          <p:nvPr/>
        </p:nvSpPr>
        <p:spPr bwMode="auto">
          <a:xfrm>
            <a:off x="1487463" y="1105863"/>
            <a:ext cx="3366627" cy="377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23900" dirty="0" smtClean="0">
                <a:solidFill>
                  <a:schemeClr val="accent2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02</a:t>
            </a:r>
            <a:endParaRPr lang="zh-CN" altLang="en-US" sz="23900" b="1" dirty="0">
              <a:solidFill>
                <a:schemeClr val="accent2"/>
              </a:solidFill>
              <a:latin typeface="Impact" panose="020B080603090205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Freeform 6"/>
          <p:cNvSpPr>
            <a:spLocks/>
          </p:cNvSpPr>
          <p:nvPr/>
        </p:nvSpPr>
        <p:spPr bwMode="auto">
          <a:xfrm>
            <a:off x="0" y="4091804"/>
            <a:ext cx="5265494" cy="3140846"/>
          </a:xfrm>
          <a:custGeom>
            <a:avLst/>
            <a:gdLst>
              <a:gd name="T0" fmla="*/ 0 w 2348"/>
              <a:gd name="T1" fmla="*/ 0 h 1407"/>
              <a:gd name="T2" fmla="*/ 2348 w 2348"/>
              <a:gd name="T3" fmla="*/ 1407 h 1407"/>
              <a:gd name="T4" fmla="*/ 0 w 2348"/>
              <a:gd name="T5" fmla="*/ 1407 h 1407"/>
              <a:gd name="T6" fmla="*/ 0 w 2348"/>
              <a:gd name="T7" fmla="*/ 0 h 1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48" h="1407">
                <a:moveTo>
                  <a:pt x="0" y="0"/>
                </a:moveTo>
                <a:lnTo>
                  <a:pt x="2348" y="1407"/>
                </a:lnTo>
                <a:lnTo>
                  <a:pt x="0" y="140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Freeform 7"/>
          <p:cNvSpPr>
            <a:spLocks/>
          </p:cNvSpPr>
          <p:nvPr/>
        </p:nvSpPr>
        <p:spPr bwMode="auto">
          <a:xfrm>
            <a:off x="2984828" y="4640949"/>
            <a:ext cx="9873922" cy="2591700"/>
          </a:xfrm>
          <a:custGeom>
            <a:avLst/>
            <a:gdLst>
              <a:gd name="T0" fmla="*/ 4403 w 4403"/>
              <a:gd name="T1" fmla="*/ 0 h 1161"/>
              <a:gd name="T2" fmla="*/ 4403 w 4403"/>
              <a:gd name="T3" fmla="*/ 1161 h 1161"/>
              <a:gd name="T4" fmla="*/ 0 w 4403"/>
              <a:gd name="T5" fmla="*/ 1161 h 1161"/>
              <a:gd name="T6" fmla="*/ 4403 w 4403"/>
              <a:gd name="T7" fmla="*/ 0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03" h="1161">
                <a:moveTo>
                  <a:pt x="4403" y="0"/>
                </a:moveTo>
                <a:lnTo>
                  <a:pt x="4403" y="1161"/>
                </a:lnTo>
                <a:lnTo>
                  <a:pt x="0" y="1161"/>
                </a:lnTo>
                <a:lnTo>
                  <a:pt x="4403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4989215" y="2793600"/>
            <a:ext cx="5504850" cy="409421"/>
            <a:chOff x="5304504" y="1621019"/>
            <a:chExt cx="5504850" cy="409421"/>
          </a:xfrm>
        </p:grpSpPr>
        <p:sp>
          <p:nvSpPr>
            <p:cNvPr id="12" name="矩形 10"/>
            <p:cNvSpPr>
              <a:spLocks noChangeArrowheads="1"/>
            </p:cNvSpPr>
            <p:nvPr/>
          </p:nvSpPr>
          <p:spPr bwMode="auto">
            <a:xfrm>
              <a:off x="5304504" y="1621019"/>
              <a:ext cx="1393330" cy="400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2.2 </a:t>
              </a:r>
              <a:r>
                <a:rPr lang="zh-CN" alt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操作符</a:t>
              </a:r>
              <a:endParaRPr lang="zh-CN" altLang="en-US" sz="2002" dirty="0">
                <a:solidFill>
                  <a:schemeClr val="accent1"/>
                </a:solidFill>
              </a:endParaRPr>
            </a:p>
          </p:txBody>
        </p:sp>
        <p:sp>
          <p:nvSpPr>
            <p:cNvPr id="13" name="直接连接符 11"/>
            <p:cNvSpPr>
              <a:spLocks noChangeShapeType="1"/>
            </p:cNvSpPr>
            <p:nvPr/>
          </p:nvSpPr>
          <p:spPr bwMode="auto">
            <a:xfrm>
              <a:off x="5304504" y="2028765"/>
              <a:ext cx="5504850" cy="1675"/>
            </a:xfrm>
            <a:prstGeom prst="line">
              <a:avLst/>
            </a:prstGeom>
            <a:noFill/>
            <a:ln w="6350" cap="flat" cmpd="sng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/>
              <a:endParaRPr lang="zh-CN" altLang="en-US" sz="2002">
                <a:solidFill>
                  <a:schemeClr val="accent1"/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4989215" y="3650400"/>
            <a:ext cx="5504850" cy="409421"/>
            <a:chOff x="5304504" y="1621019"/>
            <a:chExt cx="5504850" cy="409421"/>
          </a:xfrm>
        </p:grpSpPr>
        <p:sp>
          <p:nvSpPr>
            <p:cNvPr id="15" name="矩形 10"/>
            <p:cNvSpPr>
              <a:spLocks noChangeArrowheads="1"/>
            </p:cNvSpPr>
            <p:nvPr/>
          </p:nvSpPr>
          <p:spPr bwMode="auto">
            <a:xfrm>
              <a:off x="5304504" y="1621019"/>
              <a:ext cx="2162772" cy="400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2.3 </a:t>
              </a:r>
              <a:r>
                <a:rPr lang="zh-CN" alt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控制执行流程</a:t>
              </a:r>
              <a:endParaRPr lang="zh-CN" altLang="en-US" sz="2002" dirty="0">
                <a:solidFill>
                  <a:schemeClr val="accent1"/>
                </a:solidFill>
              </a:endParaRPr>
            </a:p>
          </p:txBody>
        </p:sp>
        <p:sp>
          <p:nvSpPr>
            <p:cNvPr id="16" name="直接连接符 11"/>
            <p:cNvSpPr>
              <a:spLocks noChangeShapeType="1"/>
            </p:cNvSpPr>
            <p:nvPr/>
          </p:nvSpPr>
          <p:spPr bwMode="auto">
            <a:xfrm>
              <a:off x="5304504" y="2028765"/>
              <a:ext cx="5504850" cy="1675"/>
            </a:xfrm>
            <a:prstGeom prst="line">
              <a:avLst/>
            </a:prstGeom>
            <a:noFill/>
            <a:ln w="6350" cap="flat" cmpd="sng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/>
              <a:endParaRPr lang="zh-CN" altLang="en-US" sz="2002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092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7"/>
          <p:cNvGrpSpPr>
            <a:grpSpLocks/>
          </p:cNvGrpSpPr>
          <p:nvPr/>
        </p:nvGrpSpPr>
        <p:grpSpPr bwMode="auto">
          <a:xfrm>
            <a:off x="8420587" y="2255458"/>
            <a:ext cx="4004745" cy="1775434"/>
            <a:chOff x="2872440" y="555224"/>
            <a:chExt cx="2846543" cy="1262781"/>
          </a:xfrm>
        </p:grpSpPr>
        <p:sp>
          <p:nvSpPr>
            <p:cNvPr id="21" name="文本框 66"/>
            <p:cNvSpPr txBox="1">
              <a:spLocks noChangeArrowheads="1"/>
            </p:cNvSpPr>
            <p:nvPr/>
          </p:nvSpPr>
          <p:spPr bwMode="auto">
            <a:xfrm>
              <a:off x="2904174" y="1373898"/>
              <a:ext cx="2814809" cy="44410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请替换文字内容，点击添加相关标题文字，修改文字内容，也可以直接复制你的内容到此。请替换文字内容，点击添加相关标题文字，修改文字内容，也可以直接复制你的内容到此。</a:t>
              </a:r>
            </a:p>
          </p:txBody>
        </p:sp>
        <p:sp>
          <p:nvSpPr>
            <p:cNvPr id="21529" name="文本框 13"/>
            <p:cNvSpPr txBox="1">
              <a:spLocks noChangeArrowheads="1"/>
            </p:cNvSpPr>
            <p:nvPr/>
          </p:nvSpPr>
          <p:spPr bwMode="auto">
            <a:xfrm>
              <a:off x="2872440" y="555224"/>
              <a:ext cx="1443851" cy="297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点击请替换文字内容</a:t>
              </a:r>
            </a:p>
          </p:txBody>
        </p:sp>
        <p:sp>
          <p:nvSpPr>
            <p:cNvPr id="21530" name="文本框 66"/>
            <p:cNvSpPr txBox="1">
              <a:spLocks noChangeArrowheads="1"/>
            </p:cNvSpPr>
            <p:nvPr/>
          </p:nvSpPr>
          <p:spPr bwMode="auto">
            <a:xfrm>
              <a:off x="2875615" y="880114"/>
              <a:ext cx="2572999" cy="1860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100" dirty="0" smtClean="0">
                  <a:solidFill>
                    <a:schemeClr val="bg1">
                      <a:lumMod val="65000"/>
                    </a:schemeClr>
                  </a:solidFill>
                  <a:latin typeface="+mn-lt"/>
                  <a:ea typeface="SimSun-ExtB" panose="02010609060101010101" pitchFamily="49" charset="-122"/>
                  <a:cs typeface="Arial" panose="020B0604020202020204" pitchFamily="34" charset="0"/>
                </a:rPr>
                <a:t>CLICK PLEASE REPLACE THE WRITTEN CONTENT</a:t>
              </a:r>
              <a:endParaRPr lang="zh-CN" altLang="en-US" sz="1100" dirty="0">
                <a:solidFill>
                  <a:schemeClr val="bg1">
                    <a:lumMod val="65000"/>
                  </a:schemeClr>
                </a:solidFill>
                <a:latin typeface="+mn-lt"/>
                <a:ea typeface="SimSun-ExtB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4" name="任意多边形 23"/>
            <p:cNvSpPr/>
            <p:nvPr/>
          </p:nvSpPr>
          <p:spPr>
            <a:xfrm>
              <a:off x="2989856" y="1286573"/>
              <a:ext cx="287194" cy="0"/>
            </a:xfrm>
            <a:custGeom>
              <a:avLst/>
              <a:gdLst>
                <a:gd name="connsiteX0" fmla="*/ 0 w 504825"/>
                <a:gd name="connsiteY0" fmla="*/ 0 h 0"/>
                <a:gd name="connsiteX1" fmla="*/ 504825 w 504825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4825">
                  <a:moveTo>
                    <a:pt x="0" y="0"/>
                  </a:moveTo>
                  <a:lnTo>
                    <a:pt x="504825" y="0"/>
                  </a:lnTo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7996450" y="1"/>
            <a:ext cx="4861948" cy="1515732"/>
          </a:xfrm>
          <a:prstGeom prst="rect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7996450" y="5705758"/>
            <a:ext cx="4861948" cy="1515732"/>
          </a:xfrm>
          <a:prstGeom prst="rect">
            <a:avLst/>
          </a:prstGeom>
          <a:blipFill dpi="0"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/>
          </a:p>
        </p:txBody>
      </p:sp>
      <p:sp>
        <p:nvSpPr>
          <p:cNvPr id="41" name="任意多边形 40"/>
          <p:cNvSpPr/>
          <p:nvPr/>
        </p:nvSpPr>
        <p:spPr>
          <a:xfrm>
            <a:off x="7996450" y="1640741"/>
            <a:ext cx="4861948" cy="3931079"/>
          </a:xfrm>
          <a:custGeom>
            <a:avLst/>
            <a:gdLst>
              <a:gd name="connsiteX0" fmla="*/ 0 w 3457575"/>
              <a:gd name="connsiteY0" fmla="*/ 0 h 2796096"/>
              <a:gd name="connsiteX1" fmla="*/ 3457575 w 3457575"/>
              <a:gd name="connsiteY1" fmla="*/ 0 h 2796096"/>
              <a:gd name="connsiteX2" fmla="*/ 3457575 w 3457575"/>
              <a:gd name="connsiteY2" fmla="*/ 2796096 h 2796096"/>
              <a:gd name="connsiteX3" fmla="*/ 0 w 3457575"/>
              <a:gd name="connsiteY3" fmla="*/ 2796096 h 2796096"/>
              <a:gd name="connsiteX4" fmla="*/ 0 w 3457575"/>
              <a:gd name="connsiteY4" fmla="*/ 0 h 2796096"/>
              <a:gd name="connsiteX5" fmla="*/ 85726 w 3457575"/>
              <a:gd name="connsiteY5" fmla="*/ 86496 h 2796096"/>
              <a:gd name="connsiteX6" fmla="*/ 85726 w 3457575"/>
              <a:gd name="connsiteY6" fmla="*/ 2698618 h 2796096"/>
              <a:gd name="connsiteX7" fmla="*/ 3371852 w 3457575"/>
              <a:gd name="connsiteY7" fmla="*/ 2698618 h 2796096"/>
              <a:gd name="connsiteX8" fmla="*/ 3371852 w 3457575"/>
              <a:gd name="connsiteY8" fmla="*/ 86496 h 2796096"/>
              <a:gd name="connsiteX9" fmla="*/ 85726 w 3457575"/>
              <a:gd name="connsiteY9" fmla="*/ 86496 h 2796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457575" h="2796096">
                <a:moveTo>
                  <a:pt x="0" y="0"/>
                </a:moveTo>
                <a:lnTo>
                  <a:pt x="3457575" y="0"/>
                </a:lnTo>
                <a:lnTo>
                  <a:pt x="3457575" y="2796096"/>
                </a:lnTo>
                <a:lnTo>
                  <a:pt x="0" y="2796096"/>
                </a:lnTo>
                <a:lnTo>
                  <a:pt x="0" y="0"/>
                </a:lnTo>
                <a:close/>
                <a:moveTo>
                  <a:pt x="85726" y="86496"/>
                </a:moveTo>
                <a:lnTo>
                  <a:pt x="85726" y="2698618"/>
                </a:lnTo>
                <a:lnTo>
                  <a:pt x="3371852" y="2698618"/>
                </a:lnTo>
                <a:lnTo>
                  <a:pt x="3371852" y="86496"/>
                </a:lnTo>
                <a:lnTo>
                  <a:pt x="85726" y="864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/>
          </a:p>
        </p:txBody>
      </p:sp>
      <p:grpSp>
        <p:nvGrpSpPr>
          <p:cNvPr id="4" name="组合 55"/>
          <p:cNvGrpSpPr>
            <a:grpSpLocks/>
          </p:cNvGrpSpPr>
          <p:nvPr/>
        </p:nvGrpSpPr>
        <p:grpSpPr bwMode="auto">
          <a:xfrm>
            <a:off x="560662" y="1869507"/>
            <a:ext cx="6958076" cy="1165781"/>
            <a:chOff x="5125834" y="3831657"/>
            <a:chExt cx="4948441" cy="828896"/>
          </a:xfrm>
        </p:grpSpPr>
        <p:sp>
          <p:nvSpPr>
            <p:cNvPr id="57" name="文本框 66"/>
            <p:cNvSpPr txBox="1">
              <a:spLocks noChangeArrowheads="1"/>
            </p:cNvSpPr>
            <p:nvPr/>
          </p:nvSpPr>
          <p:spPr bwMode="auto">
            <a:xfrm>
              <a:off x="5175048" y="4216589"/>
              <a:ext cx="4899227" cy="443964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请替换文字内容，点击添加相关标题文字，修改文字内容，也可以直接复制你的内容到此。请替换文字内容，点击添加相关标题文字，修改文字内容，也可以直接复制你的内容到此</a:t>
              </a:r>
              <a:r>
                <a:rPr lang="zh-CN" altLang="en-US" sz="8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。</a:t>
              </a:r>
              <a:r>
                <a:rPr lang="zh-CN" altLang="en-US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请替换文字内容，点击添加相关标题文字，修改文字内容，也可以直接复制你的内容到此。请替换文字内容，点击添加相关标题文字，修改文字内容，也可以直接复制你的内容到此</a:t>
              </a:r>
              <a:r>
                <a:rPr lang="zh-CN" altLang="en-US" sz="8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。</a:t>
              </a:r>
              <a:endPara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1527" name="文本框 66"/>
            <p:cNvSpPr txBox="1">
              <a:spLocks noChangeArrowheads="1"/>
            </p:cNvSpPr>
            <p:nvPr/>
          </p:nvSpPr>
          <p:spPr bwMode="auto">
            <a:xfrm>
              <a:off x="5125834" y="3831657"/>
              <a:ext cx="1869231" cy="3939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sz="20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点击请替换文字内容</a:t>
              </a:r>
            </a:p>
          </p:txBody>
        </p:sp>
      </p:grpSp>
      <p:sp>
        <p:nvSpPr>
          <p:cNvPr id="7" name="十字形 6"/>
          <p:cNvSpPr/>
          <p:nvPr/>
        </p:nvSpPr>
        <p:spPr>
          <a:xfrm>
            <a:off x="8594706" y="4810607"/>
            <a:ext cx="388420" cy="388420"/>
          </a:xfrm>
          <a:prstGeom prst="plus">
            <a:avLst>
              <a:gd name="adj" fmla="val 4138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/>
          </a:p>
        </p:txBody>
      </p:sp>
      <p:grpSp>
        <p:nvGrpSpPr>
          <p:cNvPr id="5" name="组合 2"/>
          <p:cNvGrpSpPr>
            <a:grpSpLocks/>
          </p:cNvGrpSpPr>
          <p:nvPr/>
        </p:nvGrpSpPr>
        <p:grpSpPr bwMode="auto">
          <a:xfrm>
            <a:off x="768264" y="4071717"/>
            <a:ext cx="5853089" cy="973283"/>
            <a:chOff x="546100" y="2895600"/>
            <a:chExt cx="4162425" cy="692704"/>
          </a:xfrm>
        </p:grpSpPr>
        <p:grpSp>
          <p:nvGrpSpPr>
            <p:cNvPr id="21520" name="组合 8"/>
            <p:cNvGrpSpPr>
              <a:grpSpLocks/>
            </p:cNvGrpSpPr>
            <p:nvPr/>
          </p:nvGrpSpPr>
          <p:grpSpPr bwMode="auto">
            <a:xfrm>
              <a:off x="546100" y="2895600"/>
              <a:ext cx="692704" cy="692704"/>
              <a:chOff x="584200" y="2946400"/>
              <a:chExt cx="692704" cy="692704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584200" y="2946400"/>
                <a:ext cx="692150" cy="692704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endParaRPr lang="zh-CN" altLang="en-US"/>
              </a:p>
            </p:txBody>
          </p:sp>
          <p:grpSp>
            <p:nvGrpSpPr>
              <p:cNvPr id="9" name="组合 67"/>
              <p:cNvGrpSpPr/>
              <p:nvPr/>
            </p:nvGrpSpPr>
            <p:grpSpPr bwMode="auto">
              <a:xfrm>
                <a:off x="724526" y="3119526"/>
                <a:ext cx="412052" cy="346452"/>
                <a:chOff x="7321551" y="763588"/>
                <a:chExt cx="1050925" cy="882650"/>
              </a:xfrm>
              <a:solidFill>
                <a:schemeClr val="bg1"/>
              </a:solidFill>
            </p:grpSpPr>
            <p:sp>
              <p:nvSpPr>
                <p:cNvPr id="69" name="Freeform 11"/>
                <p:cNvSpPr>
                  <a:spLocks noEditPoints="1"/>
                </p:cNvSpPr>
                <p:nvPr/>
              </p:nvSpPr>
              <p:spPr bwMode="auto">
                <a:xfrm>
                  <a:off x="7321551" y="763588"/>
                  <a:ext cx="744538" cy="704850"/>
                </a:xfrm>
                <a:custGeom>
                  <a:avLst/>
                  <a:gdLst>
                    <a:gd name="T0" fmla="*/ 86 w 90"/>
                    <a:gd name="T1" fmla="*/ 32 h 83"/>
                    <a:gd name="T2" fmla="*/ 90 w 90"/>
                    <a:gd name="T3" fmla="*/ 32 h 83"/>
                    <a:gd name="T4" fmla="*/ 45 w 90"/>
                    <a:gd name="T5" fmla="*/ 0 h 83"/>
                    <a:gd name="T6" fmla="*/ 0 w 90"/>
                    <a:gd name="T7" fmla="*/ 39 h 83"/>
                    <a:gd name="T8" fmla="*/ 18 w 90"/>
                    <a:gd name="T9" fmla="*/ 69 h 83"/>
                    <a:gd name="T10" fmla="*/ 13 w 90"/>
                    <a:gd name="T11" fmla="*/ 83 h 83"/>
                    <a:gd name="T12" fmla="*/ 29 w 90"/>
                    <a:gd name="T13" fmla="*/ 75 h 83"/>
                    <a:gd name="T14" fmla="*/ 45 w 90"/>
                    <a:gd name="T15" fmla="*/ 77 h 83"/>
                    <a:gd name="T16" fmla="*/ 49 w 90"/>
                    <a:gd name="T17" fmla="*/ 77 h 83"/>
                    <a:gd name="T18" fmla="*/ 48 w 90"/>
                    <a:gd name="T19" fmla="*/ 67 h 83"/>
                    <a:gd name="T20" fmla="*/ 86 w 90"/>
                    <a:gd name="T21" fmla="*/ 32 h 83"/>
                    <a:gd name="T22" fmla="*/ 62 w 90"/>
                    <a:gd name="T23" fmla="*/ 19 h 83"/>
                    <a:gd name="T24" fmla="*/ 67 w 90"/>
                    <a:gd name="T25" fmla="*/ 25 h 83"/>
                    <a:gd name="T26" fmla="*/ 62 w 90"/>
                    <a:gd name="T27" fmla="*/ 31 h 83"/>
                    <a:gd name="T28" fmla="*/ 55 w 90"/>
                    <a:gd name="T29" fmla="*/ 25 h 83"/>
                    <a:gd name="T30" fmla="*/ 62 w 90"/>
                    <a:gd name="T31" fmla="*/ 19 h 83"/>
                    <a:gd name="T32" fmla="*/ 30 w 90"/>
                    <a:gd name="T33" fmla="*/ 31 h 83"/>
                    <a:gd name="T34" fmla="*/ 23 w 90"/>
                    <a:gd name="T35" fmla="*/ 25 h 83"/>
                    <a:gd name="T36" fmla="*/ 30 w 90"/>
                    <a:gd name="T37" fmla="*/ 19 h 83"/>
                    <a:gd name="T38" fmla="*/ 36 w 90"/>
                    <a:gd name="T39" fmla="*/ 25 h 83"/>
                    <a:gd name="T40" fmla="*/ 30 w 90"/>
                    <a:gd name="T41" fmla="*/ 31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90" h="83">
                      <a:moveTo>
                        <a:pt x="86" y="32"/>
                      </a:moveTo>
                      <a:cubicBezTo>
                        <a:pt x="87" y="32"/>
                        <a:pt x="89" y="32"/>
                        <a:pt x="90" y="32"/>
                      </a:cubicBezTo>
                      <a:cubicBezTo>
                        <a:pt x="86" y="14"/>
                        <a:pt x="67" y="0"/>
                        <a:pt x="45" y="0"/>
                      </a:cubicBezTo>
                      <a:cubicBezTo>
                        <a:pt x="20" y="0"/>
                        <a:pt x="0" y="17"/>
                        <a:pt x="0" y="39"/>
                      </a:cubicBezTo>
                      <a:cubicBezTo>
                        <a:pt x="0" y="51"/>
                        <a:pt x="6" y="61"/>
                        <a:pt x="18" y="69"/>
                      </a:cubicBezTo>
                      <a:cubicBezTo>
                        <a:pt x="13" y="83"/>
                        <a:pt x="13" y="83"/>
                        <a:pt x="13" y="83"/>
                      </a:cubicBezTo>
                      <a:cubicBezTo>
                        <a:pt x="29" y="75"/>
                        <a:pt x="29" y="75"/>
                        <a:pt x="29" y="75"/>
                      </a:cubicBezTo>
                      <a:cubicBezTo>
                        <a:pt x="35" y="76"/>
                        <a:pt x="39" y="77"/>
                        <a:pt x="45" y="77"/>
                      </a:cubicBezTo>
                      <a:cubicBezTo>
                        <a:pt x="46" y="77"/>
                        <a:pt x="48" y="77"/>
                        <a:pt x="49" y="77"/>
                      </a:cubicBezTo>
                      <a:cubicBezTo>
                        <a:pt x="48" y="74"/>
                        <a:pt x="48" y="71"/>
                        <a:pt x="48" y="67"/>
                      </a:cubicBezTo>
                      <a:cubicBezTo>
                        <a:pt x="48" y="48"/>
                        <a:pt x="65" y="32"/>
                        <a:pt x="86" y="32"/>
                      </a:cubicBezTo>
                      <a:close/>
                      <a:moveTo>
                        <a:pt x="62" y="19"/>
                      </a:moveTo>
                      <a:cubicBezTo>
                        <a:pt x="65" y="19"/>
                        <a:pt x="67" y="22"/>
                        <a:pt x="67" y="25"/>
                      </a:cubicBezTo>
                      <a:cubicBezTo>
                        <a:pt x="67" y="29"/>
                        <a:pt x="65" y="31"/>
                        <a:pt x="62" y="31"/>
                      </a:cubicBezTo>
                      <a:cubicBezTo>
                        <a:pt x="58" y="31"/>
                        <a:pt x="55" y="29"/>
                        <a:pt x="55" y="25"/>
                      </a:cubicBezTo>
                      <a:cubicBezTo>
                        <a:pt x="55" y="22"/>
                        <a:pt x="58" y="19"/>
                        <a:pt x="62" y="19"/>
                      </a:cubicBezTo>
                      <a:close/>
                      <a:moveTo>
                        <a:pt x="30" y="31"/>
                      </a:moveTo>
                      <a:cubicBezTo>
                        <a:pt x="27" y="31"/>
                        <a:pt x="23" y="29"/>
                        <a:pt x="23" y="25"/>
                      </a:cubicBezTo>
                      <a:cubicBezTo>
                        <a:pt x="23" y="22"/>
                        <a:pt x="27" y="19"/>
                        <a:pt x="30" y="19"/>
                      </a:cubicBezTo>
                      <a:cubicBezTo>
                        <a:pt x="33" y="19"/>
                        <a:pt x="36" y="22"/>
                        <a:pt x="36" y="25"/>
                      </a:cubicBezTo>
                      <a:cubicBezTo>
                        <a:pt x="36" y="29"/>
                        <a:pt x="33" y="31"/>
                        <a:pt x="30" y="3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898">
                    <a:latin typeface="+mn-lt"/>
                    <a:ea typeface="+mn-ea"/>
                  </a:endParaRPr>
                </a:p>
              </p:txBody>
            </p:sp>
            <p:sp>
              <p:nvSpPr>
                <p:cNvPr id="70" name="Freeform 12"/>
                <p:cNvSpPr>
                  <a:spLocks noEditPoints="1"/>
                </p:cNvSpPr>
                <p:nvPr/>
              </p:nvSpPr>
              <p:spPr bwMode="auto">
                <a:xfrm>
                  <a:off x="7735888" y="1052513"/>
                  <a:ext cx="636588" cy="593725"/>
                </a:xfrm>
                <a:custGeom>
                  <a:avLst/>
                  <a:gdLst>
                    <a:gd name="T0" fmla="*/ 77 w 77"/>
                    <a:gd name="T1" fmla="*/ 33 h 70"/>
                    <a:gd name="T2" fmla="*/ 39 w 77"/>
                    <a:gd name="T3" fmla="*/ 0 h 70"/>
                    <a:gd name="T4" fmla="*/ 0 w 77"/>
                    <a:gd name="T5" fmla="*/ 33 h 70"/>
                    <a:gd name="T6" fmla="*/ 39 w 77"/>
                    <a:gd name="T7" fmla="*/ 66 h 70"/>
                    <a:gd name="T8" fmla="*/ 52 w 77"/>
                    <a:gd name="T9" fmla="*/ 63 h 70"/>
                    <a:gd name="T10" fmla="*/ 65 w 77"/>
                    <a:gd name="T11" fmla="*/ 70 h 70"/>
                    <a:gd name="T12" fmla="*/ 61 w 77"/>
                    <a:gd name="T13" fmla="*/ 59 h 70"/>
                    <a:gd name="T14" fmla="*/ 77 w 77"/>
                    <a:gd name="T15" fmla="*/ 33 h 70"/>
                    <a:gd name="T16" fmla="*/ 26 w 77"/>
                    <a:gd name="T17" fmla="*/ 27 h 70"/>
                    <a:gd name="T18" fmla="*/ 22 w 77"/>
                    <a:gd name="T19" fmla="*/ 23 h 70"/>
                    <a:gd name="T20" fmla="*/ 26 w 77"/>
                    <a:gd name="T21" fmla="*/ 18 h 70"/>
                    <a:gd name="T22" fmla="*/ 32 w 77"/>
                    <a:gd name="T23" fmla="*/ 23 h 70"/>
                    <a:gd name="T24" fmla="*/ 26 w 77"/>
                    <a:gd name="T25" fmla="*/ 27 h 70"/>
                    <a:gd name="T26" fmla="*/ 51 w 77"/>
                    <a:gd name="T27" fmla="*/ 27 h 70"/>
                    <a:gd name="T28" fmla="*/ 47 w 77"/>
                    <a:gd name="T29" fmla="*/ 23 h 70"/>
                    <a:gd name="T30" fmla="*/ 51 w 77"/>
                    <a:gd name="T31" fmla="*/ 18 h 70"/>
                    <a:gd name="T32" fmla="*/ 57 w 77"/>
                    <a:gd name="T33" fmla="*/ 23 h 70"/>
                    <a:gd name="T34" fmla="*/ 51 w 77"/>
                    <a:gd name="T35" fmla="*/ 27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77" h="70">
                      <a:moveTo>
                        <a:pt x="77" y="33"/>
                      </a:moveTo>
                      <a:cubicBezTo>
                        <a:pt x="77" y="15"/>
                        <a:pt x="59" y="0"/>
                        <a:pt x="39" y="0"/>
                      </a:cubicBezTo>
                      <a:cubicBezTo>
                        <a:pt x="17" y="0"/>
                        <a:pt x="0" y="15"/>
                        <a:pt x="0" y="33"/>
                      </a:cubicBezTo>
                      <a:cubicBezTo>
                        <a:pt x="0" y="51"/>
                        <a:pt x="17" y="66"/>
                        <a:pt x="39" y="66"/>
                      </a:cubicBezTo>
                      <a:cubicBezTo>
                        <a:pt x="43" y="66"/>
                        <a:pt x="48" y="65"/>
                        <a:pt x="52" y="63"/>
                      </a:cubicBezTo>
                      <a:cubicBezTo>
                        <a:pt x="65" y="70"/>
                        <a:pt x="65" y="70"/>
                        <a:pt x="65" y="70"/>
                      </a:cubicBezTo>
                      <a:cubicBezTo>
                        <a:pt x="61" y="59"/>
                        <a:pt x="61" y="59"/>
                        <a:pt x="61" y="59"/>
                      </a:cubicBezTo>
                      <a:cubicBezTo>
                        <a:pt x="70" y="52"/>
                        <a:pt x="77" y="43"/>
                        <a:pt x="77" y="33"/>
                      </a:cubicBezTo>
                      <a:close/>
                      <a:moveTo>
                        <a:pt x="26" y="27"/>
                      </a:moveTo>
                      <a:cubicBezTo>
                        <a:pt x="24" y="27"/>
                        <a:pt x="22" y="25"/>
                        <a:pt x="22" y="23"/>
                      </a:cubicBezTo>
                      <a:cubicBezTo>
                        <a:pt x="22" y="21"/>
                        <a:pt x="24" y="18"/>
                        <a:pt x="26" y="18"/>
                      </a:cubicBezTo>
                      <a:cubicBezTo>
                        <a:pt x="30" y="18"/>
                        <a:pt x="32" y="21"/>
                        <a:pt x="32" y="23"/>
                      </a:cubicBezTo>
                      <a:cubicBezTo>
                        <a:pt x="32" y="25"/>
                        <a:pt x="30" y="27"/>
                        <a:pt x="26" y="27"/>
                      </a:cubicBezTo>
                      <a:close/>
                      <a:moveTo>
                        <a:pt x="51" y="27"/>
                      </a:moveTo>
                      <a:cubicBezTo>
                        <a:pt x="49" y="27"/>
                        <a:pt x="47" y="25"/>
                        <a:pt x="47" y="23"/>
                      </a:cubicBezTo>
                      <a:cubicBezTo>
                        <a:pt x="47" y="21"/>
                        <a:pt x="49" y="18"/>
                        <a:pt x="51" y="18"/>
                      </a:cubicBezTo>
                      <a:cubicBezTo>
                        <a:pt x="55" y="18"/>
                        <a:pt x="57" y="21"/>
                        <a:pt x="57" y="23"/>
                      </a:cubicBezTo>
                      <a:cubicBezTo>
                        <a:pt x="57" y="25"/>
                        <a:pt x="55" y="27"/>
                        <a:pt x="51" y="2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898">
                    <a:latin typeface="+mn-lt"/>
                    <a:ea typeface="+mn-ea"/>
                  </a:endParaRPr>
                </a:p>
              </p:txBody>
            </p:sp>
          </p:grpSp>
        </p:grpSp>
        <p:grpSp>
          <p:nvGrpSpPr>
            <p:cNvPr id="21521" name="组合 71"/>
            <p:cNvGrpSpPr>
              <a:grpSpLocks/>
            </p:cNvGrpSpPr>
            <p:nvPr/>
          </p:nvGrpSpPr>
          <p:grpSpPr bwMode="auto">
            <a:xfrm>
              <a:off x="1417435" y="2945159"/>
              <a:ext cx="3291090" cy="590697"/>
              <a:chOff x="5125835" y="3227734"/>
              <a:chExt cx="3291090" cy="590697"/>
            </a:xfrm>
          </p:grpSpPr>
          <p:sp>
            <p:nvSpPr>
              <p:cNvPr id="73" name="文本框 66"/>
              <p:cNvSpPr txBox="1">
                <a:spLocks noChangeArrowheads="1"/>
              </p:cNvSpPr>
              <p:nvPr/>
            </p:nvSpPr>
            <p:spPr bwMode="auto">
              <a:xfrm>
                <a:off x="5162550" y="3505462"/>
                <a:ext cx="3254375" cy="312969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sz="800" dirty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请替换文字内容，点击添加相关标题文字，修改文字内容，也可以直接复制你的内容到此。请替换文字内容，点击添加相关标题文字，修改文字内容，也可以直接复制你的内容到此。</a:t>
                </a:r>
              </a:p>
            </p:txBody>
          </p:sp>
          <p:sp>
            <p:nvSpPr>
              <p:cNvPr id="21523" name="文本框 66"/>
              <p:cNvSpPr txBox="1">
                <a:spLocks noChangeArrowheads="1"/>
              </p:cNvSpPr>
              <p:nvPr/>
            </p:nvSpPr>
            <p:spPr bwMode="auto">
              <a:xfrm>
                <a:off x="5125835" y="3227734"/>
                <a:ext cx="1444577" cy="2973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点击请替换文字内容</a:t>
                </a:r>
              </a:p>
            </p:txBody>
          </p:sp>
        </p:grpSp>
      </p:grpSp>
      <p:grpSp>
        <p:nvGrpSpPr>
          <p:cNvPr id="11" name="组合 3"/>
          <p:cNvGrpSpPr>
            <a:grpSpLocks/>
          </p:cNvGrpSpPr>
          <p:nvPr/>
        </p:nvGrpSpPr>
        <p:grpSpPr bwMode="auto">
          <a:xfrm>
            <a:off x="768264" y="5339663"/>
            <a:ext cx="5853089" cy="973283"/>
            <a:chOff x="546100" y="3797300"/>
            <a:chExt cx="4162425" cy="692704"/>
          </a:xfrm>
        </p:grpSpPr>
        <p:grpSp>
          <p:nvGrpSpPr>
            <p:cNvPr id="21514" name="组合 9"/>
            <p:cNvGrpSpPr>
              <a:grpSpLocks/>
            </p:cNvGrpSpPr>
            <p:nvPr/>
          </p:nvGrpSpPr>
          <p:grpSpPr bwMode="auto">
            <a:xfrm>
              <a:off x="546100" y="3797300"/>
              <a:ext cx="692704" cy="692704"/>
              <a:chOff x="584200" y="3848100"/>
              <a:chExt cx="692704" cy="692704"/>
            </a:xfrm>
          </p:grpSpPr>
          <p:sp>
            <p:nvSpPr>
              <p:cNvPr id="71" name="矩形 70"/>
              <p:cNvSpPr/>
              <p:nvPr/>
            </p:nvSpPr>
            <p:spPr>
              <a:xfrm>
                <a:off x="584200" y="3848100"/>
                <a:ext cx="692150" cy="692704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endParaRPr lang="zh-CN" altLang="en-US"/>
              </a:p>
            </p:txBody>
          </p:sp>
          <p:grpSp>
            <p:nvGrpSpPr>
              <p:cNvPr id="13" name="组合 60"/>
              <p:cNvGrpSpPr/>
              <p:nvPr/>
            </p:nvGrpSpPr>
            <p:grpSpPr bwMode="auto">
              <a:xfrm>
                <a:off x="715724" y="4011754"/>
                <a:ext cx="448152" cy="357046"/>
                <a:chOff x="155576" y="754063"/>
                <a:chExt cx="1143000" cy="909638"/>
              </a:xfrm>
              <a:solidFill>
                <a:schemeClr val="bg1"/>
              </a:solidFill>
            </p:grpSpPr>
            <p:sp>
              <p:nvSpPr>
                <p:cNvPr id="62" name="Freeform 13"/>
                <p:cNvSpPr>
                  <a:spLocks noEditPoints="1"/>
                </p:cNvSpPr>
                <p:nvPr/>
              </p:nvSpPr>
              <p:spPr bwMode="auto">
                <a:xfrm>
                  <a:off x="155576" y="855663"/>
                  <a:ext cx="985838" cy="808038"/>
                </a:xfrm>
                <a:custGeom>
                  <a:avLst/>
                  <a:gdLst>
                    <a:gd name="T0" fmla="*/ 98 w 119"/>
                    <a:gd name="T1" fmla="*/ 40 h 95"/>
                    <a:gd name="T2" fmla="*/ 95 w 119"/>
                    <a:gd name="T3" fmla="*/ 36 h 95"/>
                    <a:gd name="T4" fmla="*/ 94 w 119"/>
                    <a:gd name="T5" fmla="*/ 22 h 95"/>
                    <a:gd name="T6" fmla="*/ 69 w 119"/>
                    <a:gd name="T7" fmla="*/ 23 h 95"/>
                    <a:gd name="T8" fmla="*/ 65 w 119"/>
                    <a:gd name="T9" fmla="*/ 16 h 95"/>
                    <a:gd name="T10" fmla="*/ 45 w 119"/>
                    <a:gd name="T11" fmla="*/ 6 h 95"/>
                    <a:gd name="T12" fmla="*/ 11 w 119"/>
                    <a:gd name="T13" fmla="*/ 34 h 95"/>
                    <a:gd name="T14" fmla="*/ 1 w 119"/>
                    <a:gd name="T15" fmla="*/ 60 h 95"/>
                    <a:gd name="T16" fmla="*/ 51 w 119"/>
                    <a:gd name="T17" fmla="*/ 93 h 95"/>
                    <a:gd name="T18" fmla="*/ 110 w 119"/>
                    <a:gd name="T19" fmla="*/ 67 h 95"/>
                    <a:gd name="T20" fmla="*/ 98 w 119"/>
                    <a:gd name="T21" fmla="*/ 40 h 95"/>
                    <a:gd name="T22" fmla="*/ 52 w 119"/>
                    <a:gd name="T23" fmla="*/ 86 h 95"/>
                    <a:gd name="T24" fmla="*/ 14 w 119"/>
                    <a:gd name="T25" fmla="*/ 62 h 95"/>
                    <a:gd name="T26" fmla="*/ 52 w 119"/>
                    <a:gd name="T27" fmla="*/ 35 h 95"/>
                    <a:gd name="T28" fmla="*/ 91 w 119"/>
                    <a:gd name="T29" fmla="*/ 57 h 95"/>
                    <a:gd name="T30" fmla="*/ 52 w 119"/>
                    <a:gd name="T31" fmla="*/ 86 h 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19" h="95">
                      <a:moveTo>
                        <a:pt x="98" y="40"/>
                      </a:moveTo>
                      <a:cubicBezTo>
                        <a:pt x="93" y="39"/>
                        <a:pt x="95" y="36"/>
                        <a:pt x="95" y="36"/>
                      </a:cubicBezTo>
                      <a:cubicBezTo>
                        <a:pt x="95" y="36"/>
                        <a:pt x="100" y="28"/>
                        <a:pt x="94" y="22"/>
                      </a:cubicBezTo>
                      <a:cubicBezTo>
                        <a:pt x="87" y="14"/>
                        <a:pt x="69" y="23"/>
                        <a:pt x="69" y="23"/>
                      </a:cubicBezTo>
                      <a:cubicBezTo>
                        <a:pt x="62" y="25"/>
                        <a:pt x="64" y="22"/>
                        <a:pt x="65" y="16"/>
                      </a:cubicBezTo>
                      <a:cubicBezTo>
                        <a:pt x="65" y="10"/>
                        <a:pt x="63" y="0"/>
                        <a:pt x="45" y="6"/>
                      </a:cubicBezTo>
                      <a:cubicBezTo>
                        <a:pt x="26" y="12"/>
                        <a:pt x="11" y="34"/>
                        <a:pt x="11" y="34"/>
                      </a:cubicBezTo>
                      <a:cubicBezTo>
                        <a:pt x="0" y="49"/>
                        <a:pt x="1" y="60"/>
                        <a:pt x="1" y="60"/>
                      </a:cubicBezTo>
                      <a:cubicBezTo>
                        <a:pt x="4" y="85"/>
                        <a:pt x="30" y="91"/>
                        <a:pt x="51" y="93"/>
                      </a:cubicBezTo>
                      <a:cubicBezTo>
                        <a:pt x="72" y="95"/>
                        <a:pt x="102" y="86"/>
                        <a:pt x="110" y="67"/>
                      </a:cubicBezTo>
                      <a:cubicBezTo>
                        <a:pt x="119" y="48"/>
                        <a:pt x="103" y="41"/>
                        <a:pt x="98" y="40"/>
                      </a:cubicBezTo>
                      <a:close/>
                      <a:moveTo>
                        <a:pt x="52" y="86"/>
                      </a:moveTo>
                      <a:cubicBezTo>
                        <a:pt x="31" y="87"/>
                        <a:pt x="14" y="76"/>
                        <a:pt x="14" y="62"/>
                      </a:cubicBezTo>
                      <a:cubicBezTo>
                        <a:pt x="14" y="48"/>
                        <a:pt x="31" y="36"/>
                        <a:pt x="52" y="35"/>
                      </a:cubicBezTo>
                      <a:cubicBezTo>
                        <a:pt x="74" y="34"/>
                        <a:pt x="91" y="43"/>
                        <a:pt x="91" y="57"/>
                      </a:cubicBezTo>
                      <a:cubicBezTo>
                        <a:pt x="91" y="72"/>
                        <a:pt x="74" y="85"/>
                        <a:pt x="52" y="8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898">
                    <a:latin typeface="+mn-lt"/>
                    <a:ea typeface="+mn-ea"/>
                  </a:endParaRPr>
                </a:p>
              </p:txBody>
            </p:sp>
            <p:sp>
              <p:nvSpPr>
                <p:cNvPr id="63" name="Freeform 14"/>
                <p:cNvSpPr>
                  <a:spLocks noEditPoints="1"/>
                </p:cNvSpPr>
                <p:nvPr/>
              </p:nvSpPr>
              <p:spPr bwMode="auto">
                <a:xfrm>
                  <a:off x="379413" y="1212850"/>
                  <a:ext cx="388938" cy="357188"/>
                </a:xfrm>
                <a:custGeom>
                  <a:avLst/>
                  <a:gdLst>
                    <a:gd name="T0" fmla="*/ 21 w 47"/>
                    <a:gd name="T1" fmla="*/ 3 h 42"/>
                    <a:gd name="T2" fmla="*/ 2 w 47"/>
                    <a:gd name="T3" fmla="*/ 25 h 42"/>
                    <a:gd name="T4" fmla="*/ 8 w 47"/>
                    <a:gd name="T5" fmla="*/ 35 h 42"/>
                    <a:gd name="T6" fmla="*/ 40 w 47"/>
                    <a:gd name="T7" fmla="*/ 29 h 42"/>
                    <a:gd name="T8" fmla="*/ 21 w 47"/>
                    <a:gd name="T9" fmla="*/ 3 h 42"/>
                    <a:gd name="T10" fmla="*/ 16 w 47"/>
                    <a:gd name="T11" fmla="*/ 31 h 42"/>
                    <a:gd name="T12" fmla="*/ 8 w 47"/>
                    <a:gd name="T13" fmla="*/ 26 h 42"/>
                    <a:gd name="T14" fmla="*/ 15 w 47"/>
                    <a:gd name="T15" fmla="*/ 19 h 42"/>
                    <a:gd name="T16" fmla="*/ 23 w 47"/>
                    <a:gd name="T17" fmla="*/ 24 h 42"/>
                    <a:gd name="T18" fmla="*/ 16 w 47"/>
                    <a:gd name="T19" fmla="*/ 31 h 42"/>
                    <a:gd name="T20" fmla="*/ 28 w 47"/>
                    <a:gd name="T21" fmla="*/ 20 h 42"/>
                    <a:gd name="T22" fmla="*/ 25 w 47"/>
                    <a:gd name="T23" fmla="*/ 20 h 42"/>
                    <a:gd name="T24" fmla="*/ 26 w 47"/>
                    <a:gd name="T25" fmla="*/ 16 h 42"/>
                    <a:gd name="T26" fmla="*/ 30 w 47"/>
                    <a:gd name="T27" fmla="*/ 16 h 42"/>
                    <a:gd name="T28" fmla="*/ 28 w 47"/>
                    <a:gd name="T29" fmla="*/ 20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7" h="42">
                      <a:moveTo>
                        <a:pt x="21" y="3"/>
                      </a:moveTo>
                      <a:cubicBezTo>
                        <a:pt x="0" y="5"/>
                        <a:pt x="2" y="25"/>
                        <a:pt x="2" y="25"/>
                      </a:cubicBezTo>
                      <a:cubicBezTo>
                        <a:pt x="2" y="25"/>
                        <a:pt x="2" y="32"/>
                        <a:pt x="8" y="35"/>
                      </a:cubicBezTo>
                      <a:cubicBezTo>
                        <a:pt x="21" y="42"/>
                        <a:pt x="33" y="38"/>
                        <a:pt x="40" y="29"/>
                      </a:cubicBezTo>
                      <a:cubicBezTo>
                        <a:pt x="47" y="21"/>
                        <a:pt x="43" y="0"/>
                        <a:pt x="21" y="3"/>
                      </a:cubicBezTo>
                      <a:close/>
                      <a:moveTo>
                        <a:pt x="16" y="31"/>
                      </a:moveTo>
                      <a:cubicBezTo>
                        <a:pt x="12" y="31"/>
                        <a:pt x="8" y="29"/>
                        <a:pt x="8" y="26"/>
                      </a:cubicBezTo>
                      <a:cubicBezTo>
                        <a:pt x="8" y="22"/>
                        <a:pt x="11" y="19"/>
                        <a:pt x="15" y="19"/>
                      </a:cubicBezTo>
                      <a:cubicBezTo>
                        <a:pt x="20" y="18"/>
                        <a:pt x="23" y="21"/>
                        <a:pt x="23" y="24"/>
                      </a:cubicBezTo>
                      <a:cubicBezTo>
                        <a:pt x="23" y="27"/>
                        <a:pt x="20" y="31"/>
                        <a:pt x="16" y="31"/>
                      </a:cubicBezTo>
                      <a:close/>
                      <a:moveTo>
                        <a:pt x="28" y="20"/>
                      </a:moveTo>
                      <a:cubicBezTo>
                        <a:pt x="27" y="21"/>
                        <a:pt x="25" y="21"/>
                        <a:pt x="25" y="20"/>
                      </a:cubicBezTo>
                      <a:cubicBezTo>
                        <a:pt x="24" y="19"/>
                        <a:pt x="24" y="17"/>
                        <a:pt x="26" y="16"/>
                      </a:cubicBezTo>
                      <a:cubicBezTo>
                        <a:pt x="27" y="15"/>
                        <a:pt x="29" y="15"/>
                        <a:pt x="30" y="16"/>
                      </a:cubicBezTo>
                      <a:cubicBezTo>
                        <a:pt x="30" y="17"/>
                        <a:pt x="30" y="19"/>
                        <a:pt x="28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898">
                    <a:latin typeface="+mn-lt"/>
                    <a:ea typeface="+mn-ea"/>
                  </a:endParaRPr>
                </a:p>
              </p:txBody>
            </p:sp>
            <p:sp>
              <p:nvSpPr>
                <p:cNvPr id="64" name="Freeform 15"/>
                <p:cNvSpPr>
                  <a:spLocks/>
                </p:cNvSpPr>
                <p:nvPr/>
              </p:nvSpPr>
              <p:spPr bwMode="auto">
                <a:xfrm>
                  <a:off x="892176" y="890588"/>
                  <a:ext cx="215900" cy="228600"/>
                </a:xfrm>
                <a:custGeom>
                  <a:avLst/>
                  <a:gdLst>
                    <a:gd name="T0" fmla="*/ 20 w 26"/>
                    <a:gd name="T1" fmla="*/ 27 h 27"/>
                    <a:gd name="T2" fmla="*/ 23 w 26"/>
                    <a:gd name="T3" fmla="*/ 24 h 27"/>
                    <a:gd name="T4" fmla="*/ 23 w 26"/>
                    <a:gd name="T5" fmla="*/ 24 h 27"/>
                    <a:gd name="T6" fmla="*/ 4 w 26"/>
                    <a:gd name="T7" fmla="*/ 4 h 27"/>
                    <a:gd name="T8" fmla="*/ 0 w 26"/>
                    <a:gd name="T9" fmla="*/ 8 h 27"/>
                    <a:gd name="T10" fmla="*/ 4 w 26"/>
                    <a:gd name="T11" fmla="*/ 11 h 27"/>
                    <a:gd name="T12" fmla="*/ 16 w 26"/>
                    <a:gd name="T13" fmla="*/ 23 h 27"/>
                    <a:gd name="T14" fmla="*/ 20 w 26"/>
                    <a:gd name="T15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6" h="27">
                      <a:moveTo>
                        <a:pt x="20" y="27"/>
                      </a:moveTo>
                      <a:cubicBezTo>
                        <a:pt x="21" y="27"/>
                        <a:pt x="23" y="26"/>
                        <a:pt x="23" y="24"/>
                      </a:cubicBezTo>
                      <a:cubicBezTo>
                        <a:pt x="23" y="24"/>
                        <a:pt x="23" y="24"/>
                        <a:pt x="23" y="24"/>
                      </a:cubicBezTo>
                      <a:cubicBezTo>
                        <a:pt x="26" y="0"/>
                        <a:pt x="4" y="4"/>
                        <a:pt x="4" y="4"/>
                      </a:cubicBezTo>
                      <a:cubicBezTo>
                        <a:pt x="2" y="4"/>
                        <a:pt x="0" y="6"/>
                        <a:pt x="0" y="8"/>
                      </a:cubicBezTo>
                      <a:cubicBezTo>
                        <a:pt x="0" y="10"/>
                        <a:pt x="2" y="11"/>
                        <a:pt x="4" y="11"/>
                      </a:cubicBezTo>
                      <a:cubicBezTo>
                        <a:pt x="19" y="8"/>
                        <a:pt x="16" y="23"/>
                        <a:pt x="16" y="23"/>
                      </a:cubicBezTo>
                      <a:cubicBezTo>
                        <a:pt x="16" y="25"/>
                        <a:pt x="18" y="27"/>
                        <a:pt x="20" y="2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898">
                    <a:latin typeface="+mn-lt"/>
                    <a:ea typeface="+mn-ea"/>
                  </a:endParaRPr>
                </a:p>
              </p:txBody>
            </p:sp>
            <p:sp>
              <p:nvSpPr>
                <p:cNvPr id="65" name="Freeform 16"/>
                <p:cNvSpPr>
                  <a:spLocks/>
                </p:cNvSpPr>
                <p:nvPr/>
              </p:nvSpPr>
              <p:spPr bwMode="auto">
                <a:xfrm>
                  <a:off x="850901" y="754063"/>
                  <a:ext cx="447675" cy="425450"/>
                </a:xfrm>
                <a:custGeom>
                  <a:avLst/>
                  <a:gdLst>
                    <a:gd name="T0" fmla="*/ 22 w 54"/>
                    <a:gd name="T1" fmla="*/ 2 h 50"/>
                    <a:gd name="T2" fmla="*/ 4 w 54"/>
                    <a:gd name="T3" fmla="*/ 2 h 50"/>
                    <a:gd name="T4" fmla="*/ 4 w 54"/>
                    <a:gd name="T5" fmla="*/ 2 h 50"/>
                    <a:gd name="T6" fmla="*/ 4 w 54"/>
                    <a:gd name="T7" fmla="*/ 2 h 50"/>
                    <a:gd name="T8" fmla="*/ 0 w 54"/>
                    <a:gd name="T9" fmla="*/ 7 h 50"/>
                    <a:gd name="T10" fmla="*/ 5 w 54"/>
                    <a:gd name="T11" fmla="*/ 12 h 50"/>
                    <a:gd name="T12" fmla="*/ 10 w 54"/>
                    <a:gd name="T13" fmla="*/ 11 h 50"/>
                    <a:gd name="T14" fmla="*/ 35 w 54"/>
                    <a:gd name="T15" fmla="*/ 24 h 50"/>
                    <a:gd name="T16" fmla="*/ 37 w 54"/>
                    <a:gd name="T17" fmla="*/ 41 h 50"/>
                    <a:gd name="T18" fmla="*/ 36 w 54"/>
                    <a:gd name="T19" fmla="*/ 46 h 50"/>
                    <a:gd name="T20" fmla="*/ 41 w 54"/>
                    <a:gd name="T21" fmla="*/ 50 h 50"/>
                    <a:gd name="T22" fmla="*/ 46 w 54"/>
                    <a:gd name="T23" fmla="*/ 46 h 50"/>
                    <a:gd name="T24" fmla="*/ 46 w 54"/>
                    <a:gd name="T25" fmla="*/ 46 h 50"/>
                    <a:gd name="T26" fmla="*/ 22 w 54"/>
                    <a:gd name="T27" fmla="*/ 2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54" h="50">
                      <a:moveTo>
                        <a:pt x="22" y="2"/>
                      </a:moveTo>
                      <a:cubicBezTo>
                        <a:pt x="14" y="0"/>
                        <a:pt x="7" y="1"/>
                        <a:pt x="4" y="2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2" y="3"/>
                        <a:pt x="0" y="5"/>
                        <a:pt x="0" y="7"/>
                      </a:cubicBezTo>
                      <a:cubicBezTo>
                        <a:pt x="0" y="10"/>
                        <a:pt x="2" y="12"/>
                        <a:pt x="5" y="12"/>
                      </a:cubicBezTo>
                      <a:cubicBezTo>
                        <a:pt x="5" y="12"/>
                        <a:pt x="8" y="12"/>
                        <a:pt x="10" y="11"/>
                      </a:cubicBezTo>
                      <a:cubicBezTo>
                        <a:pt x="12" y="10"/>
                        <a:pt x="27" y="11"/>
                        <a:pt x="35" y="24"/>
                      </a:cubicBezTo>
                      <a:cubicBezTo>
                        <a:pt x="39" y="33"/>
                        <a:pt x="37" y="40"/>
                        <a:pt x="37" y="41"/>
                      </a:cubicBezTo>
                      <a:cubicBezTo>
                        <a:pt x="37" y="41"/>
                        <a:pt x="36" y="43"/>
                        <a:pt x="36" y="46"/>
                      </a:cubicBezTo>
                      <a:cubicBezTo>
                        <a:pt x="36" y="49"/>
                        <a:pt x="38" y="50"/>
                        <a:pt x="41" y="50"/>
                      </a:cubicBezTo>
                      <a:cubicBezTo>
                        <a:pt x="43" y="50"/>
                        <a:pt x="45" y="50"/>
                        <a:pt x="46" y="46"/>
                      </a:cubicBezTo>
                      <a:cubicBezTo>
                        <a:pt x="46" y="46"/>
                        <a:pt x="46" y="46"/>
                        <a:pt x="46" y="46"/>
                      </a:cubicBezTo>
                      <a:cubicBezTo>
                        <a:pt x="54" y="18"/>
                        <a:pt x="36" y="5"/>
                        <a:pt x="22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898">
                    <a:latin typeface="+mn-lt"/>
                    <a:ea typeface="+mn-ea"/>
                  </a:endParaRPr>
                </a:p>
              </p:txBody>
            </p:sp>
          </p:grpSp>
        </p:grpSp>
        <p:grpSp>
          <p:nvGrpSpPr>
            <p:cNvPr id="21515" name="组合 74"/>
            <p:cNvGrpSpPr>
              <a:grpSpLocks/>
            </p:cNvGrpSpPr>
            <p:nvPr/>
          </p:nvGrpSpPr>
          <p:grpSpPr bwMode="auto">
            <a:xfrm>
              <a:off x="1417435" y="3846859"/>
              <a:ext cx="3291090" cy="590697"/>
              <a:chOff x="5125835" y="3227734"/>
              <a:chExt cx="3291090" cy="590697"/>
            </a:xfrm>
          </p:grpSpPr>
          <p:sp>
            <p:nvSpPr>
              <p:cNvPr id="76" name="文本框 66"/>
              <p:cNvSpPr txBox="1">
                <a:spLocks noChangeArrowheads="1"/>
              </p:cNvSpPr>
              <p:nvPr/>
            </p:nvSpPr>
            <p:spPr bwMode="auto">
              <a:xfrm>
                <a:off x="5162550" y="3505462"/>
                <a:ext cx="3254375" cy="312969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sz="800" dirty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请替换文字内容，点击添加相关标题文字，修改文字内容，也可以直接复制你的内容到此。请替换文字内容，点击添加相关标题文字，修改文字内容，也可以直接复制你的内容到此。</a:t>
                </a:r>
              </a:p>
            </p:txBody>
          </p:sp>
          <p:sp>
            <p:nvSpPr>
              <p:cNvPr id="21517" name="文本框 66"/>
              <p:cNvSpPr txBox="1">
                <a:spLocks noChangeArrowheads="1"/>
              </p:cNvSpPr>
              <p:nvPr/>
            </p:nvSpPr>
            <p:spPr bwMode="auto">
              <a:xfrm>
                <a:off x="5125835" y="3227734"/>
                <a:ext cx="1444577" cy="2973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点击请替换文字内容</a:t>
                </a:r>
              </a:p>
            </p:txBody>
          </p:sp>
        </p:grpSp>
      </p:grpSp>
      <p:sp>
        <p:nvSpPr>
          <p:cNvPr id="34" name="矩形 33"/>
          <p:cNvSpPr/>
          <p:nvPr/>
        </p:nvSpPr>
        <p:spPr>
          <a:xfrm>
            <a:off x="354" y="36163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372973" y="266550"/>
            <a:ext cx="3785478" cy="528263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zh-CN" altLang="en-US" sz="28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点击添加相关标题文字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372973" y="731157"/>
            <a:ext cx="2352650" cy="282042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en-US" altLang="zh-CN" sz="12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ADD RELATED TITLE WORDS</a:t>
            </a:r>
            <a:endParaRPr lang="zh-CN" altLang="en-US" sz="12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9563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8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9" grpId="0" animBg="1"/>
      <p:bldP spid="7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788061" y="2976215"/>
            <a:ext cx="5286138" cy="2419596"/>
            <a:chOff x="3212076" y="2449974"/>
            <a:chExt cx="5771680" cy="2641840"/>
          </a:xfrm>
        </p:grpSpPr>
        <p:sp>
          <p:nvSpPr>
            <p:cNvPr id="85" name="Freeform 5"/>
            <p:cNvSpPr>
              <a:spLocks/>
            </p:cNvSpPr>
            <p:nvPr/>
          </p:nvSpPr>
          <p:spPr bwMode="auto">
            <a:xfrm>
              <a:off x="7360072" y="2683754"/>
              <a:ext cx="1623684" cy="1549589"/>
            </a:xfrm>
            <a:custGeom>
              <a:avLst/>
              <a:gdLst>
                <a:gd name="T0" fmla="*/ 1271 w 1271"/>
                <a:gd name="T1" fmla="*/ 1213 h 1213"/>
                <a:gd name="T2" fmla="*/ 811 w 1271"/>
                <a:gd name="T3" fmla="*/ 1213 h 1213"/>
                <a:gd name="T4" fmla="*/ 0 w 1271"/>
                <a:gd name="T5" fmla="*/ 0 h 1213"/>
                <a:gd name="T6" fmla="*/ 459 w 1271"/>
                <a:gd name="T7" fmla="*/ 0 h 1213"/>
                <a:gd name="T8" fmla="*/ 1271 w 1271"/>
                <a:gd name="T9" fmla="*/ 1213 h 1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1" h="1213">
                  <a:moveTo>
                    <a:pt x="1271" y="1213"/>
                  </a:moveTo>
                  <a:lnTo>
                    <a:pt x="811" y="1213"/>
                  </a:lnTo>
                  <a:lnTo>
                    <a:pt x="0" y="0"/>
                  </a:lnTo>
                  <a:lnTo>
                    <a:pt x="459" y="0"/>
                  </a:lnTo>
                  <a:lnTo>
                    <a:pt x="1271" y="1213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83748" tIns="41874" rIns="83748" bIns="41874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8" name="Freeform 6"/>
            <p:cNvSpPr>
              <a:spLocks/>
            </p:cNvSpPr>
            <p:nvPr/>
          </p:nvSpPr>
          <p:spPr bwMode="auto">
            <a:xfrm>
              <a:off x="6324031" y="2449974"/>
              <a:ext cx="1622407" cy="2408059"/>
            </a:xfrm>
            <a:custGeom>
              <a:avLst/>
              <a:gdLst>
                <a:gd name="T0" fmla="*/ 1270 w 1270"/>
                <a:gd name="T1" fmla="*/ 1885 h 1885"/>
                <a:gd name="T2" fmla="*/ 811 w 1270"/>
                <a:gd name="T3" fmla="*/ 1885 h 1885"/>
                <a:gd name="T4" fmla="*/ 0 w 1270"/>
                <a:gd name="T5" fmla="*/ 0 h 1885"/>
                <a:gd name="T6" fmla="*/ 459 w 1270"/>
                <a:gd name="T7" fmla="*/ 0 h 1885"/>
                <a:gd name="T8" fmla="*/ 1270 w 1270"/>
                <a:gd name="T9" fmla="*/ 1885 h 18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0" h="1885">
                  <a:moveTo>
                    <a:pt x="1270" y="1885"/>
                  </a:moveTo>
                  <a:lnTo>
                    <a:pt x="811" y="1885"/>
                  </a:lnTo>
                  <a:lnTo>
                    <a:pt x="0" y="0"/>
                  </a:lnTo>
                  <a:lnTo>
                    <a:pt x="459" y="0"/>
                  </a:lnTo>
                  <a:lnTo>
                    <a:pt x="1270" y="188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83748" tIns="41874" rIns="83748" bIns="41874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1" name="Freeform 7"/>
            <p:cNvSpPr>
              <a:spLocks/>
            </p:cNvSpPr>
            <p:nvPr/>
          </p:nvSpPr>
          <p:spPr bwMode="auto">
            <a:xfrm>
              <a:off x="5285435" y="2917534"/>
              <a:ext cx="1624962" cy="2174280"/>
            </a:xfrm>
            <a:custGeom>
              <a:avLst/>
              <a:gdLst>
                <a:gd name="T0" fmla="*/ 459 w 1272"/>
                <a:gd name="T1" fmla="*/ 0 h 1702"/>
                <a:gd name="T2" fmla="*/ 1272 w 1272"/>
                <a:gd name="T3" fmla="*/ 1702 h 1702"/>
                <a:gd name="T4" fmla="*/ 813 w 1272"/>
                <a:gd name="T5" fmla="*/ 1702 h 1702"/>
                <a:gd name="T6" fmla="*/ 0 w 1272"/>
                <a:gd name="T7" fmla="*/ 0 h 1702"/>
                <a:gd name="T8" fmla="*/ 459 w 1272"/>
                <a:gd name="T9" fmla="*/ 0 h 1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2" h="1702">
                  <a:moveTo>
                    <a:pt x="459" y="0"/>
                  </a:moveTo>
                  <a:lnTo>
                    <a:pt x="1272" y="1702"/>
                  </a:lnTo>
                  <a:lnTo>
                    <a:pt x="813" y="1702"/>
                  </a:lnTo>
                  <a:lnTo>
                    <a:pt x="0" y="0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83748" tIns="41874" rIns="83748" bIns="41874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4" name="Freeform 8"/>
            <p:cNvSpPr>
              <a:spLocks/>
            </p:cNvSpPr>
            <p:nvPr/>
          </p:nvSpPr>
          <p:spPr bwMode="auto">
            <a:xfrm>
              <a:off x="4249394" y="2683754"/>
              <a:ext cx="1622407" cy="1940500"/>
            </a:xfrm>
            <a:custGeom>
              <a:avLst/>
              <a:gdLst>
                <a:gd name="T0" fmla="*/ 459 w 1270"/>
                <a:gd name="T1" fmla="*/ 0 h 1519"/>
                <a:gd name="T2" fmla="*/ 1270 w 1270"/>
                <a:gd name="T3" fmla="*/ 1519 h 1519"/>
                <a:gd name="T4" fmla="*/ 811 w 1270"/>
                <a:gd name="T5" fmla="*/ 1519 h 1519"/>
                <a:gd name="T6" fmla="*/ 0 w 1270"/>
                <a:gd name="T7" fmla="*/ 0 h 1519"/>
                <a:gd name="T8" fmla="*/ 459 w 1270"/>
                <a:gd name="T9" fmla="*/ 0 h 1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0" h="1519">
                  <a:moveTo>
                    <a:pt x="459" y="0"/>
                  </a:moveTo>
                  <a:lnTo>
                    <a:pt x="1270" y="1519"/>
                  </a:lnTo>
                  <a:lnTo>
                    <a:pt x="811" y="1519"/>
                  </a:lnTo>
                  <a:lnTo>
                    <a:pt x="0" y="0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83748" tIns="41874" rIns="83748" bIns="41874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7" name="Freeform 9"/>
            <p:cNvSpPr>
              <a:spLocks/>
            </p:cNvSpPr>
            <p:nvPr/>
          </p:nvSpPr>
          <p:spPr bwMode="auto">
            <a:xfrm>
              <a:off x="3212076" y="3130873"/>
              <a:ext cx="1623684" cy="1727160"/>
            </a:xfrm>
            <a:custGeom>
              <a:avLst/>
              <a:gdLst>
                <a:gd name="T0" fmla="*/ 459 w 1271"/>
                <a:gd name="T1" fmla="*/ 0 h 1352"/>
                <a:gd name="T2" fmla="*/ 1271 w 1271"/>
                <a:gd name="T3" fmla="*/ 1352 h 1352"/>
                <a:gd name="T4" fmla="*/ 812 w 1271"/>
                <a:gd name="T5" fmla="*/ 1352 h 1352"/>
                <a:gd name="T6" fmla="*/ 0 w 1271"/>
                <a:gd name="T7" fmla="*/ 0 h 1352"/>
                <a:gd name="T8" fmla="*/ 459 w 1271"/>
                <a:gd name="T9" fmla="*/ 0 h 1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1" h="1352">
                  <a:moveTo>
                    <a:pt x="459" y="0"/>
                  </a:moveTo>
                  <a:lnTo>
                    <a:pt x="1271" y="1352"/>
                  </a:lnTo>
                  <a:lnTo>
                    <a:pt x="812" y="1352"/>
                  </a:lnTo>
                  <a:lnTo>
                    <a:pt x="0" y="0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83748" tIns="41874" rIns="83748" bIns="41874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124" name="Rounded Rectangle 123"/>
          <p:cNvSpPr/>
          <p:nvPr/>
        </p:nvSpPr>
        <p:spPr>
          <a:xfrm rot="5400000">
            <a:off x="3214754" y="3920420"/>
            <a:ext cx="1678975" cy="53937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5" name="Rounded Rectangle 124"/>
          <p:cNvSpPr/>
          <p:nvPr/>
        </p:nvSpPr>
        <p:spPr>
          <a:xfrm rot="5400000">
            <a:off x="3733070" y="3920422"/>
            <a:ext cx="2535431" cy="539379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6" name="Rounded Rectangle 125"/>
          <p:cNvSpPr/>
          <p:nvPr/>
        </p:nvSpPr>
        <p:spPr>
          <a:xfrm rot="5400000">
            <a:off x="4903571" y="3920422"/>
            <a:ext cx="2107203" cy="539379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7" name="Rounded Rectangle 126"/>
          <p:cNvSpPr/>
          <p:nvPr/>
        </p:nvSpPr>
        <p:spPr>
          <a:xfrm rot="5400000">
            <a:off x="5416724" y="3920423"/>
            <a:ext cx="2965996" cy="539379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8" name="Rounded Rectangle 127"/>
          <p:cNvSpPr/>
          <p:nvPr/>
        </p:nvSpPr>
        <p:spPr>
          <a:xfrm rot="5400000">
            <a:off x="6594312" y="3920423"/>
            <a:ext cx="2535433" cy="539379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9" name="Rounded Rectangle 128"/>
          <p:cNvSpPr/>
          <p:nvPr/>
        </p:nvSpPr>
        <p:spPr>
          <a:xfrm rot="5400000">
            <a:off x="8108382" y="3920422"/>
            <a:ext cx="1391154" cy="539379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1" name="Text Placeholder 32"/>
          <p:cNvSpPr txBox="1">
            <a:spLocks/>
          </p:cNvSpPr>
          <p:nvPr/>
        </p:nvSpPr>
        <p:spPr>
          <a:xfrm>
            <a:off x="9274822" y="2192916"/>
            <a:ext cx="1691057" cy="443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2" name="Rounded Rectangle 131"/>
          <p:cNvSpPr/>
          <p:nvPr/>
        </p:nvSpPr>
        <p:spPr>
          <a:xfrm>
            <a:off x="8528971" y="2121055"/>
            <a:ext cx="553825" cy="553825"/>
          </a:xfrm>
          <a:prstGeom prst="roundRect">
            <a:avLst>
              <a:gd name="adj" fmla="val 1655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>
              <a:lnSpc>
                <a:spcPct val="12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</a:t>
            </a:r>
            <a:endParaRPr lang="en-AU" sz="14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3" name="Text Placeholder 32"/>
          <p:cNvSpPr txBox="1">
            <a:spLocks/>
          </p:cNvSpPr>
          <p:nvPr/>
        </p:nvSpPr>
        <p:spPr>
          <a:xfrm>
            <a:off x="9300494" y="5681873"/>
            <a:ext cx="1691057" cy="443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4" name="Rounded Rectangle 133"/>
          <p:cNvSpPr/>
          <p:nvPr/>
        </p:nvSpPr>
        <p:spPr>
          <a:xfrm>
            <a:off x="8554644" y="5610012"/>
            <a:ext cx="553825" cy="553825"/>
          </a:xfrm>
          <a:prstGeom prst="roundRect">
            <a:avLst>
              <a:gd name="adj" fmla="val 16554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5" name="Arc 134"/>
          <p:cNvSpPr/>
          <p:nvPr/>
        </p:nvSpPr>
        <p:spPr>
          <a:xfrm rot="14978043" flipH="1">
            <a:off x="7026894" y="4485173"/>
            <a:ext cx="1629520" cy="1629520"/>
          </a:xfrm>
          <a:prstGeom prst="arc">
            <a:avLst>
              <a:gd name="adj1" fmla="val 17014246"/>
              <a:gd name="adj2" fmla="val 745915"/>
            </a:avLst>
          </a:prstGeom>
          <a:ln w="127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id-ID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6" name="Arc 135"/>
          <p:cNvSpPr/>
          <p:nvPr/>
        </p:nvSpPr>
        <p:spPr>
          <a:xfrm rot="6621957" flipH="1" flipV="1">
            <a:off x="7720059" y="2325732"/>
            <a:ext cx="1629520" cy="1629520"/>
          </a:xfrm>
          <a:prstGeom prst="arc">
            <a:avLst>
              <a:gd name="adj1" fmla="val 17014246"/>
              <a:gd name="adj2" fmla="val 19242592"/>
            </a:avLst>
          </a:prstGeom>
          <a:ln w="127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id-ID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7" name="Text Placeholder 32"/>
          <p:cNvSpPr txBox="1">
            <a:spLocks/>
          </p:cNvSpPr>
          <p:nvPr/>
        </p:nvSpPr>
        <p:spPr>
          <a:xfrm flipH="1">
            <a:off x="1918543" y="2192917"/>
            <a:ext cx="1591567" cy="443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8" name="Rounded Rectangle 137"/>
          <p:cNvSpPr/>
          <p:nvPr/>
        </p:nvSpPr>
        <p:spPr>
          <a:xfrm flipH="1">
            <a:off x="3702140" y="2121055"/>
            <a:ext cx="553825" cy="553825"/>
          </a:xfrm>
          <a:prstGeom prst="roundRect">
            <a:avLst>
              <a:gd name="adj" fmla="val 1655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>
              <a:lnSpc>
                <a:spcPct val="12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</a:t>
            </a:r>
            <a:endParaRPr lang="en-US" sz="14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9" name="Text Placeholder 32"/>
          <p:cNvSpPr txBox="1">
            <a:spLocks/>
          </p:cNvSpPr>
          <p:nvPr/>
        </p:nvSpPr>
        <p:spPr>
          <a:xfrm flipH="1">
            <a:off x="1892870" y="5681874"/>
            <a:ext cx="1591567" cy="443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40" name="Rounded Rectangle 139"/>
          <p:cNvSpPr/>
          <p:nvPr/>
        </p:nvSpPr>
        <p:spPr>
          <a:xfrm flipH="1">
            <a:off x="3676467" y="5610012"/>
            <a:ext cx="553825" cy="553825"/>
          </a:xfrm>
          <a:prstGeom prst="roundRect">
            <a:avLst>
              <a:gd name="adj" fmla="val 1655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41" name="Arc 140"/>
          <p:cNvSpPr/>
          <p:nvPr/>
        </p:nvSpPr>
        <p:spPr>
          <a:xfrm rot="6621957">
            <a:off x="4080586" y="4201280"/>
            <a:ext cx="1863046" cy="1863046"/>
          </a:xfrm>
          <a:prstGeom prst="arc">
            <a:avLst>
              <a:gd name="adj1" fmla="val 16087243"/>
              <a:gd name="adj2" fmla="val 745915"/>
            </a:avLst>
          </a:prstGeom>
          <a:ln w="127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id-ID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42" name="Arc 141"/>
          <p:cNvSpPr/>
          <p:nvPr/>
        </p:nvSpPr>
        <p:spPr>
          <a:xfrm rot="14978043" flipV="1">
            <a:off x="3435355" y="2325732"/>
            <a:ext cx="1629520" cy="1629520"/>
          </a:xfrm>
          <a:prstGeom prst="arc">
            <a:avLst>
              <a:gd name="adj1" fmla="val 17014246"/>
              <a:gd name="adj2" fmla="val 19242592"/>
            </a:avLst>
          </a:prstGeom>
          <a:ln w="127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id-ID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54" y="36163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72973" y="266550"/>
            <a:ext cx="3785478" cy="528263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zh-CN" altLang="en-US" sz="28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点击添加相关标题文字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372973" y="731157"/>
            <a:ext cx="2352650" cy="282042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en-US" altLang="zh-CN" sz="12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ADD RELATED TITLE WORDS</a:t>
            </a:r>
            <a:endParaRPr lang="zh-CN" altLang="en-US" sz="12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5865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1" grpId="0"/>
      <p:bldP spid="132" grpId="0" animBg="1"/>
      <p:bldP spid="133" grpId="0"/>
      <p:bldP spid="134" grpId="0" animBg="1"/>
      <p:bldP spid="135" grpId="0" animBg="1"/>
      <p:bldP spid="136" grpId="0" animBg="1"/>
      <p:bldP spid="137" grpId="0"/>
      <p:bldP spid="138" grpId="0" animBg="1"/>
      <p:bldP spid="139" grpId="0"/>
      <p:bldP spid="140" grpId="0" animBg="1"/>
      <p:bldP spid="141" grpId="0" animBg="1"/>
      <p:bldP spid="142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AutoShape 5"/>
          <p:cNvSpPr>
            <a:spLocks/>
          </p:cNvSpPr>
          <p:nvPr/>
        </p:nvSpPr>
        <p:spPr bwMode="auto">
          <a:xfrm>
            <a:off x="6403204" y="2418269"/>
            <a:ext cx="1685130" cy="1720025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6131"/>
                </a:moveTo>
                <a:cubicBezTo>
                  <a:pt x="0" y="0"/>
                  <a:pt x="0" y="0"/>
                  <a:pt x="0" y="0"/>
                </a:cubicBezTo>
                <a:cubicBezTo>
                  <a:pt x="10685" y="0"/>
                  <a:pt x="19302" y="8437"/>
                  <a:pt x="19359" y="18899"/>
                </a:cubicBezTo>
                <a:cubicBezTo>
                  <a:pt x="21600" y="18899"/>
                  <a:pt x="21600" y="18899"/>
                  <a:pt x="21600" y="18899"/>
                </a:cubicBezTo>
                <a:cubicBezTo>
                  <a:pt x="16372" y="21599"/>
                  <a:pt x="16372" y="21599"/>
                  <a:pt x="16372" y="21599"/>
                </a:cubicBezTo>
                <a:cubicBezTo>
                  <a:pt x="11144" y="18899"/>
                  <a:pt x="11144" y="18899"/>
                  <a:pt x="11144" y="18899"/>
                </a:cubicBezTo>
                <a:cubicBezTo>
                  <a:pt x="13327" y="18899"/>
                  <a:pt x="13327" y="18899"/>
                  <a:pt x="13327" y="18899"/>
                </a:cubicBezTo>
                <a:cubicBezTo>
                  <a:pt x="13212" y="11812"/>
                  <a:pt x="7353" y="6131"/>
                  <a:pt x="114" y="6131"/>
                </a:cubicBezTo>
                <a:cubicBezTo>
                  <a:pt x="57" y="6131"/>
                  <a:pt x="57" y="6131"/>
                  <a:pt x="0" y="613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0936" tIns="20936" rIns="20936" bIns="20936"/>
          <a:lstStyle/>
          <a:p>
            <a:pPr>
              <a:lnSpc>
                <a:spcPct val="120000"/>
              </a:lnSpc>
            </a:pPr>
            <a:endParaRPr lang="zh-CN" altLang="en-US" sz="16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702" name="AutoShape 6"/>
          <p:cNvSpPr>
            <a:spLocks/>
          </p:cNvSpPr>
          <p:nvPr/>
        </p:nvSpPr>
        <p:spPr bwMode="auto">
          <a:xfrm>
            <a:off x="4894729" y="2235071"/>
            <a:ext cx="1724387" cy="1693854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18907" y="2342"/>
                </a:moveTo>
                <a:cubicBezTo>
                  <a:pt x="8471" y="2342"/>
                  <a:pt x="0" y="10971"/>
                  <a:pt x="0" y="21599"/>
                </a:cubicBezTo>
                <a:cubicBezTo>
                  <a:pt x="5890" y="21599"/>
                  <a:pt x="5890" y="21599"/>
                  <a:pt x="5890" y="21599"/>
                </a:cubicBezTo>
                <a:cubicBezTo>
                  <a:pt x="5947" y="14400"/>
                  <a:pt x="11725" y="8571"/>
                  <a:pt x="18794" y="8571"/>
                </a:cubicBezTo>
                <a:cubicBezTo>
                  <a:pt x="18794" y="8571"/>
                  <a:pt x="18850" y="8571"/>
                  <a:pt x="18907" y="8571"/>
                </a:cubicBezTo>
                <a:cubicBezTo>
                  <a:pt x="18907" y="10400"/>
                  <a:pt x="18907" y="10400"/>
                  <a:pt x="18907" y="10400"/>
                </a:cubicBezTo>
                <a:cubicBezTo>
                  <a:pt x="21600" y="5200"/>
                  <a:pt x="21600" y="5200"/>
                  <a:pt x="21600" y="5200"/>
                </a:cubicBezTo>
                <a:cubicBezTo>
                  <a:pt x="18907" y="0"/>
                  <a:pt x="18907" y="0"/>
                  <a:pt x="18907" y="0"/>
                </a:cubicBezTo>
                <a:lnTo>
                  <a:pt x="18907" y="234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0936" tIns="20936" rIns="20936" bIns="20936"/>
          <a:lstStyle/>
          <a:p>
            <a:pPr>
              <a:lnSpc>
                <a:spcPct val="120000"/>
              </a:lnSpc>
            </a:pPr>
            <a:endParaRPr lang="zh-CN" altLang="en-US" sz="16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703" name="AutoShape 7"/>
          <p:cNvSpPr>
            <a:spLocks/>
          </p:cNvSpPr>
          <p:nvPr/>
        </p:nvSpPr>
        <p:spPr bwMode="auto">
          <a:xfrm>
            <a:off x="4715166" y="3717376"/>
            <a:ext cx="1688039" cy="171711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2763"/>
                </a:moveTo>
                <a:cubicBezTo>
                  <a:pt x="2291" y="2763"/>
                  <a:pt x="2291" y="2763"/>
                  <a:pt x="2291" y="2763"/>
                </a:cubicBezTo>
                <a:cubicBezTo>
                  <a:pt x="2349" y="13196"/>
                  <a:pt x="11000" y="21599"/>
                  <a:pt x="21599" y="21599"/>
                </a:cubicBezTo>
                <a:cubicBezTo>
                  <a:pt x="21599" y="15509"/>
                  <a:pt x="21599" y="15509"/>
                  <a:pt x="21599" y="15509"/>
                </a:cubicBezTo>
                <a:cubicBezTo>
                  <a:pt x="21542" y="15509"/>
                  <a:pt x="21542" y="15509"/>
                  <a:pt x="21485" y="15509"/>
                </a:cubicBezTo>
                <a:cubicBezTo>
                  <a:pt x="14266" y="15509"/>
                  <a:pt x="8422" y="9813"/>
                  <a:pt x="8307" y="2763"/>
                </a:cubicBezTo>
                <a:cubicBezTo>
                  <a:pt x="10427" y="2763"/>
                  <a:pt x="10427" y="2763"/>
                  <a:pt x="10427" y="2763"/>
                </a:cubicBezTo>
                <a:cubicBezTo>
                  <a:pt x="5213" y="0"/>
                  <a:pt x="5213" y="0"/>
                  <a:pt x="5213" y="0"/>
                </a:cubicBezTo>
                <a:lnTo>
                  <a:pt x="0" y="276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  <a:extLst/>
        </p:spPr>
        <p:txBody>
          <a:bodyPr lIns="20936" tIns="20936" rIns="20936" bIns="20936"/>
          <a:lstStyle/>
          <a:p>
            <a:pPr defTabSz="418738">
              <a:lnSpc>
                <a:spcPct val="120000"/>
              </a:lnSpc>
              <a:defRPr/>
            </a:pPr>
            <a:endParaRPr lang="es-ES" sz="90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9704" name="AutoShape 8"/>
          <p:cNvSpPr>
            <a:spLocks/>
          </p:cNvSpPr>
          <p:nvPr/>
        </p:nvSpPr>
        <p:spPr bwMode="auto">
          <a:xfrm>
            <a:off x="6188020" y="4008166"/>
            <a:ext cx="1720752" cy="158698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700" y="19403"/>
                </a:moveTo>
                <a:cubicBezTo>
                  <a:pt x="12768" y="19403"/>
                  <a:pt x="21037" y="10861"/>
                  <a:pt x="21599" y="122"/>
                </a:cubicBezTo>
                <a:cubicBezTo>
                  <a:pt x="18731" y="1769"/>
                  <a:pt x="18731" y="1769"/>
                  <a:pt x="18731" y="1769"/>
                </a:cubicBezTo>
                <a:cubicBezTo>
                  <a:pt x="15693" y="0"/>
                  <a:pt x="15693" y="0"/>
                  <a:pt x="15693" y="0"/>
                </a:cubicBezTo>
                <a:cubicBezTo>
                  <a:pt x="15074" y="7200"/>
                  <a:pt x="9562" y="12813"/>
                  <a:pt x="2812" y="12813"/>
                </a:cubicBezTo>
                <a:cubicBezTo>
                  <a:pt x="2756" y="12813"/>
                  <a:pt x="2756" y="12813"/>
                  <a:pt x="2700" y="12813"/>
                </a:cubicBezTo>
                <a:cubicBezTo>
                  <a:pt x="2700" y="10494"/>
                  <a:pt x="2700" y="10494"/>
                  <a:pt x="2700" y="10494"/>
                </a:cubicBezTo>
                <a:cubicBezTo>
                  <a:pt x="0" y="16047"/>
                  <a:pt x="0" y="16047"/>
                  <a:pt x="0" y="16047"/>
                </a:cubicBezTo>
                <a:cubicBezTo>
                  <a:pt x="2700" y="21600"/>
                  <a:pt x="2700" y="21600"/>
                  <a:pt x="2700" y="21600"/>
                </a:cubicBezTo>
                <a:lnTo>
                  <a:pt x="2700" y="1940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  <a:extLst/>
        </p:spPr>
        <p:txBody>
          <a:bodyPr lIns="20936" tIns="20936" rIns="20936" bIns="20936"/>
          <a:lstStyle/>
          <a:p>
            <a:pPr defTabSz="418738">
              <a:lnSpc>
                <a:spcPct val="120000"/>
              </a:lnSpc>
              <a:defRPr/>
            </a:pPr>
            <a:endParaRPr lang="es-ES" sz="90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9705" name="AutoShape 9"/>
          <p:cNvSpPr>
            <a:spLocks/>
          </p:cNvSpPr>
          <p:nvPr/>
        </p:nvSpPr>
        <p:spPr bwMode="auto">
          <a:xfrm>
            <a:off x="8043988" y="2515684"/>
            <a:ext cx="725522" cy="837476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00" y="0"/>
                </a:moveTo>
                <a:lnTo>
                  <a:pt x="21599" y="5400"/>
                </a:lnTo>
                <a:lnTo>
                  <a:pt x="21599" y="16200"/>
                </a:lnTo>
                <a:lnTo>
                  <a:pt x="10799" y="21599"/>
                </a:lnTo>
                <a:lnTo>
                  <a:pt x="0" y="16199"/>
                </a:lnTo>
                <a:lnTo>
                  <a:pt x="0" y="5400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>
              <a:lnSpc>
                <a:spcPct val="120000"/>
              </a:lnSpc>
            </a:pPr>
            <a:r>
              <a:rPr lang="es-ES" altLang="zh-CN" sz="2000" b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endParaRPr lang="es-ES" altLang="zh-CN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706" name="AutoShape 10"/>
          <p:cNvSpPr>
            <a:spLocks/>
          </p:cNvSpPr>
          <p:nvPr/>
        </p:nvSpPr>
        <p:spPr bwMode="auto">
          <a:xfrm>
            <a:off x="8226459" y="2749757"/>
            <a:ext cx="360580" cy="36933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defTabSz="457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457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457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457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457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457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457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457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457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>
              <a:lnSpc>
                <a:spcPct val="120000"/>
              </a:lnSpc>
            </a:pPr>
            <a:r>
              <a:rPr lang="es-ES" altLang="zh-CN" sz="2000" b="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  <a:endParaRPr lang="es-ES" altLang="zh-CN" sz="2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707" name="AutoShape 11"/>
          <p:cNvSpPr>
            <a:spLocks/>
          </p:cNvSpPr>
          <p:nvPr/>
        </p:nvSpPr>
        <p:spPr bwMode="auto">
          <a:xfrm>
            <a:off x="4028901" y="2515684"/>
            <a:ext cx="725522" cy="837476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00" y="0"/>
                </a:moveTo>
                <a:lnTo>
                  <a:pt x="21599" y="5400"/>
                </a:lnTo>
                <a:lnTo>
                  <a:pt x="21599" y="16200"/>
                </a:lnTo>
                <a:lnTo>
                  <a:pt x="10799" y="21599"/>
                </a:lnTo>
                <a:lnTo>
                  <a:pt x="0" y="16199"/>
                </a:lnTo>
                <a:lnTo>
                  <a:pt x="0" y="5400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>
              <a:lnSpc>
                <a:spcPct val="120000"/>
              </a:lnSpc>
            </a:pPr>
            <a:r>
              <a:rPr lang="es-ES" altLang="zh-CN" sz="2000" b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endParaRPr lang="es-ES" altLang="zh-CN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708" name="AutoShape 12"/>
          <p:cNvSpPr>
            <a:spLocks/>
          </p:cNvSpPr>
          <p:nvPr/>
        </p:nvSpPr>
        <p:spPr bwMode="auto">
          <a:xfrm>
            <a:off x="4222278" y="2749756"/>
            <a:ext cx="338770" cy="36933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defTabSz="457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457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457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457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457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457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457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457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457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>
              <a:lnSpc>
                <a:spcPct val="120000"/>
              </a:lnSpc>
            </a:pPr>
            <a:r>
              <a:rPr lang="es-ES" altLang="zh-CN" sz="2000" b="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  <a:endParaRPr lang="es-ES" altLang="zh-CN" sz="2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709" name="AutoShape 13"/>
          <p:cNvSpPr>
            <a:spLocks/>
          </p:cNvSpPr>
          <p:nvPr/>
        </p:nvSpPr>
        <p:spPr bwMode="auto">
          <a:xfrm>
            <a:off x="8043988" y="4582840"/>
            <a:ext cx="725522" cy="83820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800" y="0"/>
                </a:moveTo>
                <a:lnTo>
                  <a:pt x="21599" y="5400"/>
                </a:lnTo>
                <a:lnTo>
                  <a:pt x="21599" y="16200"/>
                </a:lnTo>
                <a:lnTo>
                  <a:pt x="10799" y="21599"/>
                </a:lnTo>
                <a:lnTo>
                  <a:pt x="0" y="16199"/>
                </a:lnTo>
                <a:lnTo>
                  <a:pt x="0" y="54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endParaRPr lang="es-ES" sz="2000">
              <a:latin typeface="Arial" panose="020B0604020202020204" pitchFamily="34" charset="0"/>
              <a:ea typeface="微软雅黑" panose="020B0503020204020204" pitchFamily="34" charset="-122"/>
              <a:cs typeface="Helvetica Light" charset="0"/>
              <a:sym typeface="Arial" panose="020B0604020202020204" pitchFamily="34" charset="0"/>
            </a:endParaRPr>
          </a:p>
        </p:txBody>
      </p:sp>
      <p:sp>
        <p:nvSpPr>
          <p:cNvPr id="29710" name="AutoShape 14"/>
          <p:cNvSpPr>
            <a:spLocks/>
          </p:cNvSpPr>
          <p:nvPr/>
        </p:nvSpPr>
        <p:spPr bwMode="auto">
          <a:xfrm>
            <a:off x="8132099" y="4817276"/>
            <a:ext cx="549300" cy="36933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defTabSz="457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457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457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457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457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457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457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457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457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>
              <a:lnSpc>
                <a:spcPct val="120000"/>
              </a:lnSpc>
            </a:pPr>
            <a:r>
              <a:rPr lang="es-ES" altLang="zh-CN" sz="2000" b="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04</a:t>
            </a:r>
            <a:endParaRPr lang="es-ES" altLang="zh-CN" sz="2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711" name="AutoShape 15"/>
          <p:cNvSpPr>
            <a:spLocks/>
          </p:cNvSpPr>
          <p:nvPr/>
        </p:nvSpPr>
        <p:spPr bwMode="auto">
          <a:xfrm>
            <a:off x="4028901" y="4582840"/>
            <a:ext cx="725522" cy="83820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800" y="0"/>
                </a:moveTo>
                <a:lnTo>
                  <a:pt x="21599" y="5400"/>
                </a:lnTo>
                <a:lnTo>
                  <a:pt x="21599" y="16200"/>
                </a:lnTo>
                <a:lnTo>
                  <a:pt x="10799" y="21599"/>
                </a:lnTo>
                <a:lnTo>
                  <a:pt x="0" y="16199"/>
                </a:lnTo>
                <a:lnTo>
                  <a:pt x="0" y="54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  <a:extLst/>
        </p:spPr>
        <p:txBody>
          <a:bodyPr lIns="0" tIns="0" rIns="0" bIns="0" anchor="ctr"/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>
              <a:lnSpc>
                <a:spcPct val="120000"/>
              </a:lnSpc>
            </a:pPr>
            <a:r>
              <a:rPr lang="es-ES" altLang="zh-CN" sz="2000" b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endParaRPr lang="es-ES" altLang="zh-CN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712" name="AutoShape 16"/>
          <p:cNvSpPr>
            <a:spLocks/>
          </p:cNvSpPr>
          <p:nvPr/>
        </p:nvSpPr>
        <p:spPr bwMode="auto">
          <a:xfrm>
            <a:off x="4222278" y="4817275"/>
            <a:ext cx="338770" cy="36933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defTabSz="457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457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457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457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457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457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457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457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457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>
              <a:lnSpc>
                <a:spcPct val="120000"/>
              </a:lnSpc>
            </a:pPr>
            <a:r>
              <a:rPr lang="es-ES" altLang="zh-CN" sz="2000" b="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  <a:endParaRPr lang="es-ES" altLang="zh-CN" sz="2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713" name="AutoShape 17"/>
          <p:cNvSpPr>
            <a:spLocks/>
          </p:cNvSpPr>
          <p:nvPr/>
        </p:nvSpPr>
        <p:spPr bwMode="auto">
          <a:xfrm>
            <a:off x="8904002" y="2617541"/>
            <a:ext cx="1652625" cy="73866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20000"/>
              </a:lnSpc>
              <a:spcBef>
                <a:spcPts val="687"/>
              </a:spcBef>
            </a:pPr>
            <a:r>
              <a:rPr lang="zh-CN" altLang="en-US" sz="800" b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r>
              <a:rPr lang="zh-CN" altLang="en-US" sz="8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，点击添加相关标题文字，修改文字内容，也可以直接复制你的内容到</a:t>
            </a:r>
            <a:r>
              <a:rPr lang="zh-CN" altLang="en-US" sz="800" b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此。请替换文字内容</a:t>
            </a:r>
            <a:r>
              <a:rPr lang="zh-CN" altLang="en-US" sz="8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s-ES" altLang="zh-CN" sz="8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714" name="AutoShape 18"/>
          <p:cNvSpPr>
            <a:spLocks/>
          </p:cNvSpPr>
          <p:nvPr/>
        </p:nvSpPr>
        <p:spPr bwMode="auto">
          <a:xfrm>
            <a:off x="8904002" y="4685062"/>
            <a:ext cx="1652625" cy="73866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20000"/>
              </a:lnSpc>
              <a:spcBef>
                <a:spcPts val="687"/>
              </a:spcBef>
            </a:pPr>
            <a:r>
              <a:rPr lang="zh-CN" altLang="en-US" sz="800" b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r>
              <a:rPr lang="zh-CN" altLang="en-US" sz="8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，点击添加相关标题文字，修改文字内容，也可以直接复制你的内容到</a:t>
            </a:r>
            <a:r>
              <a:rPr lang="zh-CN" altLang="en-US" sz="800" b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此。请替换文字内容</a:t>
            </a:r>
            <a:r>
              <a:rPr lang="zh-CN" altLang="en-US" sz="8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s-ES" altLang="zh-CN" sz="8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715" name="AutoShape 19"/>
          <p:cNvSpPr>
            <a:spLocks/>
          </p:cNvSpPr>
          <p:nvPr/>
        </p:nvSpPr>
        <p:spPr bwMode="auto">
          <a:xfrm>
            <a:off x="2261623" y="2598995"/>
            <a:ext cx="1627699" cy="73866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r" eaLnBrk="1">
              <a:lnSpc>
                <a:spcPct val="120000"/>
              </a:lnSpc>
              <a:spcBef>
                <a:spcPts val="687"/>
              </a:spcBef>
            </a:pPr>
            <a:r>
              <a:rPr lang="zh-CN" altLang="en-US" sz="800" b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r>
              <a:rPr lang="zh-CN" altLang="en-US" sz="8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，点击添加相关标题文字，修改文字内容，也可以直接复制你的内容到</a:t>
            </a:r>
            <a:r>
              <a:rPr lang="zh-CN" altLang="en-US" sz="800" b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此。请替换文字内容</a:t>
            </a:r>
            <a:r>
              <a:rPr lang="zh-CN" altLang="en-US" sz="8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s-ES" altLang="zh-CN" sz="8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716" name="AutoShape 20"/>
          <p:cNvSpPr>
            <a:spLocks/>
          </p:cNvSpPr>
          <p:nvPr/>
        </p:nvSpPr>
        <p:spPr bwMode="auto">
          <a:xfrm>
            <a:off x="2261623" y="4748270"/>
            <a:ext cx="1627699" cy="73866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r" eaLnBrk="1">
              <a:lnSpc>
                <a:spcPct val="120000"/>
              </a:lnSpc>
              <a:spcBef>
                <a:spcPts val="687"/>
              </a:spcBef>
            </a:pPr>
            <a:r>
              <a:rPr lang="zh-CN" altLang="en-US" sz="800" b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r>
              <a:rPr lang="zh-CN" altLang="en-US" sz="8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，点击添加相关标题文字，修改文字内容，也可以直接复制你的内容到</a:t>
            </a:r>
            <a:r>
              <a:rPr lang="zh-CN" altLang="en-US" sz="800" b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此。请替换文字内容</a:t>
            </a:r>
            <a:r>
              <a:rPr lang="zh-CN" altLang="en-US" sz="8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s-ES" altLang="zh-CN" sz="8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29717" name="Group 21"/>
          <p:cNvGrpSpPr>
            <a:grpSpLocks/>
          </p:cNvGrpSpPr>
          <p:nvPr/>
        </p:nvGrpSpPr>
        <p:grpSpPr bwMode="auto">
          <a:xfrm>
            <a:off x="5778732" y="3326263"/>
            <a:ext cx="1234406" cy="1231497"/>
            <a:chOff x="0" y="0"/>
            <a:chExt cx="2694538" cy="2689032"/>
          </a:xfrm>
        </p:grpSpPr>
        <p:sp>
          <p:nvSpPr>
            <p:cNvPr id="29718" name="AutoShape 22"/>
            <p:cNvSpPr>
              <a:spLocks/>
            </p:cNvSpPr>
            <p:nvPr/>
          </p:nvSpPr>
          <p:spPr bwMode="auto">
            <a:xfrm>
              <a:off x="0" y="0"/>
              <a:ext cx="2689777" cy="2689032"/>
            </a:xfrm>
            <a:custGeom>
              <a:avLst/>
              <a:gdLst>
                <a:gd name="T0" fmla="*/ 1344820 w 19679"/>
                <a:gd name="T1" fmla="*/ 1475763 h 19679"/>
                <a:gd name="T2" fmla="*/ 1344820 w 19679"/>
                <a:gd name="T3" fmla="*/ 1475763 h 19679"/>
                <a:gd name="T4" fmla="*/ 1344820 w 19679"/>
                <a:gd name="T5" fmla="*/ 1475763 h 19679"/>
                <a:gd name="T6" fmla="*/ 1344820 w 19679"/>
                <a:gd name="T7" fmla="*/ 1475763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8"/>
                    <a:pt x="6724" y="20638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120000"/>
                </a:lnSpc>
              </a:pPr>
              <a:endParaRPr lang="zh-CN" altLang="en-US" sz="16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9719" name="AutoShape 23"/>
            <p:cNvSpPr>
              <a:spLocks/>
            </p:cNvSpPr>
            <p:nvPr/>
          </p:nvSpPr>
          <p:spPr bwMode="auto">
            <a:xfrm>
              <a:off x="238033" y="231758"/>
              <a:ext cx="2456505" cy="2320758"/>
            </a:xfrm>
            <a:custGeom>
              <a:avLst/>
              <a:gdLst>
                <a:gd name="T0" fmla="*/ 1228253 w 21506"/>
                <a:gd name="T1" fmla="*/ 1160379 h 21600"/>
                <a:gd name="T2" fmla="*/ 1228253 w 21506"/>
                <a:gd name="T3" fmla="*/ 1160379 h 21600"/>
                <a:gd name="T4" fmla="*/ 1228253 w 21506"/>
                <a:gd name="T5" fmla="*/ 1160379 h 21600"/>
                <a:gd name="T6" fmla="*/ 1228253 w 21506"/>
                <a:gd name="T7" fmla="*/ 1160379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06" h="21600">
                  <a:moveTo>
                    <a:pt x="15358" y="0"/>
                  </a:moveTo>
                  <a:lnTo>
                    <a:pt x="15183" y="107"/>
                  </a:lnTo>
                  <a:lnTo>
                    <a:pt x="14457" y="1"/>
                  </a:lnTo>
                  <a:lnTo>
                    <a:pt x="13420" y="32"/>
                  </a:lnTo>
                  <a:lnTo>
                    <a:pt x="13421" y="345"/>
                  </a:lnTo>
                  <a:lnTo>
                    <a:pt x="12914" y="387"/>
                  </a:lnTo>
                  <a:lnTo>
                    <a:pt x="12059" y="302"/>
                  </a:lnTo>
                  <a:lnTo>
                    <a:pt x="11793" y="519"/>
                  </a:lnTo>
                  <a:cubicBezTo>
                    <a:pt x="11707" y="564"/>
                    <a:pt x="11616" y="598"/>
                    <a:pt x="11522" y="621"/>
                  </a:cubicBezTo>
                  <a:cubicBezTo>
                    <a:pt x="11378" y="657"/>
                    <a:pt x="11230" y="667"/>
                    <a:pt x="11083" y="650"/>
                  </a:cubicBezTo>
                  <a:lnTo>
                    <a:pt x="10773" y="700"/>
                  </a:lnTo>
                  <a:cubicBezTo>
                    <a:pt x="10738" y="761"/>
                    <a:pt x="10737" y="838"/>
                    <a:pt x="10772" y="900"/>
                  </a:cubicBezTo>
                  <a:cubicBezTo>
                    <a:pt x="10799" y="948"/>
                    <a:pt x="10843" y="980"/>
                    <a:pt x="10894" y="990"/>
                  </a:cubicBezTo>
                  <a:lnTo>
                    <a:pt x="11151" y="905"/>
                  </a:lnTo>
                  <a:lnTo>
                    <a:pt x="11678" y="944"/>
                  </a:lnTo>
                  <a:lnTo>
                    <a:pt x="11968" y="1062"/>
                  </a:lnTo>
                  <a:lnTo>
                    <a:pt x="11809" y="1450"/>
                  </a:lnTo>
                  <a:lnTo>
                    <a:pt x="11642" y="1571"/>
                  </a:lnTo>
                  <a:lnTo>
                    <a:pt x="12127" y="1645"/>
                  </a:lnTo>
                  <a:lnTo>
                    <a:pt x="11988" y="2022"/>
                  </a:lnTo>
                  <a:lnTo>
                    <a:pt x="11506" y="2182"/>
                  </a:lnTo>
                  <a:lnTo>
                    <a:pt x="11695" y="3059"/>
                  </a:lnTo>
                  <a:lnTo>
                    <a:pt x="12105" y="3098"/>
                  </a:lnTo>
                  <a:cubicBezTo>
                    <a:pt x="12162" y="2946"/>
                    <a:pt x="12246" y="2807"/>
                    <a:pt x="12352" y="2689"/>
                  </a:cubicBezTo>
                  <a:cubicBezTo>
                    <a:pt x="12475" y="2554"/>
                    <a:pt x="12623" y="2449"/>
                    <a:pt x="12788" y="2383"/>
                  </a:cubicBezTo>
                  <a:lnTo>
                    <a:pt x="12978" y="2047"/>
                  </a:lnTo>
                  <a:lnTo>
                    <a:pt x="13185" y="2047"/>
                  </a:lnTo>
                  <a:lnTo>
                    <a:pt x="13372" y="2110"/>
                  </a:lnTo>
                  <a:lnTo>
                    <a:pt x="13510" y="1785"/>
                  </a:lnTo>
                  <a:cubicBezTo>
                    <a:pt x="13629" y="1811"/>
                    <a:pt x="13748" y="1830"/>
                    <a:pt x="13869" y="1840"/>
                  </a:cubicBezTo>
                  <a:cubicBezTo>
                    <a:pt x="14010" y="1853"/>
                    <a:pt x="14152" y="1854"/>
                    <a:pt x="14293" y="1844"/>
                  </a:cubicBezTo>
                  <a:lnTo>
                    <a:pt x="14439" y="1530"/>
                  </a:lnTo>
                  <a:lnTo>
                    <a:pt x="14688" y="1459"/>
                  </a:lnTo>
                  <a:cubicBezTo>
                    <a:pt x="14751" y="1390"/>
                    <a:pt x="14817" y="1323"/>
                    <a:pt x="14885" y="1260"/>
                  </a:cubicBezTo>
                  <a:cubicBezTo>
                    <a:pt x="14959" y="1191"/>
                    <a:pt x="15037" y="1127"/>
                    <a:pt x="15117" y="1066"/>
                  </a:cubicBezTo>
                  <a:lnTo>
                    <a:pt x="15126" y="690"/>
                  </a:lnTo>
                  <a:lnTo>
                    <a:pt x="15329" y="346"/>
                  </a:lnTo>
                  <a:lnTo>
                    <a:pt x="15575" y="336"/>
                  </a:lnTo>
                  <a:lnTo>
                    <a:pt x="15625" y="156"/>
                  </a:lnTo>
                  <a:lnTo>
                    <a:pt x="15358" y="0"/>
                  </a:lnTo>
                  <a:close/>
                  <a:moveTo>
                    <a:pt x="11114" y="73"/>
                  </a:moveTo>
                  <a:lnTo>
                    <a:pt x="10739" y="206"/>
                  </a:lnTo>
                  <a:lnTo>
                    <a:pt x="10084" y="302"/>
                  </a:lnTo>
                  <a:lnTo>
                    <a:pt x="9835" y="143"/>
                  </a:lnTo>
                  <a:lnTo>
                    <a:pt x="9241" y="102"/>
                  </a:lnTo>
                  <a:lnTo>
                    <a:pt x="9093" y="316"/>
                  </a:lnTo>
                  <a:lnTo>
                    <a:pt x="8825" y="329"/>
                  </a:lnTo>
                  <a:lnTo>
                    <a:pt x="8795" y="634"/>
                  </a:lnTo>
                  <a:lnTo>
                    <a:pt x="9296" y="673"/>
                  </a:lnTo>
                  <a:lnTo>
                    <a:pt x="9520" y="600"/>
                  </a:lnTo>
                  <a:lnTo>
                    <a:pt x="9550" y="914"/>
                  </a:lnTo>
                  <a:lnTo>
                    <a:pt x="9839" y="1006"/>
                  </a:lnTo>
                  <a:lnTo>
                    <a:pt x="9989" y="671"/>
                  </a:lnTo>
                  <a:lnTo>
                    <a:pt x="10409" y="428"/>
                  </a:lnTo>
                  <a:lnTo>
                    <a:pt x="10749" y="408"/>
                  </a:lnTo>
                  <a:lnTo>
                    <a:pt x="11236" y="338"/>
                  </a:lnTo>
                  <a:lnTo>
                    <a:pt x="11598" y="230"/>
                  </a:lnTo>
                  <a:lnTo>
                    <a:pt x="11114" y="73"/>
                  </a:lnTo>
                  <a:close/>
                  <a:moveTo>
                    <a:pt x="8399" y="529"/>
                  </a:moveTo>
                  <a:lnTo>
                    <a:pt x="8051" y="558"/>
                  </a:lnTo>
                  <a:lnTo>
                    <a:pt x="7628" y="557"/>
                  </a:lnTo>
                  <a:lnTo>
                    <a:pt x="7493" y="821"/>
                  </a:lnTo>
                  <a:lnTo>
                    <a:pt x="7714" y="913"/>
                  </a:lnTo>
                  <a:lnTo>
                    <a:pt x="8098" y="707"/>
                  </a:lnTo>
                  <a:lnTo>
                    <a:pt x="8504" y="634"/>
                  </a:lnTo>
                  <a:lnTo>
                    <a:pt x="8399" y="529"/>
                  </a:lnTo>
                  <a:close/>
                  <a:moveTo>
                    <a:pt x="8332" y="917"/>
                  </a:moveTo>
                  <a:lnTo>
                    <a:pt x="7952" y="958"/>
                  </a:lnTo>
                  <a:lnTo>
                    <a:pt x="8112" y="1199"/>
                  </a:lnTo>
                  <a:lnTo>
                    <a:pt x="8272" y="1179"/>
                  </a:lnTo>
                  <a:lnTo>
                    <a:pt x="8332" y="917"/>
                  </a:lnTo>
                  <a:close/>
                  <a:moveTo>
                    <a:pt x="7232" y="1018"/>
                  </a:moveTo>
                  <a:lnTo>
                    <a:pt x="7005" y="1199"/>
                  </a:lnTo>
                  <a:lnTo>
                    <a:pt x="6350" y="1360"/>
                  </a:lnTo>
                  <a:lnTo>
                    <a:pt x="5911" y="1062"/>
                  </a:lnTo>
                  <a:lnTo>
                    <a:pt x="5433" y="1120"/>
                  </a:lnTo>
                  <a:lnTo>
                    <a:pt x="5006" y="1325"/>
                  </a:lnTo>
                  <a:lnTo>
                    <a:pt x="5337" y="1488"/>
                  </a:lnTo>
                  <a:lnTo>
                    <a:pt x="5768" y="1425"/>
                  </a:lnTo>
                  <a:lnTo>
                    <a:pt x="5846" y="1778"/>
                  </a:lnTo>
                  <a:cubicBezTo>
                    <a:pt x="5889" y="1839"/>
                    <a:pt x="5955" y="1876"/>
                    <a:pt x="6026" y="1879"/>
                  </a:cubicBezTo>
                  <a:cubicBezTo>
                    <a:pt x="6195" y="1888"/>
                    <a:pt x="6328" y="1727"/>
                    <a:pt x="6298" y="1550"/>
                  </a:cubicBezTo>
                  <a:lnTo>
                    <a:pt x="6573" y="1540"/>
                  </a:lnTo>
                  <a:lnTo>
                    <a:pt x="6802" y="1725"/>
                  </a:lnTo>
                  <a:lnTo>
                    <a:pt x="7121" y="1521"/>
                  </a:lnTo>
                  <a:lnTo>
                    <a:pt x="7232" y="1018"/>
                  </a:lnTo>
                  <a:close/>
                  <a:moveTo>
                    <a:pt x="9455" y="1106"/>
                  </a:moveTo>
                  <a:lnTo>
                    <a:pt x="9235" y="1380"/>
                  </a:lnTo>
                  <a:lnTo>
                    <a:pt x="9068" y="1460"/>
                  </a:lnTo>
                  <a:lnTo>
                    <a:pt x="8705" y="1190"/>
                  </a:lnTo>
                  <a:lnTo>
                    <a:pt x="8414" y="1291"/>
                  </a:lnTo>
                  <a:lnTo>
                    <a:pt x="8426" y="1739"/>
                  </a:lnTo>
                  <a:lnTo>
                    <a:pt x="8605" y="1860"/>
                  </a:lnTo>
                  <a:lnTo>
                    <a:pt x="8447" y="2175"/>
                  </a:lnTo>
                  <a:lnTo>
                    <a:pt x="8813" y="2299"/>
                  </a:lnTo>
                  <a:lnTo>
                    <a:pt x="8814" y="1698"/>
                  </a:lnTo>
                  <a:lnTo>
                    <a:pt x="9150" y="1603"/>
                  </a:lnTo>
                  <a:lnTo>
                    <a:pt x="9416" y="1854"/>
                  </a:lnTo>
                  <a:lnTo>
                    <a:pt x="9708" y="2306"/>
                  </a:lnTo>
                  <a:lnTo>
                    <a:pt x="10285" y="2225"/>
                  </a:lnTo>
                  <a:lnTo>
                    <a:pt x="10492" y="2288"/>
                  </a:lnTo>
                  <a:lnTo>
                    <a:pt x="10334" y="1805"/>
                  </a:lnTo>
                  <a:lnTo>
                    <a:pt x="9861" y="1664"/>
                  </a:lnTo>
                  <a:lnTo>
                    <a:pt x="9732" y="1190"/>
                  </a:lnTo>
                  <a:lnTo>
                    <a:pt x="9455" y="1106"/>
                  </a:lnTo>
                  <a:close/>
                  <a:moveTo>
                    <a:pt x="7756" y="1294"/>
                  </a:moveTo>
                  <a:lnTo>
                    <a:pt x="7657" y="1867"/>
                  </a:lnTo>
                  <a:lnTo>
                    <a:pt x="7333" y="2120"/>
                  </a:lnTo>
                  <a:lnTo>
                    <a:pt x="6862" y="2313"/>
                  </a:lnTo>
                  <a:lnTo>
                    <a:pt x="6397" y="2166"/>
                  </a:lnTo>
                  <a:lnTo>
                    <a:pt x="6160" y="1966"/>
                  </a:lnTo>
                  <a:lnTo>
                    <a:pt x="5992" y="2553"/>
                  </a:lnTo>
                  <a:lnTo>
                    <a:pt x="5686" y="2311"/>
                  </a:lnTo>
                  <a:lnTo>
                    <a:pt x="5636" y="1965"/>
                  </a:lnTo>
                  <a:lnTo>
                    <a:pt x="5312" y="2033"/>
                  </a:lnTo>
                  <a:lnTo>
                    <a:pt x="4729" y="1844"/>
                  </a:lnTo>
                  <a:lnTo>
                    <a:pt x="4226" y="1706"/>
                  </a:lnTo>
                  <a:lnTo>
                    <a:pt x="3987" y="1931"/>
                  </a:lnTo>
                  <a:lnTo>
                    <a:pt x="3650" y="2099"/>
                  </a:lnTo>
                  <a:lnTo>
                    <a:pt x="3054" y="1881"/>
                  </a:lnTo>
                  <a:lnTo>
                    <a:pt x="2117" y="1719"/>
                  </a:lnTo>
                  <a:lnTo>
                    <a:pt x="1181" y="1758"/>
                  </a:lnTo>
                  <a:lnTo>
                    <a:pt x="832" y="1973"/>
                  </a:lnTo>
                  <a:cubicBezTo>
                    <a:pt x="682" y="2152"/>
                    <a:pt x="537" y="2335"/>
                    <a:pt x="399" y="2522"/>
                  </a:cubicBezTo>
                  <a:cubicBezTo>
                    <a:pt x="260" y="2708"/>
                    <a:pt x="127" y="2898"/>
                    <a:pt x="0" y="3090"/>
                  </a:cubicBezTo>
                  <a:lnTo>
                    <a:pt x="110" y="3089"/>
                  </a:lnTo>
                  <a:lnTo>
                    <a:pt x="726" y="3365"/>
                  </a:lnTo>
                  <a:lnTo>
                    <a:pt x="1624" y="3256"/>
                  </a:lnTo>
                  <a:lnTo>
                    <a:pt x="2276" y="3097"/>
                  </a:lnTo>
                  <a:lnTo>
                    <a:pt x="2233" y="4100"/>
                  </a:lnTo>
                  <a:lnTo>
                    <a:pt x="2163" y="5066"/>
                  </a:lnTo>
                  <a:lnTo>
                    <a:pt x="1591" y="5667"/>
                  </a:lnTo>
                  <a:lnTo>
                    <a:pt x="1291" y="6154"/>
                  </a:lnTo>
                  <a:lnTo>
                    <a:pt x="1299" y="6807"/>
                  </a:lnTo>
                  <a:lnTo>
                    <a:pt x="1408" y="7158"/>
                  </a:lnTo>
                  <a:lnTo>
                    <a:pt x="1417" y="7787"/>
                  </a:lnTo>
                  <a:lnTo>
                    <a:pt x="1688" y="8623"/>
                  </a:lnTo>
                  <a:lnTo>
                    <a:pt x="1937" y="8746"/>
                  </a:lnTo>
                  <a:lnTo>
                    <a:pt x="1909" y="8466"/>
                  </a:lnTo>
                  <a:lnTo>
                    <a:pt x="1658" y="7886"/>
                  </a:lnTo>
                  <a:lnTo>
                    <a:pt x="1755" y="7618"/>
                  </a:lnTo>
                  <a:lnTo>
                    <a:pt x="2010" y="7912"/>
                  </a:lnTo>
                  <a:lnTo>
                    <a:pt x="2291" y="8570"/>
                  </a:lnTo>
                  <a:lnTo>
                    <a:pt x="2624" y="8986"/>
                  </a:lnTo>
                  <a:lnTo>
                    <a:pt x="2604" y="9523"/>
                  </a:lnTo>
                  <a:lnTo>
                    <a:pt x="2949" y="9942"/>
                  </a:lnTo>
                  <a:lnTo>
                    <a:pt x="3298" y="10092"/>
                  </a:lnTo>
                  <a:lnTo>
                    <a:pt x="3472" y="10266"/>
                  </a:lnTo>
                  <a:lnTo>
                    <a:pt x="4045" y="10245"/>
                  </a:lnTo>
                  <a:lnTo>
                    <a:pt x="4163" y="10433"/>
                  </a:lnTo>
                  <a:lnTo>
                    <a:pt x="4323" y="10555"/>
                  </a:lnTo>
                  <a:lnTo>
                    <a:pt x="4697" y="10545"/>
                  </a:lnTo>
                  <a:lnTo>
                    <a:pt x="4861" y="10684"/>
                  </a:lnTo>
                  <a:lnTo>
                    <a:pt x="4950" y="10926"/>
                  </a:lnTo>
                  <a:lnTo>
                    <a:pt x="5077" y="11170"/>
                  </a:lnTo>
                  <a:lnTo>
                    <a:pt x="5191" y="11440"/>
                  </a:lnTo>
                  <a:lnTo>
                    <a:pt x="5465" y="11573"/>
                  </a:lnTo>
                  <a:lnTo>
                    <a:pt x="5666" y="11433"/>
                  </a:lnTo>
                  <a:lnTo>
                    <a:pt x="5886" y="11402"/>
                  </a:lnTo>
                  <a:lnTo>
                    <a:pt x="6041" y="11703"/>
                  </a:lnTo>
                  <a:lnTo>
                    <a:pt x="6199" y="12089"/>
                  </a:lnTo>
                  <a:lnTo>
                    <a:pt x="6071" y="12511"/>
                  </a:lnTo>
                  <a:lnTo>
                    <a:pt x="5810" y="12763"/>
                  </a:lnTo>
                  <a:lnTo>
                    <a:pt x="5709" y="13050"/>
                  </a:lnTo>
                  <a:lnTo>
                    <a:pt x="5709" y="13383"/>
                  </a:lnTo>
                  <a:lnTo>
                    <a:pt x="5643" y="13672"/>
                  </a:lnTo>
                  <a:cubicBezTo>
                    <a:pt x="5657" y="13765"/>
                    <a:pt x="5686" y="13856"/>
                    <a:pt x="5730" y="13938"/>
                  </a:cubicBezTo>
                  <a:cubicBezTo>
                    <a:pt x="5793" y="14054"/>
                    <a:pt x="5884" y="14152"/>
                    <a:pt x="5994" y="14219"/>
                  </a:cubicBezTo>
                  <a:lnTo>
                    <a:pt x="5978" y="14557"/>
                  </a:lnTo>
                  <a:lnTo>
                    <a:pt x="6103" y="14855"/>
                  </a:lnTo>
                  <a:cubicBezTo>
                    <a:pt x="6223" y="14861"/>
                    <a:pt x="6328" y="14946"/>
                    <a:pt x="6365" y="15067"/>
                  </a:cubicBezTo>
                  <a:cubicBezTo>
                    <a:pt x="6408" y="15204"/>
                    <a:pt x="6354" y="15366"/>
                    <a:pt x="6435" y="15486"/>
                  </a:cubicBezTo>
                  <a:cubicBezTo>
                    <a:pt x="6530" y="15624"/>
                    <a:pt x="6727" y="15618"/>
                    <a:pt x="6813" y="15473"/>
                  </a:cubicBezTo>
                  <a:lnTo>
                    <a:pt x="7140" y="15643"/>
                  </a:lnTo>
                  <a:lnTo>
                    <a:pt x="7353" y="15953"/>
                  </a:lnTo>
                  <a:lnTo>
                    <a:pt x="7286" y="16240"/>
                  </a:lnTo>
                  <a:lnTo>
                    <a:pt x="7325" y="17102"/>
                  </a:lnTo>
                  <a:lnTo>
                    <a:pt x="7572" y="17364"/>
                  </a:lnTo>
                  <a:lnTo>
                    <a:pt x="7331" y="17778"/>
                  </a:lnTo>
                  <a:lnTo>
                    <a:pt x="7474" y="18168"/>
                  </a:lnTo>
                  <a:lnTo>
                    <a:pt x="7356" y="18525"/>
                  </a:lnTo>
                  <a:lnTo>
                    <a:pt x="7572" y="18819"/>
                  </a:lnTo>
                  <a:lnTo>
                    <a:pt x="7533" y="19178"/>
                  </a:lnTo>
                  <a:lnTo>
                    <a:pt x="7682" y="19389"/>
                  </a:lnTo>
                  <a:lnTo>
                    <a:pt x="7763" y="19855"/>
                  </a:lnTo>
                  <a:lnTo>
                    <a:pt x="7803" y="20281"/>
                  </a:lnTo>
                  <a:lnTo>
                    <a:pt x="7911" y="20480"/>
                  </a:lnTo>
                  <a:lnTo>
                    <a:pt x="7784" y="20965"/>
                  </a:lnTo>
                  <a:lnTo>
                    <a:pt x="8040" y="21007"/>
                  </a:lnTo>
                  <a:lnTo>
                    <a:pt x="8137" y="21405"/>
                  </a:lnTo>
                  <a:lnTo>
                    <a:pt x="8393" y="21598"/>
                  </a:lnTo>
                  <a:lnTo>
                    <a:pt x="8667" y="21600"/>
                  </a:lnTo>
                  <a:lnTo>
                    <a:pt x="8765" y="21253"/>
                  </a:lnTo>
                  <a:lnTo>
                    <a:pt x="8848" y="20896"/>
                  </a:lnTo>
                  <a:lnTo>
                    <a:pt x="8969" y="20628"/>
                  </a:lnTo>
                  <a:lnTo>
                    <a:pt x="8624" y="20449"/>
                  </a:lnTo>
                  <a:lnTo>
                    <a:pt x="8614" y="20050"/>
                  </a:lnTo>
                  <a:lnTo>
                    <a:pt x="8752" y="19915"/>
                  </a:lnTo>
                  <a:lnTo>
                    <a:pt x="8630" y="19795"/>
                  </a:lnTo>
                  <a:lnTo>
                    <a:pt x="8620" y="19596"/>
                  </a:lnTo>
                  <a:lnTo>
                    <a:pt x="8830" y="19536"/>
                  </a:lnTo>
                  <a:lnTo>
                    <a:pt x="8849" y="19115"/>
                  </a:lnTo>
                  <a:lnTo>
                    <a:pt x="9166" y="19137"/>
                  </a:lnTo>
                  <a:lnTo>
                    <a:pt x="9413" y="18989"/>
                  </a:lnTo>
                  <a:lnTo>
                    <a:pt x="9365" y="18733"/>
                  </a:lnTo>
                  <a:lnTo>
                    <a:pt x="9187" y="18512"/>
                  </a:lnTo>
                  <a:lnTo>
                    <a:pt x="9286" y="18345"/>
                  </a:lnTo>
                  <a:lnTo>
                    <a:pt x="9543" y="18461"/>
                  </a:lnTo>
                  <a:lnTo>
                    <a:pt x="9934" y="18236"/>
                  </a:lnTo>
                  <a:lnTo>
                    <a:pt x="9858" y="17793"/>
                  </a:lnTo>
                  <a:lnTo>
                    <a:pt x="9947" y="17595"/>
                  </a:lnTo>
                  <a:lnTo>
                    <a:pt x="10270" y="17506"/>
                  </a:lnTo>
                  <a:lnTo>
                    <a:pt x="10109" y="16892"/>
                  </a:lnTo>
                  <a:lnTo>
                    <a:pt x="10353" y="16634"/>
                  </a:lnTo>
                  <a:lnTo>
                    <a:pt x="10767" y="16508"/>
                  </a:lnTo>
                  <a:lnTo>
                    <a:pt x="11052" y="16529"/>
                  </a:lnTo>
                  <a:lnTo>
                    <a:pt x="11185" y="16164"/>
                  </a:lnTo>
                  <a:lnTo>
                    <a:pt x="11313" y="15654"/>
                  </a:lnTo>
                  <a:lnTo>
                    <a:pt x="11215" y="15120"/>
                  </a:lnTo>
                  <a:lnTo>
                    <a:pt x="11356" y="14743"/>
                  </a:lnTo>
                  <a:lnTo>
                    <a:pt x="11619" y="14487"/>
                  </a:lnTo>
                  <a:lnTo>
                    <a:pt x="11856" y="14172"/>
                  </a:lnTo>
                  <a:lnTo>
                    <a:pt x="11780" y="13871"/>
                  </a:lnTo>
                  <a:lnTo>
                    <a:pt x="11412" y="13626"/>
                  </a:lnTo>
                  <a:lnTo>
                    <a:pt x="11185" y="13262"/>
                  </a:lnTo>
                  <a:lnTo>
                    <a:pt x="10603" y="13262"/>
                  </a:lnTo>
                  <a:lnTo>
                    <a:pt x="10331" y="13018"/>
                  </a:lnTo>
                  <a:lnTo>
                    <a:pt x="10016" y="12850"/>
                  </a:lnTo>
                  <a:lnTo>
                    <a:pt x="9660" y="12965"/>
                  </a:lnTo>
                  <a:lnTo>
                    <a:pt x="9645" y="12508"/>
                  </a:lnTo>
                  <a:lnTo>
                    <a:pt x="9507" y="12059"/>
                  </a:lnTo>
                  <a:lnTo>
                    <a:pt x="9235" y="11866"/>
                  </a:lnTo>
                  <a:lnTo>
                    <a:pt x="8724" y="11856"/>
                  </a:lnTo>
                  <a:lnTo>
                    <a:pt x="8614" y="11553"/>
                  </a:lnTo>
                  <a:lnTo>
                    <a:pt x="8293" y="11396"/>
                  </a:lnTo>
                  <a:lnTo>
                    <a:pt x="8114" y="11112"/>
                  </a:lnTo>
                  <a:lnTo>
                    <a:pt x="7445" y="11133"/>
                  </a:lnTo>
                  <a:lnTo>
                    <a:pt x="7276" y="10955"/>
                  </a:lnTo>
                  <a:lnTo>
                    <a:pt x="6932" y="10924"/>
                  </a:lnTo>
                  <a:lnTo>
                    <a:pt x="6719" y="10965"/>
                  </a:lnTo>
                  <a:lnTo>
                    <a:pt x="6408" y="11344"/>
                  </a:lnTo>
                  <a:lnTo>
                    <a:pt x="6248" y="11579"/>
                  </a:lnTo>
                  <a:lnTo>
                    <a:pt x="6019" y="11204"/>
                  </a:lnTo>
                  <a:lnTo>
                    <a:pt x="5675" y="11225"/>
                  </a:lnTo>
                  <a:lnTo>
                    <a:pt x="5497" y="11340"/>
                  </a:lnTo>
                  <a:lnTo>
                    <a:pt x="5370" y="11205"/>
                  </a:lnTo>
                  <a:lnTo>
                    <a:pt x="5273" y="10861"/>
                  </a:lnTo>
                  <a:lnTo>
                    <a:pt x="5279" y="10555"/>
                  </a:lnTo>
                  <a:lnTo>
                    <a:pt x="5376" y="10399"/>
                  </a:lnTo>
                  <a:lnTo>
                    <a:pt x="5259" y="10192"/>
                  </a:lnTo>
                  <a:lnTo>
                    <a:pt x="5047" y="10284"/>
                  </a:lnTo>
                  <a:lnTo>
                    <a:pt x="4749" y="10316"/>
                  </a:lnTo>
                  <a:lnTo>
                    <a:pt x="4613" y="10163"/>
                  </a:lnTo>
                  <a:lnTo>
                    <a:pt x="4674" y="9879"/>
                  </a:lnTo>
                  <a:lnTo>
                    <a:pt x="4714" y="9786"/>
                  </a:lnTo>
                  <a:lnTo>
                    <a:pt x="4896" y="9694"/>
                  </a:lnTo>
                  <a:lnTo>
                    <a:pt x="4869" y="9517"/>
                  </a:lnTo>
                  <a:lnTo>
                    <a:pt x="5003" y="9395"/>
                  </a:lnTo>
                  <a:lnTo>
                    <a:pt x="4844" y="9205"/>
                  </a:lnTo>
                  <a:lnTo>
                    <a:pt x="4538" y="9269"/>
                  </a:lnTo>
                  <a:lnTo>
                    <a:pt x="4432" y="9555"/>
                  </a:lnTo>
                  <a:lnTo>
                    <a:pt x="4347" y="9830"/>
                  </a:lnTo>
                  <a:lnTo>
                    <a:pt x="3999" y="9861"/>
                  </a:lnTo>
                  <a:lnTo>
                    <a:pt x="3834" y="9595"/>
                  </a:lnTo>
                  <a:lnTo>
                    <a:pt x="3616" y="9480"/>
                  </a:lnTo>
                  <a:lnTo>
                    <a:pt x="3534" y="9065"/>
                  </a:lnTo>
                  <a:lnTo>
                    <a:pt x="3629" y="8464"/>
                  </a:lnTo>
                  <a:lnTo>
                    <a:pt x="3784" y="8081"/>
                  </a:lnTo>
                  <a:lnTo>
                    <a:pt x="4175" y="7858"/>
                  </a:lnTo>
                  <a:lnTo>
                    <a:pt x="4480" y="7742"/>
                  </a:lnTo>
                  <a:lnTo>
                    <a:pt x="4588" y="7973"/>
                  </a:lnTo>
                  <a:lnTo>
                    <a:pt x="4824" y="7920"/>
                  </a:lnTo>
                  <a:lnTo>
                    <a:pt x="4902" y="7743"/>
                  </a:lnTo>
                  <a:lnTo>
                    <a:pt x="5259" y="7743"/>
                  </a:lnTo>
                  <a:lnTo>
                    <a:pt x="5586" y="7743"/>
                  </a:lnTo>
                  <a:lnTo>
                    <a:pt x="5734" y="7984"/>
                  </a:lnTo>
                  <a:lnTo>
                    <a:pt x="5808" y="8460"/>
                  </a:lnTo>
                  <a:lnTo>
                    <a:pt x="5963" y="8658"/>
                  </a:lnTo>
                  <a:lnTo>
                    <a:pt x="6115" y="8495"/>
                  </a:lnTo>
                  <a:lnTo>
                    <a:pt x="6064" y="8016"/>
                  </a:lnTo>
                  <a:lnTo>
                    <a:pt x="5997" y="7520"/>
                  </a:lnTo>
                  <a:cubicBezTo>
                    <a:pt x="6081" y="7446"/>
                    <a:pt x="6172" y="7381"/>
                    <a:pt x="6267" y="7324"/>
                  </a:cubicBezTo>
                  <a:cubicBezTo>
                    <a:pt x="6425" y="7231"/>
                    <a:pt x="6597" y="7165"/>
                    <a:pt x="6775" y="7128"/>
                  </a:cubicBezTo>
                  <a:lnTo>
                    <a:pt x="6933" y="6868"/>
                  </a:lnTo>
                  <a:lnTo>
                    <a:pt x="6913" y="6374"/>
                  </a:lnTo>
                  <a:lnTo>
                    <a:pt x="7205" y="6301"/>
                  </a:lnTo>
                  <a:lnTo>
                    <a:pt x="7401" y="6026"/>
                  </a:lnTo>
                  <a:lnTo>
                    <a:pt x="7707" y="5995"/>
                  </a:lnTo>
                  <a:lnTo>
                    <a:pt x="8100" y="5596"/>
                  </a:lnTo>
                  <a:lnTo>
                    <a:pt x="8473" y="5301"/>
                  </a:lnTo>
                  <a:cubicBezTo>
                    <a:pt x="8587" y="5251"/>
                    <a:pt x="8719" y="5289"/>
                    <a:pt x="8794" y="5393"/>
                  </a:cubicBezTo>
                  <a:cubicBezTo>
                    <a:pt x="8854" y="5477"/>
                    <a:pt x="8864" y="5594"/>
                    <a:pt x="8936" y="5668"/>
                  </a:cubicBezTo>
                  <a:cubicBezTo>
                    <a:pt x="9045" y="5780"/>
                    <a:pt x="9224" y="5755"/>
                    <a:pt x="9301" y="5616"/>
                  </a:cubicBezTo>
                  <a:lnTo>
                    <a:pt x="9351" y="5376"/>
                  </a:lnTo>
                  <a:lnTo>
                    <a:pt x="9143" y="5250"/>
                  </a:lnTo>
                  <a:lnTo>
                    <a:pt x="8891" y="5114"/>
                  </a:lnTo>
                  <a:lnTo>
                    <a:pt x="8720" y="4567"/>
                  </a:lnTo>
                  <a:lnTo>
                    <a:pt x="8998" y="4409"/>
                  </a:lnTo>
                  <a:lnTo>
                    <a:pt x="9481" y="4472"/>
                  </a:lnTo>
                  <a:lnTo>
                    <a:pt x="9541" y="4723"/>
                  </a:lnTo>
                  <a:lnTo>
                    <a:pt x="9975" y="4450"/>
                  </a:lnTo>
                  <a:lnTo>
                    <a:pt x="9926" y="4230"/>
                  </a:lnTo>
                  <a:lnTo>
                    <a:pt x="10103" y="4146"/>
                  </a:lnTo>
                  <a:lnTo>
                    <a:pt x="10222" y="3958"/>
                  </a:lnTo>
                  <a:lnTo>
                    <a:pt x="10005" y="3854"/>
                  </a:lnTo>
                  <a:lnTo>
                    <a:pt x="9868" y="3560"/>
                  </a:lnTo>
                  <a:lnTo>
                    <a:pt x="9888" y="3152"/>
                  </a:lnTo>
                  <a:lnTo>
                    <a:pt x="9745" y="3108"/>
                  </a:lnTo>
                  <a:lnTo>
                    <a:pt x="9579" y="3381"/>
                  </a:lnTo>
                  <a:lnTo>
                    <a:pt x="9222" y="3535"/>
                  </a:lnTo>
                  <a:lnTo>
                    <a:pt x="9144" y="3305"/>
                  </a:lnTo>
                  <a:lnTo>
                    <a:pt x="9194" y="3075"/>
                  </a:lnTo>
                  <a:lnTo>
                    <a:pt x="8986" y="2949"/>
                  </a:lnTo>
                  <a:lnTo>
                    <a:pt x="8750" y="2771"/>
                  </a:lnTo>
                  <a:lnTo>
                    <a:pt x="8537" y="3003"/>
                  </a:lnTo>
                  <a:lnTo>
                    <a:pt x="8073" y="3244"/>
                  </a:lnTo>
                  <a:lnTo>
                    <a:pt x="8390" y="3570"/>
                  </a:lnTo>
                  <a:lnTo>
                    <a:pt x="8390" y="3884"/>
                  </a:lnTo>
                  <a:lnTo>
                    <a:pt x="8024" y="3894"/>
                  </a:lnTo>
                  <a:lnTo>
                    <a:pt x="7807" y="3811"/>
                  </a:lnTo>
                  <a:lnTo>
                    <a:pt x="7765" y="4223"/>
                  </a:lnTo>
                  <a:lnTo>
                    <a:pt x="7695" y="4453"/>
                  </a:lnTo>
                  <a:lnTo>
                    <a:pt x="7489" y="4538"/>
                  </a:lnTo>
                  <a:lnTo>
                    <a:pt x="7252" y="4538"/>
                  </a:lnTo>
                  <a:lnTo>
                    <a:pt x="7124" y="4275"/>
                  </a:lnTo>
                  <a:lnTo>
                    <a:pt x="7390" y="4000"/>
                  </a:lnTo>
                  <a:lnTo>
                    <a:pt x="7134" y="3928"/>
                  </a:lnTo>
                  <a:lnTo>
                    <a:pt x="7037" y="3658"/>
                  </a:lnTo>
                  <a:lnTo>
                    <a:pt x="6741" y="3741"/>
                  </a:lnTo>
                  <a:lnTo>
                    <a:pt x="6505" y="3648"/>
                  </a:lnTo>
                  <a:lnTo>
                    <a:pt x="6450" y="3257"/>
                  </a:lnTo>
                  <a:lnTo>
                    <a:pt x="6450" y="3099"/>
                  </a:lnTo>
                  <a:lnTo>
                    <a:pt x="7028" y="2730"/>
                  </a:lnTo>
                  <a:lnTo>
                    <a:pt x="7710" y="2530"/>
                  </a:lnTo>
                  <a:lnTo>
                    <a:pt x="7759" y="2331"/>
                  </a:lnTo>
                  <a:lnTo>
                    <a:pt x="7992" y="2239"/>
                  </a:lnTo>
                  <a:lnTo>
                    <a:pt x="8091" y="2060"/>
                  </a:lnTo>
                  <a:lnTo>
                    <a:pt x="7962" y="1883"/>
                  </a:lnTo>
                  <a:lnTo>
                    <a:pt x="7756" y="1294"/>
                  </a:lnTo>
                  <a:close/>
                  <a:moveTo>
                    <a:pt x="18465" y="1899"/>
                  </a:moveTo>
                  <a:lnTo>
                    <a:pt x="18204" y="2274"/>
                  </a:lnTo>
                  <a:lnTo>
                    <a:pt x="17927" y="2495"/>
                  </a:lnTo>
                  <a:lnTo>
                    <a:pt x="17689" y="2786"/>
                  </a:lnTo>
                  <a:lnTo>
                    <a:pt x="17319" y="2755"/>
                  </a:lnTo>
                  <a:cubicBezTo>
                    <a:pt x="17230" y="2896"/>
                    <a:pt x="17229" y="3079"/>
                    <a:pt x="17318" y="3220"/>
                  </a:cubicBezTo>
                  <a:cubicBezTo>
                    <a:pt x="17375" y="3310"/>
                    <a:pt x="17463" y="3373"/>
                    <a:pt x="17563" y="3393"/>
                  </a:cubicBezTo>
                  <a:lnTo>
                    <a:pt x="18009" y="3130"/>
                  </a:lnTo>
                  <a:cubicBezTo>
                    <a:pt x="18083" y="3141"/>
                    <a:pt x="18149" y="3187"/>
                    <a:pt x="18187" y="3256"/>
                  </a:cubicBezTo>
                  <a:cubicBezTo>
                    <a:pt x="18252" y="3372"/>
                    <a:pt x="18228" y="3521"/>
                    <a:pt x="18130" y="3608"/>
                  </a:cubicBezTo>
                  <a:lnTo>
                    <a:pt x="17607" y="3628"/>
                  </a:lnTo>
                  <a:cubicBezTo>
                    <a:pt x="17568" y="3678"/>
                    <a:pt x="17549" y="3743"/>
                    <a:pt x="17557" y="3807"/>
                  </a:cubicBezTo>
                  <a:cubicBezTo>
                    <a:pt x="17570" y="3918"/>
                    <a:pt x="17654" y="4006"/>
                    <a:pt x="17759" y="4019"/>
                  </a:cubicBezTo>
                  <a:cubicBezTo>
                    <a:pt x="17857" y="3975"/>
                    <a:pt x="17957" y="3931"/>
                    <a:pt x="18056" y="3888"/>
                  </a:cubicBezTo>
                  <a:cubicBezTo>
                    <a:pt x="18191" y="3829"/>
                    <a:pt x="18326" y="3770"/>
                    <a:pt x="18462" y="3712"/>
                  </a:cubicBezTo>
                  <a:lnTo>
                    <a:pt x="18528" y="3405"/>
                  </a:lnTo>
                  <a:lnTo>
                    <a:pt x="18727" y="2933"/>
                  </a:lnTo>
                  <a:lnTo>
                    <a:pt x="18895" y="2755"/>
                  </a:lnTo>
                  <a:lnTo>
                    <a:pt x="19038" y="2631"/>
                  </a:lnTo>
                  <a:cubicBezTo>
                    <a:pt x="19021" y="2609"/>
                    <a:pt x="19005" y="2586"/>
                    <a:pt x="18989" y="2564"/>
                  </a:cubicBezTo>
                  <a:cubicBezTo>
                    <a:pt x="18972" y="2542"/>
                    <a:pt x="18956" y="2520"/>
                    <a:pt x="18939" y="2497"/>
                  </a:cubicBezTo>
                  <a:lnTo>
                    <a:pt x="18630" y="2173"/>
                  </a:lnTo>
                  <a:lnTo>
                    <a:pt x="18540" y="1993"/>
                  </a:lnTo>
                  <a:cubicBezTo>
                    <a:pt x="18527" y="1978"/>
                    <a:pt x="18515" y="1962"/>
                    <a:pt x="18503" y="1946"/>
                  </a:cubicBezTo>
                  <a:cubicBezTo>
                    <a:pt x="18491" y="1930"/>
                    <a:pt x="18478" y="1915"/>
                    <a:pt x="18465" y="1899"/>
                  </a:cubicBezTo>
                  <a:close/>
                  <a:moveTo>
                    <a:pt x="14708" y="2137"/>
                  </a:moveTo>
                  <a:lnTo>
                    <a:pt x="14407" y="2191"/>
                  </a:lnTo>
                  <a:lnTo>
                    <a:pt x="14334" y="2438"/>
                  </a:lnTo>
                  <a:lnTo>
                    <a:pt x="14866" y="2756"/>
                  </a:lnTo>
                  <a:lnTo>
                    <a:pt x="15344" y="2878"/>
                  </a:lnTo>
                  <a:lnTo>
                    <a:pt x="15536" y="2544"/>
                  </a:lnTo>
                  <a:lnTo>
                    <a:pt x="15474" y="2138"/>
                  </a:lnTo>
                  <a:lnTo>
                    <a:pt x="15044" y="2186"/>
                  </a:lnTo>
                  <a:lnTo>
                    <a:pt x="14904" y="2299"/>
                  </a:lnTo>
                  <a:lnTo>
                    <a:pt x="14708" y="2137"/>
                  </a:lnTo>
                  <a:close/>
                  <a:moveTo>
                    <a:pt x="19460" y="3248"/>
                  </a:moveTo>
                  <a:lnTo>
                    <a:pt x="19288" y="3441"/>
                  </a:lnTo>
                  <a:lnTo>
                    <a:pt x="19087" y="3942"/>
                  </a:lnTo>
                  <a:lnTo>
                    <a:pt x="18592" y="4100"/>
                  </a:lnTo>
                  <a:lnTo>
                    <a:pt x="18103" y="4382"/>
                  </a:lnTo>
                  <a:lnTo>
                    <a:pt x="17557" y="4300"/>
                  </a:lnTo>
                  <a:lnTo>
                    <a:pt x="17279" y="4419"/>
                  </a:lnTo>
                  <a:lnTo>
                    <a:pt x="16810" y="4724"/>
                  </a:lnTo>
                  <a:lnTo>
                    <a:pt x="16334" y="4886"/>
                  </a:lnTo>
                  <a:lnTo>
                    <a:pt x="16478" y="5148"/>
                  </a:lnTo>
                  <a:cubicBezTo>
                    <a:pt x="16609" y="5194"/>
                    <a:pt x="16696" y="5328"/>
                    <a:pt x="16689" y="5475"/>
                  </a:cubicBezTo>
                  <a:cubicBezTo>
                    <a:pt x="16682" y="5626"/>
                    <a:pt x="16578" y="5753"/>
                    <a:pt x="16438" y="5781"/>
                  </a:cubicBezTo>
                  <a:lnTo>
                    <a:pt x="15854" y="5654"/>
                  </a:lnTo>
                  <a:lnTo>
                    <a:pt x="15452" y="5628"/>
                  </a:lnTo>
                  <a:lnTo>
                    <a:pt x="15406" y="6014"/>
                  </a:lnTo>
                  <a:lnTo>
                    <a:pt x="15782" y="6681"/>
                  </a:lnTo>
                  <a:lnTo>
                    <a:pt x="15754" y="6807"/>
                  </a:lnTo>
                  <a:lnTo>
                    <a:pt x="16279" y="6649"/>
                  </a:lnTo>
                  <a:lnTo>
                    <a:pt x="16664" y="6576"/>
                  </a:lnTo>
                  <a:lnTo>
                    <a:pt x="16703" y="6115"/>
                  </a:lnTo>
                  <a:lnTo>
                    <a:pt x="16969" y="6000"/>
                  </a:lnTo>
                  <a:lnTo>
                    <a:pt x="17049" y="5578"/>
                  </a:lnTo>
                  <a:lnTo>
                    <a:pt x="17374" y="5537"/>
                  </a:lnTo>
                  <a:lnTo>
                    <a:pt x="17670" y="5537"/>
                  </a:lnTo>
                  <a:lnTo>
                    <a:pt x="17847" y="5819"/>
                  </a:lnTo>
                  <a:lnTo>
                    <a:pt x="18181" y="5819"/>
                  </a:lnTo>
                  <a:lnTo>
                    <a:pt x="18267" y="6103"/>
                  </a:lnTo>
                  <a:lnTo>
                    <a:pt x="18569" y="6144"/>
                  </a:lnTo>
                  <a:lnTo>
                    <a:pt x="18658" y="6531"/>
                  </a:lnTo>
                  <a:lnTo>
                    <a:pt x="18386" y="6715"/>
                  </a:lnTo>
                  <a:lnTo>
                    <a:pt x="18814" y="6755"/>
                  </a:lnTo>
                  <a:lnTo>
                    <a:pt x="18920" y="6417"/>
                  </a:lnTo>
                  <a:lnTo>
                    <a:pt x="18919" y="6123"/>
                  </a:lnTo>
                  <a:lnTo>
                    <a:pt x="18608" y="5974"/>
                  </a:lnTo>
                  <a:lnTo>
                    <a:pt x="18529" y="5744"/>
                  </a:lnTo>
                  <a:lnTo>
                    <a:pt x="18735" y="5754"/>
                  </a:lnTo>
                  <a:lnTo>
                    <a:pt x="18962" y="5869"/>
                  </a:lnTo>
                  <a:lnTo>
                    <a:pt x="19155" y="6347"/>
                  </a:lnTo>
                  <a:lnTo>
                    <a:pt x="19300" y="6718"/>
                  </a:lnTo>
                  <a:lnTo>
                    <a:pt x="19497" y="6745"/>
                  </a:lnTo>
                  <a:lnTo>
                    <a:pt x="19576" y="6276"/>
                  </a:lnTo>
                  <a:lnTo>
                    <a:pt x="19844" y="6210"/>
                  </a:lnTo>
                  <a:lnTo>
                    <a:pt x="19952" y="6484"/>
                  </a:lnTo>
                  <a:lnTo>
                    <a:pt x="20049" y="6629"/>
                  </a:lnTo>
                  <a:lnTo>
                    <a:pt x="20318" y="6773"/>
                  </a:lnTo>
                  <a:lnTo>
                    <a:pt x="20605" y="6752"/>
                  </a:lnTo>
                  <a:lnTo>
                    <a:pt x="20891" y="6742"/>
                  </a:lnTo>
                  <a:lnTo>
                    <a:pt x="21046" y="6830"/>
                  </a:lnTo>
                  <a:cubicBezTo>
                    <a:pt x="20876" y="6202"/>
                    <a:pt x="20658" y="5585"/>
                    <a:pt x="20394" y="4986"/>
                  </a:cubicBezTo>
                  <a:cubicBezTo>
                    <a:pt x="20129" y="4387"/>
                    <a:pt x="19818" y="3806"/>
                    <a:pt x="19460" y="3248"/>
                  </a:cubicBezTo>
                  <a:close/>
                  <a:moveTo>
                    <a:pt x="16371" y="3400"/>
                  </a:moveTo>
                  <a:lnTo>
                    <a:pt x="16187" y="3408"/>
                  </a:lnTo>
                  <a:lnTo>
                    <a:pt x="16204" y="3599"/>
                  </a:lnTo>
                  <a:lnTo>
                    <a:pt x="16371" y="3791"/>
                  </a:lnTo>
                  <a:lnTo>
                    <a:pt x="16447" y="4096"/>
                  </a:lnTo>
                  <a:lnTo>
                    <a:pt x="16225" y="4321"/>
                  </a:lnTo>
                  <a:lnTo>
                    <a:pt x="16196" y="4575"/>
                  </a:lnTo>
                  <a:lnTo>
                    <a:pt x="16562" y="4535"/>
                  </a:lnTo>
                  <a:lnTo>
                    <a:pt x="16871" y="4246"/>
                  </a:lnTo>
                  <a:lnTo>
                    <a:pt x="16825" y="3981"/>
                  </a:lnTo>
                  <a:lnTo>
                    <a:pt x="16624" y="3768"/>
                  </a:lnTo>
                  <a:lnTo>
                    <a:pt x="16525" y="3575"/>
                  </a:lnTo>
                  <a:lnTo>
                    <a:pt x="16371" y="3400"/>
                  </a:lnTo>
                  <a:close/>
                  <a:moveTo>
                    <a:pt x="16005" y="3821"/>
                  </a:moveTo>
                  <a:lnTo>
                    <a:pt x="15507" y="3965"/>
                  </a:lnTo>
                  <a:lnTo>
                    <a:pt x="15422" y="4269"/>
                  </a:lnTo>
                  <a:lnTo>
                    <a:pt x="15605" y="4447"/>
                  </a:lnTo>
                  <a:lnTo>
                    <a:pt x="15865" y="4300"/>
                  </a:lnTo>
                  <a:lnTo>
                    <a:pt x="15995" y="4016"/>
                  </a:lnTo>
                  <a:lnTo>
                    <a:pt x="16005" y="3821"/>
                  </a:lnTo>
                  <a:close/>
                  <a:moveTo>
                    <a:pt x="17601" y="6690"/>
                  </a:moveTo>
                  <a:lnTo>
                    <a:pt x="17018" y="6830"/>
                  </a:lnTo>
                  <a:lnTo>
                    <a:pt x="16472" y="7251"/>
                  </a:lnTo>
                  <a:lnTo>
                    <a:pt x="15883" y="7177"/>
                  </a:lnTo>
                  <a:lnTo>
                    <a:pt x="15371" y="7386"/>
                  </a:lnTo>
                  <a:lnTo>
                    <a:pt x="15351" y="7723"/>
                  </a:lnTo>
                  <a:lnTo>
                    <a:pt x="15344" y="8176"/>
                  </a:lnTo>
                  <a:lnTo>
                    <a:pt x="14791" y="8427"/>
                  </a:lnTo>
                  <a:lnTo>
                    <a:pt x="14470" y="8966"/>
                  </a:lnTo>
                  <a:lnTo>
                    <a:pt x="14427" y="9238"/>
                  </a:lnTo>
                  <a:lnTo>
                    <a:pt x="14485" y="9506"/>
                  </a:lnTo>
                  <a:lnTo>
                    <a:pt x="14559" y="10077"/>
                  </a:lnTo>
                  <a:lnTo>
                    <a:pt x="14291" y="10340"/>
                  </a:lnTo>
                  <a:lnTo>
                    <a:pt x="14489" y="10907"/>
                  </a:lnTo>
                  <a:lnTo>
                    <a:pt x="14705" y="11107"/>
                  </a:lnTo>
                  <a:lnTo>
                    <a:pt x="14863" y="11452"/>
                  </a:lnTo>
                  <a:lnTo>
                    <a:pt x="15224" y="11657"/>
                  </a:lnTo>
                  <a:lnTo>
                    <a:pt x="15440" y="12110"/>
                  </a:lnTo>
                  <a:lnTo>
                    <a:pt x="15915" y="12121"/>
                  </a:lnTo>
                  <a:lnTo>
                    <a:pt x="16507" y="12021"/>
                  </a:lnTo>
                  <a:lnTo>
                    <a:pt x="16615" y="11666"/>
                  </a:lnTo>
                  <a:lnTo>
                    <a:pt x="17043" y="11634"/>
                  </a:lnTo>
                  <a:lnTo>
                    <a:pt x="17329" y="11727"/>
                  </a:lnTo>
                  <a:lnTo>
                    <a:pt x="17368" y="12053"/>
                  </a:lnTo>
                  <a:lnTo>
                    <a:pt x="17970" y="11885"/>
                  </a:lnTo>
                  <a:lnTo>
                    <a:pt x="18070" y="12216"/>
                  </a:lnTo>
                  <a:lnTo>
                    <a:pt x="17958" y="12878"/>
                  </a:lnTo>
                  <a:lnTo>
                    <a:pt x="18010" y="13214"/>
                  </a:lnTo>
                  <a:lnTo>
                    <a:pt x="18223" y="13273"/>
                  </a:lnTo>
                  <a:lnTo>
                    <a:pt x="18469" y="13089"/>
                  </a:lnTo>
                  <a:lnTo>
                    <a:pt x="18775" y="13162"/>
                  </a:lnTo>
                  <a:lnTo>
                    <a:pt x="18804" y="13438"/>
                  </a:lnTo>
                  <a:lnTo>
                    <a:pt x="18775" y="13578"/>
                  </a:lnTo>
                  <a:lnTo>
                    <a:pt x="18481" y="13526"/>
                  </a:lnTo>
                  <a:lnTo>
                    <a:pt x="18342" y="13818"/>
                  </a:lnTo>
                  <a:lnTo>
                    <a:pt x="18401" y="14088"/>
                  </a:lnTo>
                  <a:lnTo>
                    <a:pt x="18437" y="14999"/>
                  </a:lnTo>
                  <a:lnTo>
                    <a:pt x="18180" y="15238"/>
                  </a:lnTo>
                  <a:lnTo>
                    <a:pt x="18111" y="15537"/>
                  </a:lnTo>
                  <a:lnTo>
                    <a:pt x="18151" y="15966"/>
                  </a:lnTo>
                  <a:lnTo>
                    <a:pt x="18521" y="16113"/>
                  </a:lnTo>
                  <a:lnTo>
                    <a:pt x="18628" y="16506"/>
                  </a:lnTo>
                  <a:lnTo>
                    <a:pt x="18521" y="17195"/>
                  </a:lnTo>
                  <a:lnTo>
                    <a:pt x="18964" y="17391"/>
                  </a:lnTo>
                  <a:lnTo>
                    <a:pt x="19026" y="18018"/>
                  </a:lnTo>
                  <a:cubicBezTo>
                    <a:pt x="20122" y="16520"/>
                    <a:pt x="20854" y="14820"/>
                    <a:pt x="21224" y="13051"/>
                  </a:cubicBezTo>
                  <a:cubicBezTo>
                    <a:pt x="21593" y="11282"/>
                    <a:pt x="21599" y="9445"/>
                    <a:pt x="21243" y="7674"/>
                  </a:cubicBezTo>
                  <a:lnTo>
                    <a:pt x="20932" y="7722"/>
                  </a:lnTo>
                  <a:lnTo>
                    <a:pt x="20649" y="7533"/>
                  </a:lnTo>
                  <a:lnTo>
                    <a:pt x="20471" y="7795"/>
                  </a:lnTo>
                  <a:lnTo>
                    <a:pt x="20145" y="7878"/>
                  </a:lnTo>
                  <a:lnTo>
                    <a:pt x="19996" y="7617"/>
                  </a:lnTo>
                  <a:lnTo>
                    <a:pt x="19679" y="7685"/>
                  </a:lnTo>
                  <a:lnTo>
                    <a:pt x="19314" y="7377"/>
                  </a:lnTo>
                  <a:lnTo>
                    <a:pt x="19275" y="7900"/>
                  </a:lnTo>
                  <a:cubicBezTo>
                    <a:pt x="19190" y="7958"/>
                    <a:pt x="19090" y="7989"/>
                    <a:pt x="18989" y="7988"/>
                  </a:cubicBezTo>
                  <a:cubicBezTo>
                    <a:pt x="18859" y="7987"/>
                    <a:pt x="18735" y="7936"/>
                    <a:pt x="18639" y="7843"/>
                  </a:cubicBezTo>
                  <a:lnTo>
                    <a:pt x="18584" y="7632"/>
                  </a:lnTo>
                  <a:lnTo>
                    <a:pt x="18170" y="7718"/>
                  </a:lnTo>
                  <a:lnTo>
                    <a:pt x="17933" y="7603"/>
                  </a:lnTo>
                  <a:lnTo>
                    <a:pt x="18021" y="6795"/>
                  </a:lnTo>
                  <a:lnTo>
                    <a:pt x="17601" y="6690"/>
                  </a:lnTo>
                  <a:close/>
                </a:path>
              </a:pathLst>
            </a:custGeom>
            <a:solidFill>
              <a:srgbClr val="F2F3F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120000"/>
                </a:lnSpc>
              </a:pPr>
              <a:endParaRPr lang="zh-CN" altLang="en-US" sz="16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1" name="矩形 20"/>
          <p:cNvSpPr/>
          <p:nvPr/>
        </p:nvSpPr>
        <p:spPr>
          <a:xfrm>
            <a:off x="354" y="36163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72973" y="266550"/>
            <a:ext cx="3785478" cy="528263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zh-CN" altLang="en-US" sz="28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点击添加相关标题文字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372973" y="731157"/>
            <a:ext cx="2352650" cy="282042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en-US" altLang="zh-CN" sz="12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ADD RELATED TITLE WORDS</a:t>
            </a:r>
            <a:endParaRPr lang="zh-CN" altLang="en-US" sz="12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8416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7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7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2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8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29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40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9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36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9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4200"/>
                            </p:stCondLst>
                            <p:childTnLst>
                              <p:par>
                                <p:cTn id="34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9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4800"/>
                            </p:stCondLst>
                            <p:childTnLst>
                              <p:par>
                                <p:cTn id="38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9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4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9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46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9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6600"/>
                            </p:stCondLst>
                            <p:childTnLst>
                              <p:par>
                                <p:cTn id="50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9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7200"/>
                            </p:stCondLst>
                            <p:childTnLst>
                              <p:par>
                                <p:cTn id="54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9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7800"/>
                            </p:stCondLst>
                            <p:childTnLst>
                              <p:par>
                                <p:cTn id="58" presetID="2" presetClass="entr" presetSubtype="2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97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97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8400"/>
                            </p:stCondLst>
                            <p:childTnLst>
                              <p:par>
                                <p:cTn id="63" presetID="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97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97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68" presetID="2" presetClass="entr" presetSubtype="2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97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97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9600"/>
                            </p:stCondLst>
                            <p:childTnLst>
                              <p:par>
                                <p:cTn id="73" presetID="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97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97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1" grpId="0" animBg="1"/>
      <p:bldP spid="29702" grpId="0" animBg="1"/>
      <p:bldP spid="29705" grpId="0" animBg="1" autoUpdateAnimBg="0"/>
      <p:bldP spid="29706" grpId="0" autoUpdateAnimBg="0"/>
      <p:bldP spid="29707" grpId="0" animBg="1" autoUpdateAnimBg="0"/>
      <p:bldP spid="29708" grpId="0" autoUpdateAnimBg="0"/>
      <p:bldP spid="29710" grpId="0" autoUpdateAnimBg="0"/>
      <p:bldP spid="29711" grpId="0" animBg="1" autoUpdateAnimBg="0"/>
      <p:bldP spid="29712" grpId="0" autoUpdateAnimBg="0"/>
      <p:bldP spid="29713" grpId="0" autoUpdateAnimBg="0"/>
      <p:bldP spid="29714" grpId="0" autoUpdateAnimBg="0"/>
      <p:bldP spid="29715" grpId="0" autoUpdateAnimBg="0"/>
      <p:bldP spid="29716" grpId="0" autoUpdateAnimBg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AutoShape 4"/>
          <p:cNvSpPr>
            <a:spLocks/>
          </p:cNvSpPr>
          <p:nvPr/>
        </p:nvSpPr>
        <p:spPr bwMode="auto">
          <a:xfrm>
            <a:off x="6821994" y="5854952"/>
            <a:ext cx="1588066" cy="44734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20000"/>
              </a:lnSpc>
              <a:spcBef>
                <a:spcPts val="791"/>
              </a:spcBef>
            </a:pPr>
            <a:r>
              <a:rPr lang="zh-CN" altLang="en-US" sz="800" b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r>
              <a:rPr lang="zh-CN" altLang="en-US" sz="800" b="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s-ES" altLang="zh-CN" sz="11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989" name="AutoShape 5"/>
          <p:cNvSpPr>
            <a:spLocks/>
          </p:cNvSpPr>
          <p:nvPr/>
        </p:nvSpPr>
        <p:spPr bwMode="auto">
          <a:xfrm>
            <a:off x="8655270" y="4613514"/>
            <a:ext cx="1588066" cy="44734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20000"/>
              </a:lnSpc>
              <a:spcBef>
                <a:spcPts val="791"/>
              </a:spcBef>
            </a:pPr>
            <a:r>
              <a:rPr lang="zh-CN" altLang="en-US" sz="800" b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r>
              <a:rPr lang="zh-CN" altLang="en-US" sz="800" b="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s-ES" altLang="zh-CN" sz="11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990" name="AutoShape 6"/>
          <p:cNvSpPr>
            <a:spLocks/>
          </p:cNvSpPr>
          <p:nvPr/>
        </p:nvSpPr>
        <p:spPr bwMode="auto">
          <a:xfrm>
            <a:off x="4329911" y="5854953"/>
            <a:ext cx="1725289" cy="49767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r" eaLnBrk="1">
              <a:lnSpc>
                <a:spcPct val="120000"/>
              </a:lnSpc>
              <a:spcBef>
                <a:spcPts val="791"/>
              </a:spcBef>
            </a:pPr>
            <a:r>
              <a:rPr lang="zh-CN" altLang="en-US" sz="800" b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r>
              <a:rPr lang="zh-CN" altLang="en-US" sz="800" b="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s-ES" altLang="zh-CN" sz="11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991" name="AutoShape 7"/>
          <p:cNvSpPr>
            <a:spLocks/>
          </p:cNvSpPr>
          <p:nvPr/>
        </p:nvSpPr>
        <p:spPr bwMode="auto">
          <a:xfrm>
            <a:off x="2255546" y="4491297"/>
            <a:ext cx="1725289" cy="49767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r" eaLnBrk="1">
              <a:lnSpc>
                <a:spcPct val="120000"/>
              </a:lnSpc>
              <a:spcBef>
                <a:spcPts val="791"/>
              </a:spcBef>
            </a:pPr>
            <a:r>
              <a:rPr lang="zh-CN" altLang="en-US" sz="800" b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r>
              <a:rPr lang="zh-CN" altLang="en-US" sz="800" b="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s-ES" altLang="zh-CN" sz="11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992" name="AutoShape 8"/>
          <p:cNvSpPr>
            <a:spLocks/>
          </p:cNvSpPr>
          <p:nvPr/>
        </p:nvSpPr>
        <p:spPr bwMode="auto">
          <a:xfrm>
            <a:off x="9422065" y="3120944"/>
            <a:ext cx="1587357" cy="44734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20000"/>
              </a:lnSpc>
              <a:spcBef>
                <a:spcPts val="791"/>
              </a:spcBef>
            </a:pPr>
            <a:r>
              <a:rPr lang="zh-CN" altLang="en-US" sz="800" b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r>
              <a:rPr lang="zh-CN" altLang="en-US" sz="800" b="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s-ES" altLang="zh-CN" sz="11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993" name="AutoShape 9"/>
          <p:cNvSpPr>
            <a:spLocks/>
          </p:cNvSpPr>
          <p:nvPr/>
        </p:nvSpPr>
        <p:spPr bwMode="auto">
          <a:xfrm>
            <a:off x="1761584" y="3033885"/>
            <a:ext cx="1724518" cy="49767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r" eaLnBrk="1">
              <a:lnSpc>
                <a:spcPct val="120000"/>
              </a:lnSpc>
              <a:spcBef>
                <a:spcPts val="791"/>
              </a:spcBef>
            </a:pPr>
            <a:r>
              <a:rPr lang="zh-CN" altLang="en-US" sz="800" b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r>
              <a:rPr lang="zh-CN" altLang="en-US" sz="800" b="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s-ES" altLang="zh-CN" sz="11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994" name="AutoShape 10"/>
          <p:cNvSpPr>
            <a:spLocks/>
          </p:cNvSpPr>
          <p:nvPr/>
        </p:nvSpPr>
        <p:spPr bwMode="auto">
          <a:xfrm>
            <a:off x="5025551" y="1625024"/>
            <a:ext cx="698988" cy="2441019"/>
          </a:xfrm>
          <a:custGeom>
            <a:avLst/>
            <a:gdLst>
              <a:gd name="T0" fmla="+- 0 12581 3563"/>
              <a:gd name="T1" fmla="*/ T0 w 18037"/>
              <a:gd name="T2" fmla="*/ 10800 h 21600"/>
              <a:gd name="T3" fmla="+- 0 12581 3563"/>
              <a:gd name="T4" fmla="*/ T3 w 18037"/>
              <a:gd name="T5" fmla="*/ 10800 h 21600"/>
              <a:gd name="T6" fmla="+- 0 12581 3563"/>
              <a:gd name="T7" fmla="*/ T6 w 18037"/>
              <a:gd name="T8" fmla="*/ 10800 h 21600"/>
              <a:gd name="T9" fmla="+- 0 12581 3563"/>
              <a:gd name="T10" fmla="*/ T9 w 18037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18037" h="21600">
                <a:moveTo>
                  <a:pt x="18037" y="0"/>
                </a:moveTo>
                <a:cubicBezTo>
                  <a:pt x="15413" y="528"/>
                  <a:pt x="12938" y="1176"/>
                  <a:pt x="10687" y="1948"/>
                </a:cubicBezTo>
                <a:cubicBezTo>
                  <a:pt x="-3563" y="6836"/>
                  <a:pt x="-3563" y="14761"/>
                  <a:pt x="10687" y="19649"/>
                </a:cubicBezTo>
                <a:cubicBezTo>
                  <a:pt x="12938" y="20421"/>
                  <a:pt x="15413" y="21071"/>
                  <a:pt x="18037" y="21599"/>
                </a:cubicBezTo>
                <a:lnTo>
                  <a:pt x="1803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20000"/>
              </a:lnSpc>
              <a:defRPr/>
            </a:pPr>
            <a:endParaRPr lang="es-ES" sz="2953"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Gill Sans" charset="0"/>
              <a:sym typeface="Arial" panose="020B0604020202020204" pitchFamily="34" charset="0"/>
            </a:endParaRPr>
          </a:p>
        </p:txBody>
      </p:sp>
      <p:sp>
        <p:nvSpPr>
          <p:cNvPr id="41995" name="AutoShape 11"/>
          <p:cNvSpPr>
            <a:spLocks/>
          </p:cNvSpPr>
          <p:nvPr/>
        </p:nvSpPr>
        <p:spPr bwMode="auto">
          <a:xfrm>
            <a:off x="5141910" y="2995377"/>
            <a:ext cx="513150" cy="32145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>
              <a:lnSpc>
                <a:spcPct val="120000"/>
              </a:lnSpc>
            </a:pPr>
            <a:r>
              <a:rPr lang="es-ES" altLang="zh-CN" sz="2109" b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  <a:endParaRPr lang="es-ES" altLang="zh-CN" sz="1318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996" name="AutoShape 12"/>
          <p:cNvSpPr>
            <a:spLocks/>
          </p:cNvSpPr>
          <p:nvPr/>
        </p:nvSpPr>
        <p:spPr bwMode="auto">
          <a:xfrm>
            <a:off x="5804903" y="1433325"/>
            <a:ext cx="594350" cy="282441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cubicBezTo>
                  <a:pt x="14175" y="45"/>
                  <a:pt x="6789" y="419"/>
                  <a:pt x="0" y="1136"/>
                </a:cubicBezTo>
                <a:lnTo>
                  <a:pt x="0" y="20463"/>
                </a:lnTo>
                <a:cubicBezTo>
                  <a:pt x="6789" y="21180"/>
                  <a:pt x="14175" y="21554"/>
                  <a:pt x="21600" y="21599"/>
                </a:cubicBezTo>
                <a:lnTo>
                  <a:pt x="2160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20000"/>
              </a:lnSpc>
              <a:defRPr/>
            </a:pPr>
            <a:endParaRPr lang="es-ES" sz="2953"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Gill Sans" charset="0"/>
              <a:sym typeface="Arial" panose="020B0604020202020204" pitchFamily="34" charset="0"/>
            </a:endParaRPr>
          </a:p>
        </p:txBody>
      </p:sp>
      <p:sp>
        <p:nvSpPr>
          <p:cNvPr id="41997" name="AutoShape 13"/>
          <p:cNvSpPr>
            <a:spLocks/>
          </p:cNvSpPr>
          <p:nvPr/>
        </p:nvSpPr>
        <p:spPr bwMode="auto">
          <a:xfrm>
            <a:off x="5846758" y="3464159"/>
            <a:ext cx="512313" cy="32145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>
              <a:lnSpc>
                <a:spcPct val="120000"/>
              </a:lnSpc>
            </a:pPr>
            <a:r>
              <a:rPr lang="es-ES" altLang="zh-CN" sz="2109" b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  <a:endParaRPr lang="es-ES" altLang="zh-CN" sz="1318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998" name="AutoShape 14"/>
          <p:cNvSpPr>
            <a:spLocks/>
          </p:cNvSpPr>
          <p:nvPr/>
        </p:nvSpPr>
        <p:spPr bwMode="auto">
          <a:xfrm>
            <a:off x="6479615" y="1433325"/>
            <a:ext cx="593513" cy="282441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0" y="21599"/>
                </a:lnTo>
                <a:cubicBezTo>
                  <a:pt x="7424" y="21556"/>
                  <a:pt x="14807" y="21185"/>
                  <a:pt x="21600" y="20470"/>
                </a:cubicBezTo>
                <a:lnTo>
                  <a:pt x="21600" y="1129"/>
                </a:lnTo>
                <a:cubicBezTo>
                  <a:pt x="14807" y="414"/>
                  <a:pt x="7424" y="43"/>
                  <a:pt x="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20000"/>
              </a:lnSpc>
              <a:defRPr/>
            </a:pPr>
            <a:endParaRPr lang="es-ES" sz="2953"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Gill Sans" charset="0"/>
              <a:sym typeface="Arial" panose="020B0604020202020204" pitchFamily="34" charset="0"/>
            </a:endParaRPr>
          </a:p>
        </p:txBody>
      </p:sp>
      <p:sp>
        <p:nvSpPr>
          <p:cNvPr id="41999" name="AutoShape 15"/>
          <p:cNvSpPr>
            <a:spLocks/>
          </p:cNvSpPr>
          <p:nvPr/>
        </p:nvSpPr>
        <p:spPr bwMode="auto">
          <a:xfrm>
            <a:off x="6517285" y="3464159"/>
            <a:ext cx="512313" cy="32145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>
              <a:lnSpc>
                <a:spcPct val="120000"/>
              </a:lnSpc>
            </a:pPr>
            <a:r>
              <a:rPr lang="es-ES" altLang="zh-CN" sz="2109" b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  <a:endParaRPr lang="es-ES" altLang="zh-CN" sz="1318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000" name="AutoShape 16"/>
          <p:cNvSpPr>
            <a:spLocks/>
          </p:cNvSpPr>
          <p:nvPr/>
        </p:nvSpPr>
        <p:spPr bwMode="auto">
          <a:xfrm>
            <a:off x="7155165" y="1622512"/>
            <a:ext cx="700663" cy="2442694"/>
          </a:xfrm>
          <a:custGeom>
            <a:avLst/>
            <a:gdLst>
              <a:gd name="T0" fmla="*/ 9022 w 18044"/>
              <a:gd name="T1" fmla="*/ 10800 h 21600"/>
              <a:gd name="T2" fmla="*/ 9022 w 18044"/>
              <a:gd name="T3" fmla="*/ 10800 h 21600"/>
              <a:gd name="T4" fmla="*/ 9022 w 18044"/>
              <a:gd name="T5" fmla="*/ 10800 h 21600"/>
              <a:gd name="T6" fmla="*/ 9022 w 18044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044" h="21600">
                <a:moveTo>
                  <a:pt x="0" y="0"/>
                </a:moveTo>
                <a:lnTo>
                  <a:pt x="0" y="21599"/>
                </a:lnTo>
                <a:cubicBezTo>
                  <a:pt x="2632" y="21070"/>
                  <a:pt x="5116" y="20418"/>
                  <a:pt x="7374" y="19643"/>
                </a:cubicBezTo>
                <a:cubicBezTo>
                  <a:pt x="21599" y="14759"/>
                  <a:pt x="21599" y="6839"/>
                  <a:pt x="7374" y="1954"/>
                </a:cubicBezTo>
                <a:cubicBezTo>
                  <a:pt x="5116" y="1179"/>
                  <a:pt x="2632" y="529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20000"/>
              </a:lnSpc>
              <a:defRPr/>
            </a:pPr>
            <a:endParaRPr lang="es-ES" sz="2953"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Gill Sans" charset="0"/>
              <a:sym typeface="Arial" panose="020B0604020202020204" pitchFamily="34" charset="0"/>
            </a:endParaRPr>
          </a:p>
        </p:txBody>
      </p:sp>
      <p:sp>
        <p:nvSpPr>
          <p:cNvPr id="42001" name="AutoShape 17"/>
          <p:cNvSpPr>
            <a:spLocks/>
          </p:cNvSpPr>
          <p:nvPr/>
        </p:nvSpPr>
        <p:spPr bwMode="auto">
          <a:xfrm>
            <a:off x="7209577" y="2987005"/>
            <a:ext cx="513150" cy="32145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>
              <a:lnSpc>
                <a:spcPct val="120000"/>
              </a:lnSpc>
            </a:pPr>
            <a:r>
              <a:rPr lang="es-ES" altLang="zh-CN" sz="2109" b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04</a:t>
            </a:r>
            <a:endParaRPr lang="es-ES" altLang="zh-CN" sz="1318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002" name="AutoShape 18"/>
          <p:cNvSpPr>
            <a:spLocks/>
          </p:cNvSpPr>
          <p:nvPr/>
        </p:nvSpPr>
        <p:spPr bwMode="auto">
          <a:xfrm>
            <a:off x="4668104" y="3288366"/>
            <a:ext cx="486362" cy="817858"/>
          </a:xfrm>
          <a:custGeom>
            <a:avLst/>
            <a:gdLst>
              <a:gd name="T0" fmla="*/ 461169 w 21600"/>
              <a:gd name="T1" fmla="*/ 775494 h 21600"/>
              <a:gd name="T2" fmla="*/ 461169 w 21600"/>
              <a:gd name="T3" fmla="*/ 775494 h 21600"/>
              <a:gd name="T4" fmla="*/ 461169 w 21600"/>
              <a:gd name="T5" fmla="*/ 775494 h 21600"/>
              <a:gd name="T6" fmla="*/ 461169 w 21600"/>
              <a:gd name="T7" fmla="*/ 775494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2057" y="4474"/>
                  <a:pt x="5213" y="8744"/>
                  <a:pt x="9365" y="12671"/>
                </a:cubicBezTo>
                <a:cubicBezTo>
                  <a:pt x="12814" y="15934"/>
                  <a:pt x="16923" y="18932"/>
                  <a:pt x="21600" y="21599"/>
                </a:cubicBezTo>
              </a:path>
            </a:pathLst>
          </a:custGeom>
          <a:noFill/>
          <a:ln w="101600" cap="flat" cmpd="sng">
            <a:solidFill>
              <a:schemeClr val="accent1"/>
            </a:solidFill>
            <a:prstDash val="solid"/>
            <a:miter lim="0"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003" name="AutoShape 19"/>
          <p:cNvSpPr>
            <a:spLocks/>
          </p:cNvSpPr>
          <p:nvPr/>
        </p:nvSpPr>
        <p:spPr bwMode="auto">
          <a:xfrm>
            <a:off x="3602461" y="2985331"/>
            <a:ext cx="601883" cy="601883"/>
          </a:xfrm>
          <a:custGeom>
            <a:avLst/>
            <a:gdLst>
              <a:gd name="T0" fmla="*/ 570706 w 21600"/>
              <a:gd name="T1" fmla="*/ 570706 h 21600"/>
              <a:gd name="T2" fmla="*/ 570706 w 21600"/>
              <a:gd name="T3" fmla="*/ 570706 h 21600"/>
              <a:gd name="T4" fmla="*/ 570706 w 21600"/>
              <a:gd name="T5" fmla="*/ 570706 h 21600"/>
              <a:gd name="T6" fmla="*/ 570706 w 21600"/>
              <a:gd name="T7" fmla="*/ 570706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21599" y="10800"/>
                </a:moveTo>
                <a:cubicBezTo>
                  <a:pt x="21599" y="16764"/>
                  <a:pt x="16764" y="21599"/>
                  <a:pt x="10800" y="21599"/>
                </a:cubicBezTo>
                <a:cubicBezTo>
                  <a:pt x="4835" y="21599"/>
                  <a:pt x="0" y="16764"/>
                  <a:pt x="0" y="10800"/>
                </a:cubicBezTo>
                <a:cubicBezTo>
                  <a:pt x="0" y="4835"/>
                  <a:pt x="4835" y="0"/>
                  <a:pt x="10799" y="0"/>
                </a:cubicBezTo>
                <a:cubicBezTo>
                  <a:pt x="16764" y="0"/>
                  <a:pt x="21599" y="4835"/>
                  <a:pt x="21599" y="10799"/>
                </a:cubicBezTo>
                <a:lnTo>
                  <a:pt x="21599" y="10800"/>
                </a:lnTo>
                <a:close/>
              </a:path>
            </a:pathLst>
          </a:custGeom>
          <a:solidFill>
            <a:srgbClr val="DBDBD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004" name="AutoShape 20"/>
          <p:cNvSpPr>
            <a:spLocks/>
          </p:cNvSpPr>
          <p:nvPr/>
        </p:nvSpPr>
        <p:spPr bwMode="auto">
          <a:xfrm>
            <a:off x="3693705" y="3070717"/>
            <a:ext cx="425253" cy="42525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599" y="10800"/>
                </a:moveTo>
                <a:cubicBezTo>
                  <a:pt x="21599" y="16764"/>
                  <a:pt x="16764" y="21599"/>
                  <a:pt x="10800" y="21599"/>
                </a:cubicBezTo>
                <a:cubicBezTo>
                  <a:pt x="4835" y="21599"/>
                  <a:pt x="0" y="16764"/>
                  <a:pt x="0" y="10800"/>
                </a:cubicBezTo>
                <a:cubicBezTo>
                  <a:pt x="0" y="4835"/>
                  <a:pt x="4835" y="0"/>
                  <a:pt x="10799" y="0"/>
                </a:cubicBezTo>
                <a:cubicBezTo>
                  <a:pt x="16764" y="0"/>
                  <a:pt x="21599" y="4835"/>
                  <a:pt x="21599" y="1079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20000"/>
              </a:lnSpc>
              <a:defRPr/>
            </a:pPr>
            <a:endParaRPr lang="es-ES" sz="2953"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Gill Sans" charset="0"/>
              <a:sym typeface="Arial" panose="020B0604020202020204" pitchFamily="34" charset="0"/>
            </a:endParaRPr>
          </a:p>
        </p:txBody>
      </p:sp>
      <p:sp>
        <p:nvSpPr>
          <p:cNvPr id="42005" name="AutoShape 21"/>
          <p:cNvSpPr>
            <a:spLocks/>
          </p:cNvSpPr>
          <p:nvPr/>
        </p:nvSpPr>
        <p:spPr bwMode="auto">
          <a:xfrm>
            <a:off x="3689336" y="3103991"/>
            <a:ext cx="425620" cy="34196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7670" tIns="37670" rIns="37670" bIns="37670" anchor="b"/>
          <a:lstStyle>
            <a:lvl1pPr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/>
            <a:r>
              <a:rPr lang="es-ES" altLang="zh-CN" sz="1400" b="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  <a:endParaRPr lang="es-ES" altLang="zh-CN" sz="1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006" name="Line 22"/>
          <p:cNvSpPr>
            <a:spLocks noChangeShapeType="1"/>
          </p:cNvSpPr>
          <p:nvPr/>
        </p:nvSpPr>
        <p:spPr bwMode="auto">
          <a:xfrm>
            <a:off x="4329911" y="3289203"/>
            <a:ext cx="397629" cy="0"/>
          </a:xfrm>
          <a:prstGeom prst="line">
            <a:avLst/>
          </a:prstGeom>
          <a:noFill/>
          <a:ln w="6350" cap="flat" cmpd="sng">
            <a:solidFill>
              <a:schemeClr val="bg1">
                <a:lumMod val="65000"/>
              </a:schemeClr>
            </a:solidFill>
            <a:prstDash val="dash"/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defTabSz="241082">
              <a:defRPr/>
            </a:pPr>
            <a:endParaRPr lang="es-ES" sz="633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007" name="AutoShape 23"/>
          <p:cNvSpPr>
            <a:spLocks/>
          </p:cNvSpPr>
          <p:nvPr/>
        </p:nvSpPr>
        <p:spPr bwMode="auto">
          <a:xfrm>
            <a:off x="5108425" y="4056835"/>
            <a:ext cx="904081" cy="513150"/>
          </a:xfrm>
          <a:custGeom>
            <a:avLst/>
            <a:gdLst>
              <a:gd name="T0" fmla="*/ 857250 w 21600"/>
              <a:gd name="T1" fmla="*/ 486568 h 21600"/>
              <a:gd name="T2" fmla="*/ 857250 w 21600"/>
              <a:gd name="T3" fmla="*/ 486568 h 21600"/>
              <a:gd name="T4" fmla="*/ 857250 w 21600"/>
              <a:gd name="T5" fmla="*/ 486568 h 21600"/>
              <a:gd name="T6" fmla="*/ 857250 w 21600"/>
              <a:gd name="T7" fmla="*/ 486568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2952" y="5171"/>
                  <a:pt x="6281" y="9632"/>
                  <a:pt x="9898" y="13266"/>
                </a:cubicBezTo>
                <a:cubicBezTo>
                  <a:pt x="13569" y="16954"/>
                  <a:pt x="17505" y="19757"/>
                  <a:pt x="21600" y="21599"/>
                </a:cubicBezTo>
              </a:path>
            </a:pathLst>
          </a:custGeom>
          <a:noFill/>
          <a:ln w="101600" cap="flat" cmpd="sng">
            <a:solidFill>
              <a:schemeClr val="accent2"/>
            </a:solidFill>
            <a:prstDash val="solid"/>
            <a:miter lim="0"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008" name="AutoShape 24"/>
          <p:cNvSpPr>
            <a:spLocks/>
          </p:cNvSpPr>
          <p:nvPr/>
        </p:nvSpPr>
        <p:spPr bwMode="auto">
          <a:xfrm>
            <a:off x="4109750" y="4466183"/>
            <a:ext cx="602721" cy="601884"/>
          </a:xfrm>
          <a:custGeom>
            <a:avLst/>
            <a:gdLst>
              <a:gd name="T0" fmla="*/ 571500 w 21600"/>
              <a:gd name="T1" fmla="*/ 570707 h 21600"/>
              <a:gd name="T2" fmla="*/ 571500 w 21600"/>
              <a:gd name="T3" fmla="*/ 570707 h 21600"/>
              <a:gd name="T4" fmla="*/ 571500 w 21600"/>
              <a:gd name="T5" fmla="*/ 570707 h 21600"/>
              <a:gd name="T6" fmla="*/ 571500 w 21600"/>
              <a:gd name="T7" fmla="*/ 570707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21599" y="10800"/>
                </a:moveTo>
                <a:cubicBezTo>
                  <a:pt x="21599" y="16764"/>
                  <a:pt x="16764" y="21599"/>
                  <a:pt x="10800" y="21599"/>
                </a:cubicBezTo>
                <a:cubicBezTo>
                  <a:pt x="4835" y="21599"/>
                  <a:pt x="0" y="16764"/>
                  <a:pt x="0" y="10800"/>
                </a:cubicBezTo>
                <a:cubicBezTo>
                  <a:pt x="0" y="4835"/>
                  <a:pt x="4835" y="0"/>
                  <a:pt x="10799" y="0"/>
                </a:cubicBezTo>
                <a:cubicBezTo>
                  <a:pt x="16764" y="0"/>
                  <a:pt x="21599" y="4835"/>
                  <a:pt x="21599" y="10799"/>
                </a:cubicBezTo>
                <a:lnTo>
                  <a:pt x="21599" y="10800"/>
                </a:lnTo>
                <a:close/>
              </a:path>
            </a:pathLst>
          </a:custGeom>
          <a:solidFill>
            <a:srgbClr val="DBDBD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009" name="AutoShape 25"/>
          <p:cNvSpPr>
            <a:spLocks/>
          </p:cNvSpPr>
          <p:nvPr/>
        </p:nvSpPr>
        <p:spPr bwMode="auto">
          <a:xfrm>
            <a:off x="4202670" y="4551568"/>
            <a:ext cx="425253" cy="42609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599" y="10800"/>
                </a:moveTo>
                <a:cubicBezTo>
                  <a:pt x="21599" y="16764"/>
                  <a:pt x="16764" y="21599"/>
                  <a:pt x="10800" y="21599"/>
                </a:cubicBezTo>
                <a:cubicBezTo>
                  <a:pt x="4835" y="21599"/>
                  <a:pt x="0" y="16764"/>
                  <a:pt x="0" y="10800"/>
                </a:cubicBezTo>
                <a:cubicBezTo>
                  <a:pt x="0" y="4835"/>
                  <a:pt x="4835" y="0"/>
                  <a:pt x="10799" y="0"/>
                </a:cubicBezTo>
                <a:cubicBezTo>
                  <a:pt x="16764" y="0"/>
                  <a:pt x="21599" y="4835"/>
                  <a:pt x="21599" y="1079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20000"/>
              </a:lnSpc>
              <a:defRPr/>
            </a:pPr>
            <a:endParaRPr lang="es-ES" sz="2953"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Gill Sans" charset="0"/>
              <a:sym typeface="Arial" panose="020B0604020202020204" pitchFamily="34" charset="0"/>
            </a:endParaRPr>
          </a:p>
        </p:txBody>
      </p:sp>
      <p:sp>
        <p:nvSpPr>
          <p:cNvPr id="42010" name="Line 26"/>
          <p:cNvSpPr>
            <a:spLocks noChangeShapeType="1"/>
          </p:cNvSpPr>
          <p:nvPr/>
        </p:nvSpPr>
        <p:spPr bwMode="auto">
          <a:xfrm flipH="1">
            <a:off x="4725865" y="4108736"/>
            <a:ext cx="324800" cy="323962"/>
          </a:xfrm>
          <a:prstGeom prst="line">
            <a:avLst/>
          </a:prstGeom>
          <a:noFill/>
          <a:ln w="6350" cap="flat" cmpd="sng">
            <a:solidFill>
              <a:schemeClr val="bg1">
                <a:lumMod val="65000"/>
              </a:schemeClr>
            </a:solidFill>
            <a:prstDash val="dash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defTabSz="241082">
              <a:defRPr/>
            </a:pPr>
            <a:endParaRPr lang="es-ES" sz="633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011" name="AutoShape 27"/>
          <p:cNvSpPr>
            <a:spLocks/>
          </p:cNvSpPr>
          <p:nvPr/>
        </p:nvSpPr>
        <p:spPr bwMode="auto">
          <a:xfrm>
            <a:off x="4204161" y="4580657"/>
            <a:ext cx="425620" cy="34196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7670" tIns="37670" rIns="37670" bIns="37670" anchor="b"/>
          <a:lstStyle>
            <a:lvl1pPr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/>
            <a:r>
              <a:rPr lang="es-ES" altLang="zh-CN" sz="1400" b="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  <a:endParaRPr lang="es-ES" altLang="zh-CN" sz="1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012" name="AutoShape 28"/>
          <p:cNvSpPr>
            <a:spLocks/>
          </p:cNvSpPr>
          <p:nvPr/>
        </p:nvSpPr>
        <p:spPr bwMode="auto">
          <a:xfrm>
            <a:off x="5871035" y="4531477"/>
            <a:ext cx="1053924" cy="90408"/>
          </a:xfrm>
          <a:custGeom>
            <a:avLst/>
            <a:gdLst>
              <a:gd name="T0" fmla="*/ 999331 w 21600"/>
              <a:gd name="T1" fmla="*/ 85721 h 21275"/>
              <a:gd name="T2" fmla="*/ 999331 w 21600"/>
              <a:gd name="T3" fmla="*/ 85721 h 21275"/>
              <a:gd name="T4" fmla="*/ 999331 w 21600"/>
              <a:gd name="T5" fmla="*/ 85721 h 21275"/>
              <a:gd name="T6" fmla="*/ 999331 w 21600"/>
              <a:gd name="T7" fmla="*/ 85721 h 2127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275">
                <a:moveTo>
                  <a:pt x="0" y="0"/>
                </a:moveTo>
                <a:cubicBezTo>
                  <a:pt x="3775" y="13687"/>
                  <a:pt x="7706" y="20851"/>
                  <a:pt x="11664" y="21257"/>
                </a:cubicBezTo>
                <a:cubicBezTo>
                  <a:pt x="15012" y="21599"/>
                  <a:pt x="18350" y="17101"/>
                  <a:pt x="21600" y="7866"/>
                </a:cubicBezTo>
              </a:path>
            </a:pathLst>
          </a:custGeom>
          <a:noFill/>
          <a:ln w="101600" cap="flat" cmpd="sng">
            <a:solidFill>
              <a:schemeClr val="accent3"/>
            </a:solidFill>
            <a:prstDash val="solid"/>
            <a:miter lim="0"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013" name="AutoShape 29"/>
          <p:cNvSpPr>
            <a:spLocks/>
          </p:cNvSpPr>
          <p:nvPr/>
        </p:nvSpPr>
        <p:spPr bwMode="auto">
          <a:xfrm>
            <a:off x="5333609" y="5141732"/>
            <a:ext cx="601883" cy="602721"/>
          </a:xfrm>
          <a:custGeom>
            <a:avLst/>
            <a:gdLst>
              <a:gd name="T0" fmla="*/ 570706 w 21600"/>
              <a:gd name="T1" fmla="*/ 571500 h 21600"/>
              <a:gd name="T2" fmla="*/ 570706 w 21600"/>
              <a:gd name="T3" fmla="*/ 571500 h 21600"/>
              <a:gd name="T4" fmla="*/ 570706 w 21600"/>
              <a:gd name="T5" fmla="*/ 571500 h 21600"/>
              <a:gd name="T6" fmla="*/ 570706 w 21600"/>
              <a:gd name="T7" fmla="*/ 571500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21599" y="10800"/>
                </a:moveTo>
                <a:cubicBezTo>
                  <a:pt x="21599" y="16764"/>
                  <a:pt x="16764" y="21599"/>
                  <a:pt x="10800" y="21599"/>
                </a:cubicBezTo>
                <a:cubicBezTo>
                  <a:pt x="4835" y="21599"/>
                  <a:pt x="0" y="16764"/>
                  <a:pt x="0" y="10800"/>
                </a:cubicBezTo>
                <a:cubicBezTo>
                  <a:pt x="0" y="4835"/>
                  <a:pt x="4835" y="0"/>
                  <a:pt x="10799" y="0"/>
                </a:cubicBezTo>
                <a:cubicBezTo>
                  <a:pt x="16764" y="0"/>
                  <a:pt x="21599" y="4835"/>
                  <a:pt x="21599" y="10799"/>
                </a:cubicBezTo>
                <a:lnTo>
                  <a:pt x="21599" y="10800"/>
                </a:lnTo>
                <a:close/>
              </a:path>
            </a:pathLst>
          </a:custGeom>
          <a:solidFill>
            <a:srgbClr val="DBDBD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014" name="AutoShape 30"/>
          <p:cNvSpPr>
            <a:spLocks/>
          </p:cNvSpPr>
          <p:nvPr/>
        </p:nvSpPr>
        <p:spPr bwMode="auto">
          <a:xfrm>
            <a:off x="5424017" y="5227118"/>
            <a:ext cx="425253" cy="42525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599" y="10800"/>
                </a:moveTo>
                <a:cubicBezTo>
                  <a:pt x="21599" y="16764"/>
                  <a:pt x="16764" y="21599"/>
                  <a:pt x="10800" y="21599"/>
                </a:cubicBezTo>
                <a:cubicBezTo>
                  <a:pt x="4835" y="21599"/>
                  <a:pt x="0" y="16764"/>
                  <a:pt x="0" y="10800"/>
                </a:cubicBezTo>
                <a:cubicBezTo>
                  <a:pt x="0" y="4835"/>
                  <a:pt x="4835" y="0"/>
                  <a:pt x="10799" y="0"/>
                </a:cubicBezTo>
                <a:cubicBezTo>
                  <a:pt x="16764" y="0"/>
                  <a:pt x="21599" y="4835"/>
                  <a:pt x="21599" y="107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20000"/>
              </a:lnSpc>
              <a:defRPr/>
            </a:pPr>
            <a:endParaRPr lang="es-ES" sz="2953"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Gill Sans" charset="0"/>
              <a:sym typeface="Arial" panose="020B0604020202020204" pitchFamily="34" charset="0"/>
            </a:endParaRPr>
          </a:p>
        </p:txBody>
      </p:sp>
      <p:sp>
        <p:nvSpPr>
          <p:cNvPr id="42015" name="Line 31"/>
          <p:cNvSpPr>
            <a:spLocks noChangeShapeType="1"/>
          </p:cNvSpPr>
          <p:nvPr/>
        </p:nvSpPr>
        <p:spPr bwMode="auto">
          <a:xfrm flipH="1">
            <a:off x="5740446" y="4567474"/>
            <a:ext cx="124729" cy="437809"/>
          </a:xfrm>
          <a:prstGeom prst="line">
            <a:avLst/>
          </a:prstGeom>
          <a:noFill/>
          <a:ln w="6350" cap="flat" cmpd="sng">
            <a:solidFill>
              <a:schemeClr val="bg1">
                <a:lumMod val="65000"/>
              </a:schemeClr>
            </a:solidFill>
            <a:prstDash val="dash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defTabSz="241082">
              <a:defRPr/>
            </a:pPr>
            <a:endParaRPr lang="es-ES" sz="633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016" name="AutoShape 32"/>
          <p:cNvSpPr>
            <a:spLocks/>
          </p:cNvSpPr>
          <p:nvPr/>
        </p:nvSpPr>
        <p:spPr bwMode="auto">
          <a:xfrm>
            <a:off x="5473959" y="5264103"/>
            <a:ext cx="338762" cy="31926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7670" tIns="37670" rIns="37670" bIns="37670" anchor="b"/>
          <a:lstStyle>
            <a:lvl1pPr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/>
            <a:r>
              <a:rPr lang="es-ES" altLang="zh-CN" sz="1400" b="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  <a:endParaRPr lang="es-ES" altLang="zh-CN" sz="1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018" name="AutoShape 34"/>
          <p:cNvSpPr>
            <a:spLocks/>
          </p:cNvSpPr>
          <p:nvPr/>
        </p:nvSpPr>
        <p:spPr bwMode="auto">
          <a:xfrm>
            <a:off x="6821994" y="5141732"/>
            <a:ext cx="601883" cy="602721"/>
          </a:xfrm>
          <a:custGeom>
            <a:avLst/>
            <a:gdLst>
              <a:gd name="T0" fmla="*/ 570706 w 21600"/>
              <a:gd name="T1" fmla="*/ 571500 h 21600"/>
              <a:gd name="T2" fmla="*/ 570706 w 21600"/>
              <a:gd name="T3" fmla="*/ 571500 h 21600"/>
              <a:gd name="T4" fmla="*/ 570706 w 21600"/>
              <a:gd name="T5" fmla="*/ 571500 h 21600"/>
              <a:gd name="T6" fmla="*/ 570706 w 21600"/>
              <a:gd name="T7" fmla="*/ 571500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21599" y="10800"/>
                </a:moveTo>
                <a:cubicBezTo>
                  <a:pt x="21599" y="16764"/>
                  <a:pt x="16764" y="21599"/>
                  <a:pt x="10800" y="21599"/>
                </a:cubicBezTo>
                <a:cubicBezTo>
                  <a:pt x="4835" y="21599"/>
                  <a:pt x="0" y="16764"/>
                  <a:pt x="0" y="10800"/>
                </a:cubicBezTo>
                <a:cubicBezTo>
                  <a:pt x="0" y="4835"/>
                  <a:pt x="4835" y="0"/>
                  <a:pt x="10799" y="0"/>
                </a:cubicBezTo>
                <a:cubicBezTo>
                  <a:pt x="16764" y="0"/>
                  <a:pt x="21599" y="4835"/>
                  <a:pt x="21599" y="10799"/>
                </a:cubicBezTo>
                <a:lnTo>
                  <a:pt x="21599" y="10800"/>
                </a:lnTo>
                <a:close/>
              </a:path>
            </a:pathLst>
          </a:custGeom>
          <a:solidFill>
            <a:srgbClr val="DBDBD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019" name="AutoShape 35"/>
          <p:cNvSpPr>
            <a:spLocks/>
          </p:cNvSpPr>
          <p:nvPr/>
        </p:nvSpPr>
        <p:spPr bwMode="auto">
          <a:xfrm>
            <a:off x="6913239" y="5227118"/>
            <a:ext cx="425253" cy="42525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599" y="10800"/>
                </a:moveTo>
                <a:cubicBezTo>
                  <a:pt x="21599" y="16764"/>
                  <a:pt x="16764" y="21599"/>
                  <a:pt x="10800" y="21599"/>
                </a:cubicBezTo>
                <a:cubicBezTo>
                  <a:pt x="4835" y="21599"/>
                  <a:pt x="0" y="16764"/>
                  <a:pt x="0" y="10800"/>
                </a:cubicBezTo>
                <a:cubicBezTo>
                  <a:pt x="0" y="4835"/>
                  <a:pt x="4835" y="0"/>
                  <a:pt x="10799" y="0"/>
                </a:cubicBezTo>
                <a:cubicBezTo>
                  <a:pt x="16764" y="0"/>
                  <a:pt x="21599" y="4835"/>
                  <a:pt x="21599" y="1079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20000"/>
              </a:lnSpc>
              <a:defRPr/>
            </a:pPr>
            <a:endParaRPr lang="es-ES" sz="2953">
              <a:solidFill>
                <a:srgbClr val="DBDBDB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Gill Sans" charset="0"/>
              <a:sym typeface="Arial" panose="020B0604020202020204" pitchFamily="34" charset="0"/>
            </a:endParaRPr>
          </a:p>
        </p:txBody>
      </p:sp>
      <p:sp>
        <p:nvSpPr>
          <p:cNvPr id="42020" name="Line 36"/>
          <p:cNvSpPr>
            <a:spLocks noChangeShapeType="1"/>
          </p:cNvSpPr>
          <p:nvPr/>
        </p:nvSpPr>
        <p:spPr bwMode="auto">
          <a:xfrm>
            <a:off x="6852967" y="4567474"/>
            <a:ext cx="125567" cy="437809"/>
          </a:xfrm>
          <a:prstGeom prst="line">
            <a:avLst/>
          </a:prstGeom>
          <a:noFill/>
          <a:ln w="6350" cap="flat" cmpd="sng">
            <a:solidFill>
              <a:schemeClr val="bg1">
                <a:lumMod val="65000"/>
              </a:schemeClr>
            </a:solidFill>
            <a:prstDash val="dash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defTabSz="241082">
              <a:defRPr/>
            </a:pPr>
            <a:endParaRPr lang="es-ES" sz="633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021" name="AutoShape 37"/>
          <p:cNvSpPr>
            <a:spLocks/>
          </p:cNvSpPr>
          <p:nvPr/>
        </p:nvSpPr>
        <p:spPr bwMode="auto">
          <a:xfrm>
            <a:off x="6811763" y="5208891"/>
            <a:ext cx="634066" cy="38727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7670" tIns="37670" rIns="37670" bIns="37670" anchor="b"/>
          <a:lstStyle>
            <a:lvl1pPr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/>
            <a:r>
              <a:rPr lang="es-ES" altLang="zh-CN" sz="1400" b="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04</a:t>
            </a:r>
            <a:endParaRPr lang="es-ES" altLang="zh-CN" sz="1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023" name="AutoShape 39"/>
          <p:cNvSpPr>
            <a:spLocks/>
          </p:cNvSpPr>
          <p:nvPr/>
        </p:nvSpPr>
        <p:spPr bwMode="auto">
          <a:xfrm>
            <a:off x="7953770" y="4585890"/>
            <a:ext cx="601883" cy="601883"/>
          </a:xfrm>
          <a:custGeom>
            <a:avLst/>
            <a:gdLst>
              <a:gd name="T0" fmla="*/ 570706 w 21600"/>
              <a:gd name="T1" fmla="*/ 570706 h 21600"/>
              <a:gd name="T2" fmla="*/ 570706 w 21600"/>
              <a:gd name="T3" fmla="*/ 570706 h 21600"/>
              <a:gd name="T4" fmla="*/ 570706 w 21600"/>
              <a:gd name="T5" fmla="*/ 570706 h 21600"/>
              <a:gd name="T6" fmla="*/ 570706 w 21600"/>
              <a:gd name="T7" fmla="*/ 570706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21599" y="10800"/>
                </a:moveTo>
                <a:cubicBezTo>
                  <a:pt x="21599" y="16764"/>
                  <a:pt x="16764" y="21599"/>
                  <a:pt x="10800" y="21599"/>
                </a:cubicBezTo>
                <a:cubicBezTo>
                  <a:pt x="4835" y="21599"/>
                  <a:pt x="0" y="16764"/>
                  <a:pt x="0" y="10800"/>
                </a:cubicBezTo>
                <a:cubicBezTo>
                  <a:pt x="0" y="4835"/>
                  <a:pt x="4835" y="0"/>
                  <a:pt x="10799" y="0"/>
                </a:cubicBezTo>
                <a:cubicBezTo>
                  <a:pt x="16764" y="0"/>
                  <a:pt x="21599" y="4835"/>
                  <a:pt x="21599" y="10799"/>
                </a:cubicBezTo>
                <a:lnTo>
                  <a:pt x="21599" y="10800"/>
                </a:lnTo>
                <a:close/>
              </a:path>
            </a:pathLst>
          </a:custGeom>
          <a:solidFill>
            <a:srgbClr val="DBDBD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024" name="AutoShape 40"/>
          <p:cNvSpPr>
            <a:spLocks/>
          </p:cNvSpPr>
          <p:nvPr/>
        </p:nvSpPr>
        <p:spPr bwMode="auto">
          <a:xfrm>
            <a:off x="8045015" y="4671275"/>
            <a:ext cx="425253" cy="42609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599" y="10800"/>
                </a:moveTo>
                <a:cubicBezTo>
                  <a:pt x="21599" y="16764"/>
                  <a:pt x="16764" y="21599"/>
                  <a:pt x="10800" y="21599"/>
                </a:cubicBezTo>
                <a:cubicBezTo>
                  <a:pt x="4835" y="21599"/>
                  <a:pt x="0" y="16764"/>
                  <a:pt x="0" y="10800"/>
                </a:cubicBezTo>
                <a:cubicBezTo>
                  <a:pt x="0" y="4835"/>
                  <a:pt x="4835" y="0"/>
                  <a:pt x="10799" y="0"/>
                </a:cubicBezTo>
                <a:cubicBezTo>
                  <a:pt x="16764" y="0"/>
                  <a:pt x="21599" y="4835"/>
                  <a:pt x="21599" y="1079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20000"/>
              </a:lnSpc>
              <a:defRPr/>
            </a:pPr>
            <a:endParaRPr lang="es-ES" sz="2953"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Gill Sans" charset="0"/>
              <a:sym typeface="Arial" panose="020B0604020202020204" pitchFamily="34" charset="0"/>
            </a:endParaRPr>
          </a:p>
        </p:txBody>
      </p:sp>
      <p:sp>
        <p:nvSpPr>
          <p:cNvPr id="42025" name="Line 41"/>
          <p:cNvSpPr>
            <a:spLocks noChangeShapeType="1"/>
          </p:cNvSpPr>
          <p:nvPr/>
        </p:nvSpPr>
        <p:spPr bwMode="auto">
          <a:xfrm>
            <a:off x="7612228" y="4276158"/>
            <a:ext cx="323962" cy="323962"/>
          </a:xfrm>
          <a:prstGeom prst="line">
            <a:avLst/>
          </a:prstGeom>
          <a:noFill/>
          <a:ln w="6350" cap="flat" cmpd="sng">
            <a:solidFill>
              <a:schemeClr val="bg1">
                <a:lumMod val="65000"/>
              </a:schemeClr>
            </a:solidFill>
            <a:prstDash val="dash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defTabSz="241082">
              <a:defRPr/>
            </a:pPr>
            <a:endParaRPr lang="es-ES" sz="633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026" name="AutoShape 42"/>
          <p:cNvSpPr>
            <a:spLocks/>
          </p:cNvSpPr>
          <p:nvPr/>
        </p:nvSpPr>
        <p:spPr bwMode="auto">
          <a:xfrm>
            <a:off x="8040646" y="4704550"/>
            <a:ext cx="425620" cy="34196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7670" tIns="37670" rIns="37670" bIns="37670" anchor="b"/>
          <a:lstStyle>
            <a:lvl1pPr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/>
            <a:r>
              <a:rPr lang="es-ES" altLang="zh-CN" sz="1400" b="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05</a:t>
            </a:r>
            <a:endParaRPr lang="es-ES" altLang="zh-CN" sz="1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028" name="AutoShape 44"/>
          <p:cNvSpPr>
            <a:spLocks/>
          </p:cNvSpPr>
          <p:nvPr/>
        </p:nvSpPr>
        <p:spPr bwMode="auto">
          <a:xfrm>
            <a:off x="8733121" y="3079088"/>
            <a:ext cx="601884" cy="601883"/>
          </a:xfrm>
          <a:custGeom>
            <a:avLst/>
            <a:gdLst>
              <a:gd name="T0" fmla="*/ 570707 w 21600"/>
              <a:gd name="T1" fmla="*/ 570706 h 21600"/>
              <a:gd name="T2" fmla="*/ 570707 w 21600"/>
              <a:gd name="T3" fmla="*/ 570706 h 21600"/>
              <a:gd name="T4" fmla="*/ 570707 w 21600"/>
              <a:gd name="T5" fmla="*/ 570706 h 21600"/>
              <a:gd name="T6" fmla="*/ 570707 w 21600"/>
              <a:gd name="T7" fmla="*/ 570706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21599" y="10800"/>
                </a:moveTo>
                <a:cubicBezTo>
                  <a:pt x="21599" y="16764"/>
                  <a:pt x="16764" y="21599"/>
                  <a:pt x="10800" y="21599"/>
                </a:cubicBezTo>
                <a:cubicBezTo>
                  <a:pt x="4835" y="21599"/>
                  <a:pt x="0" y="16764"/>
                  <a:pt x="0" y="10800"/>
                </a:cubicBezTo>
                <a:cubicBezTo>
                  <a:pt x="0" y="4835"/>
                  <a:pt x="4835" y="0"/>
                  <a:pt x="10799" y="0"/>
                </a:cubicBezTo>
                <a:cubicBezTo>
                  <a:pt x="16764" y="0"/>
                  <a:pt x="21599" y="4835"/>
                  <a:pt x="21599" y="10799"/>
                </a:cubicBezTo>
                <a:lnTo>
                  <a:pt x="21599" y="10800"/>
                </a:lnTo>
                <a:close/>
              </a:path>
            </a:pathLst>
          </a:custGeom>
          <a:solidFill>
            <a:srgbClr val="DBDBD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029" name="AutoShape 45"/>
          <p:cNvSpPr>
            <a:spLocks/>
          </p:cNvSpPr>
          <p:nvPr/>
        </p:nvSpPr>
        <p:spPr bwMode="auto">
          <a:xfrm>
            <a:off x="8824367" y="3164473"/>
            <a:ext cx="425253" cy="42525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599" y="10800"/>
                </a:moveTo>
                <a:cubicBezTo>
                  <a:pt x="21599" y="16764"/>
                  <a:pt x="16764" y="21599"/>
                  <a:pt x="10800" y="21599"/>
                </a:cubicBezTo>
                <a:cubicBezTo>
                  <a:pt x="4835" y="21599"/>
                  <a:pt x="0" y="16764"/>
                  <a:pt x="0" y="10800"/>
                </a:cubicBezTo>
                <a:cubicBezTo>
                  <a:pt x="0" y="4835"/>
                  <a:pt x="4835" y="0"/>
                  <a:pt x="10799" y="0"/>
                </a:cubicBezTo>
                <a:cubicBezTo>
                  <a:pt x="16764" y="0"/>
                  <a:pt x="21599" y="4835"/>
                  <a:pt x="21599" y="1079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20000"/>
              </a:lnSpc>
              <a:defRPr/>
            </a:pPr>
            <a:endParaRPr lang="es-ES" sz="2953"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Gill Sans" charset="0"/>
              <a:sym typeface="Arial" panose="020B0604020202020204" pitchFamily="34" charset="0"/>
            </a:endParaRPr>
          </a:p>
        </p:txBody>
      </p:sp>
      <p:sp>
        <p:nvSpPr>
          <p:cNvPr id="42030" name="AutoShape 46"/>
          <p:cNvSpPr>
            <a:spLocks/>
          </p:cNvSpPr>
          <p:nvPr/>
        </p:nvSpPr>
        <p:spPr bwMode="auto">
          <a:xfrm>
            <a:off x="8819998" y="3197748"/>
            <a:ext cx="425620" cy="34196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7670" tIns="37670" rIns="37670" bIns="37670" anchor="b"/>
          <a:lstStyle>
            <a:lvl1pPr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/>
            <a:r>
              <a:rPr lang="es-ES" altLang="zh-CN" sz="1400" b="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06</a:t>
            </a:r>
            <a:endParaRPr lang="es-ES" altLang="zh-CN" sz="1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031" name="Line 47"/>
          <p:cNvSpPr>
            <a:spLocks noChangeShapeType="1"/>
          </p:cNvSpPr>
          <p:nvPr/>
        </p:nvSpPr>
        <p:spPr bwMode="auto">
          <a:xfrm>
            <a:off x="8211600" y="3362032"/>
            <a:ext cx="397628" cy="0"/>
          </a:xfrm>
          <a:prstGeom prst="line">
            <a:avLst/>
          </a:prstGeom>
          <a:noFill/>
          <a:ln w="6350" cap="flat" cmpd="sng">
            <a:solidFill>
              <a:schemeClr val="bg1">
                <a:lumMod val="65000"/>
              </a:schemeClr>
            </a:solidFill>
            <a:prstDash val="dash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defTabSz="241082">
              <a:defRPr/>
            </a:pPr>
            <a:endParaRPr lang="es-ES" sz="633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017" name="AutoShape 33"/>
          <p:cNvSpPr>
            <a:spLocks/>
          </p:cNvSpPr>
          <p:nvPr/>
        </p:nvSpPr>
        <p:spPr bwMode="auto">
          <a:xfrm rot="10627777" flipV="1">
            <a:off x="6842085" y="4086971"/>
            <a:ext cx="921660" cy="469620"/>
          </a:xfrm>
          <a:custGeom>
            <a:avLst/>
            <a:gdLst>
              <a:gd name="T0" fmla="*/ 873919 w 21600"/>
              <a:gd name="T1" fmla="*/ 445293 h 21600"/>
              <a:gd name="T2" fmla="*/ 873919 w 21600"/>
              <a:gd name="T3" fmla="*/ 445293 h 21600"/>
              <a:gd name="T4" fmla="*/ 873919 w 21600"/>
              <a:gd name="T5" fmla="*/ 445293 h 21600"/>
              <a:gd name="T6" fmla="*/ 873919 w 21600"/>
              <a:gd name="T7" fmla="*/ 445293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2132" y="3949"/>
                  <a:pt x="4452" y="7455"/>
                  <a:pt x="6927" y="10463"/>
                </a:cubicBezTo>
                <a:cubicBezTo>
                  <a:pt x="11450" y="15964"/>
                  <a:pt x="16422" y="19738"/>
                  <a:pt x="21599" y="21600"/>
                </a:cubicBezTo>
              </a:path>
            </a:pathLst>
          </a:custGeom>
          <a:noFill/>
          <a:ln w="101600" cap="flat" cmpd="sng">
            <a:solidFill>
              <a:schemeClr val="accent4"/>
            </a:solidFill>
            <a:prstDash val="solid"/>
            <a:miter lim="0"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022" name="AutoShape 38"/>
          <p:cNvSpPr>
            <a:spLocks/>
          </p:cNvSpPr>
          <p:nvPr/>
        </p:nvSpPr>
        <p:spPr bwMode="auto">
          <a:xfrm rot="172778" flipH="1">
            <a:off x="7581255" y="3341104"/>
            <a:ext cx="577607" cy="910778"/>
          </a:xfrm>
          <a:custGeom>
            <a:avLst/>
            <a:gdLst>
              <a:gd name="T0" fmla="*/ 547688 w 21600"/>
              <a:gd name="T1" fmla="*/ 863600 h 21600"/>
              <a:gd name="T2" fmla="*/ 547688 w 21600"/>
              <a:gd name="T3" fmla="*/ 863600 h 21600"/>
              <a:gd name="T4" fmla="*/ 547688 w 21600"/>
              <a:gd name="T5" fmla="*/ 863600 h 21600"/>
              <a:gd name="T6" fmla="*/ 547688 w 21600"/>
              <a:gd name="T7" fmla="*/ 863600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1541" y="4059"/>
                  <a:pt x="4096" y="7943"/>
                  <a:pt x="7570" y="11508"/>
                </a:cubicBezTo>
                <a:cubicBezTo>
                  <a:pt x="11303" y="15340"/>
                  <a:pt x="16046" y="18752"/>
                  <a:pt x="21599" y="21600"/>
                </a:cubicBezTo>
              </a:path>
            </a:pathLst>
          </a:custGeom>
          <a:noFill/>
          <a:ln w="101600" cap="flat" cmpd="sng">
            <a:solidFill>
              <a:schemeClr val="accent5"/>
            </a:solidFill>
            <a:prstDash val="solid"/>
            <a:miter lim="0"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027" name="AutoShape 43"/>
          <p:cNvSpPr>
            <a:spLocks/>
          </p:cNvSpPr>
          <p:nvPr/>
        </p:nvSpPr>
        <p:spPr bwMode="auto">
          <a:xfrm>
            <a:off x="8101101" y="3276646"/>
            <a:ext cx="169934" cy="169934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9" y="6724"/>
                  <a:pt x="20639" y="12953"/>
                  <a:pt x="16796" y="16796"/>
                </a:cubicBezTo>
                <a:cubicBezTo>
                  <a:pt x="12953" y="20639"/>
                  <a:pt x="6724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20000"/>
              </a:lnSpc>
              <a:defRPr/>
            </a:pPr>
            <a:endParaRPr lang="es-ES" sz="2953"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Gill Sans" charset="0"/>
              <a:sym typeface="Arial" panose="020B0604020202020204" pitchFamily="34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354" y="36163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372973" y="266550"/>
            <a:ext cx="3785478" cy="528263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zh-CN" altLang="en-US" sz="28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点击添加相关标题文字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372973" y="731157"/>
            <a:ext cx="2352650" cy="282042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en-US" altLang="zh-CN" sz="12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ADD RELATED TITLE WORDS</a:t>
            </a:r>
            <a:endParaRPr lang="zh-CN" altLang="en-US" sz="12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074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9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9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1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1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19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19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6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1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200"/>
                            </p:stCondLst>
                            <p:childTnLst>
                              <p:par>
                                <p:cTn id="2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9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9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7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1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330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20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20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38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42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4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2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2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6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2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6200"/>
                            </p:stCondLst>
                            <p:childTnLst>
                              <p:par>
                                <p:cTn id="53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42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6800"/>
                            </p:stCondLst>
                            <p:childTnLst>
                              <p:par>
                                <p:cTn id="57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42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7400"/>
                            </p:stCondLst>
                            <p:childTnLst>
                              <p:par>
                                <p:cTn id="61" presetID="22" presetClass="entr" presetSubtype="4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42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65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42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86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2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9200"/>
                            </p:stCondLst>
                            <p:childTnLst>
                              <p:par>
                                <p:cTn id="73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42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9800"/>
                            </p:stCondLst>
                            <p:childTnLst>
                              <p:par>
                                <p:cTn id="77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42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10400"/>
                            </p:stCondLst>
                            <p:childTnLst>
                              <p:par>
                                <p:cTn id="81" presetID="22" presetClass="entr" presetSubtype="4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42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85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42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116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42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12200"/>
                            </p:stCondLst>
                            <p:childTnLst>
                              <p:par>
                                <p:cTn id="93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42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12800"/>
                            </p:stCondLst>
                            <p:childTnLst>
                              <p:par>
                                <p:cTn id="97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42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13400"/>
                            </p:stCondLst>
                            <p:childTnLst>
                              <p:par>
                                <p:cTn id="101" presetID="22" presetClass="entr" presetSubtype="4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42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14000"/>
                            </p:stCondLst>
                            <p:childTnLst>
                              <p:par>
                                <p:cTn id="105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42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14600"/>
                            </p:stCondLst>
                            <p:childTnLst>
                              <p:par>
                                <p:cTn id="109" presetID="2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42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afterGroup">
                            <p:stCondLst>
                              <p:cond delay="15200"/>
                            </p:stCondLst>
                            <p:childTnLst>
                              <p:par>
                                <p:cTn id="113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42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 nodeType="afterGroup">
                            <p:stCondLst>
                              <p:cond delay="15800"/>
                            </p:stCondLst>
                            <p:childTnLst>
                              <p:par>
                                <p:cTn id="117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42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16400"/>
                            </p:stCondLst>
                            <p:childTnLst>
                              <p:par>
                                <p:cTn id="121" presetID="22" presetClass="entr" presetSubtype="4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42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 nodeType="afterGroup">
                            <p:stCondLst>
                              <p:cond delay="17000"/>
                            </p:stCondLst>
                            <p:childTnLst>
                              <p:par>
                                <p:cTn id="125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42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 nodeType="afterGroup">
                            <p:stCondLst>
                              <p:cond delay="17600"/>
                            </p:stCondLst>
                            <p:childTnLst>
                              <p:par>
                                <p:cTn id="129" presetID="2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42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 nodeType="afterGroup">
                            <p:stCondLst>
                              <p:cond delay="18200"/>
                            </p:stCondLst>
                            <p:childTnLst>
                              <p:par>
                                <p:cTn id="133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5" dur="500"/>
                                        <p:tgtEl>
                                          <p:spTgt spid="42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 nodeType="afterGroup">
                            <p:stCondLst>
                              <p:cond delay="18800"/>
                            </p:stCondLst>
                            <p:childTnLst>
                              <p:par>
                                <p:cTn id="137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42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 nodeType="afterGroup">
                            <p:stCondLst>
                              <p:cond delay="19400"/>
                            </p:stCondLst>
                            <p:childTnLst>
                              <p:par>
                                <p:cTn id="141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42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 nodeType="afterGroup">
                            <p:stCondLst>
                              <p:cond delay="20000"/>
                            </p:stCondLst>
                            <p:childTnLst>
                              <p:par>
                                <p:cTn id="145" presetID="22" presetClass="entr" presetSubtype="4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42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 nodeType="afterGroup">
                            <p:stCondLst>
                              <p:cond delay="20600"/>
                            </p:stCondLst>
                            <p:childTnLst>
                              <p:par>
                                <p:cTn id="149" presetID="22" presetClass="entr" presetSubtype="8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42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 nodeType="afterGroup">
                            <p:stCondLst>
                              <p:cond delay="21200"/>
                            </p:stCondLst>
                            <p:childTnLst>
                              <p:par>
                                <p:cTn id="153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5" dur="500"/>
                                        <p:tgtEl>
                                          <p:spTgt spid="42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 nodeType="afterGroup">
                            <p:stCondLst>
                              <p:cond delay="21800"/>
                            </p:stCondLst>
                            <p:childTnLst>
                              <p:par>
                                <p:cTn id="157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9" dur="500"/>
                                        <p:tgtEl>
                                          <p:spTgt spid="42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 nodeType="afterGroup">
                            <p:stCondLst>
                              <p:cond delay="22400"/>
                            </p:stCondLst>
                            <p:childTnLst>
                              <p:par>
                                <p:cTn id="161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41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 nodeType="afterGroup">
                            <p:stCondLst>
                              <p:cond delay="23000"/>
                            </p:stCondLst>
                            <p:childTnLst>
                              <p:par>
                                <p:cTn id="165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7" dur="500"/>
                                        <p:tgtEl>
                                          <p:spTgt spid="41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 nodeType="afterGroup">
                            <p:stCondLst>
                              <p:cond delay="23600"/>
                            </p:stCondLst>
                            <p:childTnLst>
                              <p:par>
                                <p:cTn id="169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1" dur="500"/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 nodeType="afterGroup">
                            <p:stCondLst>
                              <p:cond delay="24200"/>
                            </p:stCondLst>
                            <p:childTnLst>
                              <p:par>
                                <p:cTn id="173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5" dur="500"/>
                                        <p:tgtEl>
                                          <p:spTgt spid="41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 nodeType="afterGroup">
                            <p:stCondLst>
                              <p:cond delay="24800"/>
                            </p:stCondLst>
                            <p:childTnLst>
                              <p:par>
                                <p:cTn id="177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9" dur="500"/>
                                        <p:tgtEl>
                                          <p:spTgt spid="4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 nodeType="afterGroup">
                            <p:stCondLst>
                              <p:cond delay="25400"/>
                            </p:stCondLst>
                            <p:childTnLst>
                              <p:par>
                                <p:cTn id="181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3" dur="500"/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8" grpId="0" autoUpdateAnimBg="0"/>
      <p:bldP spid="41989" grpId="0" autoUpdateAnimBg="0"/>
      <p:bldP spid="41990" grpId="0" autoUpdateAnimBg="0"/>
      <p:bldP spid="41991" grpId="0" autoUpdateAnimBg="0"/>
      <p:bldP spid="41992" grpId="0" autoUpdateAnimBg="0"/>
      <p:bldP spid="41993" grpId="0" autoUpdateAnimBg="0"/>
      <p:bldP spid="41995" grpId="0" autoUpdateAnimBg="0"/>
      <p:bldP spid="41997" grpId="0" autoUpdateAnimBg="0"/>
      <p:bldP spid="41999" grpId="0" autoUpdateAnimBg="0"/>
      <p:bldP spid="42001" grpId="0" autoUpdateAnimBg="0"/>
      <p:bldP spid="42002" grpId="0" animBg="1"/>
      <p:bldP spid="42003" grpId="0" animBg="1"/>
      <p:bldP spid="42005" grpId="0" autoUpdateAnimBg="0"/>
      <p:bldP spid="42007" grpId="0" animBg="1"/>
      <p:bldP spid="42008" grpId="0" animBg="1"/>
      <p:bldP spid="42011" grpId="0" autoUpdateAnimBg="0"/>
      <p:bldP spid="42012" grpId="0" animBg="1"/>
      <p:bldP spid="42013" grpId="0" animBg="1"/>
      <p:bldP spid="42016" grpId="0" autoUpdateAnimBg="0"/>
      <p:bldP spid="42018" grpId="0" animBg="1"/>
      <p:bldP spid="42021" grpId="0" autoUpdateAnimBg="0"/>
      <p:bldP spid="42023" grpId="0" animBg="1"/>
      <p:bldP spid="42026" grpId="0" autoUpdateAnimBg="0"/>
      <p:bldP spid="42028" grpId="0" animBg="1"/>
      <p:bldP spid="42030" grpId="0" autoUpdateAnimBg="0"/>
      <p:bldP spid="42017" grpId="0" animBg="1"/>
      <p:bldP spid="42022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Donut 28"/>
          <p:cNvSpPr/>
          <p:nvPr/>
        </p:nvSpPr>
        <p:spPr>
          <a:xfrm>
            <a:off x="5941295" y="1456183"/>
            <a:ext cx="1251763" cy="1251763"/>
          </a:xfrm>
          <a:prstGeom prst="donut">
            <a:avLst>
              <a:gd name="adj" fmla="val 10574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80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Donut 27"/>
          <p:cNvSpPr/>
          <p:nvPr/>
        </p:nvSpPr>
        <p:spPr>
          <a:xfrm>
            <a:off x="6297370" y="2228479"/>
            <a:ext cx="1471552" cy="1471548"/>
          </a:xfrm>
          <a:prstGeom prst="donut">
            <a:avLst>
              <a:gd name="adj" fmla="val 10574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80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Donut 26"/>
          <p:cNvSpPr/>
          <p:nvPr/>
        </p:nvSpPr>
        <p:spPr>
          <a:xfrm>
            <a:off x="6684953" y="3291293"/>
            <a:ext cx="1459341" cy="1459341"/>
          </a:xfrm>
          <a:prstGeom prst="donut">
            <a:avLst>
              <a:gd name="adj" fmla="val 1057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80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Freeform 174"/>
          <p:cNvSpPr>
            <a:spLocks noEditPoints="1"/>
          </p:cNvSpPr>
          <p:nvPr/>
        </p:nvSpPr>
        <p:spPr bwMode="auto">
          <a:xfrm>
            <a:off x="7128386" y="3821352"/>
            <a:ext cx="572464" cy="399219"/>
          </a:xfrm>
          <a:custGeom>
            <a:avLst/>
            <a:gdLst/>
            <a:ahLst/>
            <a:cxnLst>
              <a:cxn ang="0">
                <a:pos x="64" y="20"/>
              </a:cxn>
              <a:cxn ang="0">
                <a:pos x="35" y="9"/>
              </a:cxn>
              <a:cxn ang="0">
                <a:pos x="7" y="20"/>
              </a:cxn>
              <a:cxn ang="0">
                <a:pos x="6" y="20"/>
              </a:cxn>
              <a:cxn ang="0">
                <a:pos x="0" y="14"/>
              </a:cxn>
              <a:cxn ang="0">
                <a:pos x="1" y="13"/>
              </a:cxn>
              <a:cxn ang="0">
                <a:pos x="35" y="0"/>
              </a:cxn>
              <a:cxn ang="0">
                <a:pos x="70" y="13"/>
              </a:cxn>
              <a:cxn ang="0">
                <a:pos x="70" y="14"/>
              </a:cxn>
              <a:cxn ang="0">
                <a:pos x="64" y="20"/>
              </a:cxn>
              <a:cxn ang="0">
                <a:pos x="64" y="20"/>
              </a:cxn>
              <a:cxn ang="0">
                <a:pos x="54" y="30"/>
              </a:cxn>
              <a:cxn ang="0">
                <a:pos x="35" y="22"/>
              </a:cxn>
              <a:cxn ang="0">
                <a:pos x="16" y="30"/>
              </a:cxn>
              <a:cxn ang="0">
                <a:pos x="10" y="24"/>
              </a:cxn>
              <a:cxn ang="0">
                <a:pos x="10" y="23"/>
              </a:cxn>
              <a:cxn ang="0">
                <a:pos x="35" y="13"/>
              </a:cxn>
              <a:cxn ang="0">
                <a:pos x="60" y="23"/>
              </a:cxn>
              <a:cxn ang="0">
                <a:pos x="61" y="24"/>
              </a:cxn>
              <a:cxn ang="0">
                <a:pos x="55" y="30"/>
              </a:cxn>
              <a:cxn ang="0">
                <a:pos x="54" y="30"/>
              </a:cxn>
              <a:cxn ang="0">
                <a:pos x="35" y="36"/>
              </a:cxn>
              <a:cxn ang="0">
                <a:pos x="26" y="40"/>
              </a:cxn>
              <a:cxn ang="0">
                <a:pos x="20" y="34"/>
              </a:cxn>
              <a:cxn ang="0">
                <a:pos x="20" y="33"/>
              </a:cxn>
              <a:cxn ang="0">
                <a:pos x="35" y="27"/>
              </a:cxn>
              <a:cxn ang="0">
                <a:pos x="51" y="33"/>
              </a:cxn>
              <a:cxn ang="0">
                <a:pos x="51" y="34"/>
              </a:cxn>
              <a:cxn ang="0">
                <a:pos x="45" y="40"/>
              </a:cxn>
              <a:cxn ang="0">
                <a:pos x="35" y="36"/>
              </a:cxn>
              <a:cxn ang="0">
                <a:pos x="29" y="43"/>
              </a:cxn>
              <a:cxn ang="0">
                <a:pos x="35" y="41"/>
              </a:cxn>
              <a:cxn ang="0">
                <a:pos x="41" y="43"/>
              </a:cxn>
              <a:cxn ang="0">
                <a:pos x="35" y="49"/>
              </a:cxn>
              <a:cxn ang="0">
                <a:pos x="29" y="43"/>
              </a:cxn>
            </a:cxnLst>
            <a:rect l="0" t="0" r="r" b="b"/>
            <a:pathLst>
              <a:path w="70" h="49">
                <a:moveTo>
                  <a:pt x="64" y="20"/>
                </a:moveTo>
                <a:cubicBezTo>
                  <a:pt x="55" y="13"/>
                  <a:pt x="46" y="9"/>
                  <a:pt x="35" y="9"/>
                </a:cubicBezTo>
                <a:cubicBezTo>
                  <a:pt x="24" y="9"/>
                  <a:pt x="15" y="13"/>
                  <a:pt x="7" y="20"/>
                </a:cubicBezTo>
                <a:cubicBezTo>
                  <a:pt x="7" y="20"/>
                  <a:pt x="7" y="20"/>
                  <a:pt x="6" y="20"/>
                </a:cubicBezTo>
                <a:cubicBezTo>
                  <a:pt x="5" y="20"/>
                  <a:pt x="0" y="15"/>
                  <a:pt x="0" y="14"/>
                </a:cubicBezTo>
                <a:cubicBezTo>
                  <a:pt x="0" y="14"/>
                  <a:pt x="0" y="14"/>
                  <a:pt x="1" y="13"/>
                </a:cubicBezTo>
                <a:cubicBezTo>
                  <a:pt x="10" y="4"/>
                  <a:pt x="23" y="0"/>
                  <a:pt x="35" y="0"/>
                </a:cubicBezTo>
                <a:cubicBezTo>
                  <a:pt x="48" y="0"/>
                  <a:pt x="61" y="4"/>
                  <a:pt x="70" y="13"/>
                </a:cubicBezTo>
                <a:cubicBezTo>
                  <a:pt x="70" y="14"/>
                  <a:pt x="70" y="14"/>
                  <a:pt x="70" y="14"/>
                </a:cubicBezTo>
                <a:cubicBezTo>
                  <a:pt x="70" y="15"/>
                  <a:pt x="65" y="20"/>
                  <a:pt x="64" y="20"/>
                </a:cubicBezTo>
                <a:cubicBezTo>
                  <a:pt x="64" y="20"/>
                  <a:pt x="64" y="20"/>
                  <a:pt x="64" y="20"/>
                </a:cubicBezTo>
                <a:close/>
                <a:moveTo>
                  <a:pt x="54" y="30"/>
                </a:moveTo>
                <a:cubicBezTo>
                  <a:pt x="48" y="25"/>
                  <a:pt x="43" y="22"/>
                  <a:pt x="35" y="22"/>
                </a:cubicBezTo>
                <a:cubicBezTo>
                  <a:pt x="25" y="22"/>
                  <a:pt x="16" y="30"/>
                  <a:pt x="16" y="30"/>
                </a:cubicBezTo>
                <a:cubicBezTo>
                  <a:pt x="15" y="30"/>
                  <a:pt x="10" y="25"/>
                  <a:pt x="10" y="24"/>
                </a:cubicBezTo>
                <a:cubicBezTo>
                  <a:pt x="10" y="24"/>
                  <a:pt x="10" y="23"/>
                  <a:pt x="10" y="23"/>
                </a:cubicBezTo>
                <a:cubicBezTo>
                  <a:pt x="17" y="17"/>
                  <a:pt x="26" y="13"/>
                  <a:pt x="35" y="13"/>
                </a:cubicBezTo>
                <a:cubicBezTo>
                  <a:pt x="44" y="13"/>
                  <a:pt x="54" y="17"/>
                  <a:pt x="60" y="23"/>
                </a:cubicBezTo>
                <a:cubicBezTo>
                  <a:pt x="61" y="23"/>
                  <a:pt x="61" y="24"/>
                  <a:pt x="61" y="24"/>
                </a:cubicBezTo>
                <a:cubicBezTo>
                  <a:pt x="61" y="25"/>
                  <a:pt x="56" y="30"/>
                  <a:pt x="55" y="30"/>
                </a:cubicBezTo>
                <a:cubicBezTo>
                  <a:pt x="54" y="30"/>
                  <a:pt x="54" y="30"/>
                  <a:pt x="54" y="30"/>
                </a:cubicBezTo>
                <a:close/>
                <a:moveTo>
                  <a:pt x="35" y="36"/>
                </a:moveTo>
                <a:cubicBezTo>
                  <a:pt x="30" y="36"/>
                  <a:pt x="26" y="40"/>
                  <a:pt x="26" y="40"/>
                </a:cubicBezTo>
                <a:cubicBezTo>
                  <a:pt x="25" y="40"/>
                  <a:pt x="20" y="35"/>
                  <a:pt x="20" y="34"/>
                </a:cubicBezTo>
                <a:cubicBezTo>
                  <a:pt x="20" y="33"/>
                  <a:pt x="20" y="33"/>
                  <a:pt x="20" y="33"/>
                </a:cubicBezTo>
                <a:cubicBezTo>
                  <a:pt x="24" y="29"/>
                  <a:pt x="30" y="27"/>
                  <a:pt x="35" y="27"/>
                </a:cubicBezTo>
                <a:cubicBezTo>
                  <a:pt x="41" y="27"/>
                  <a:pt x="47" y="29"/>
                  <a:pt x="51" y="33"/>
                </a:cubicBezTo>
                <a:cubicBezTo>
                  <a:pt x="51" y="33"/>
                  <a:pt x="51" y="33"/>
                  <a:pt x="51" y="34"/>
                </a:cubicBezTo>
                <a:cubicBezTo>
                  <a:pt x="51" y="35"/>
                  <a:pt x="46" y="40"/>
                  <a:pt x="45" y="40"/>
                </a:cubicBezTo>
                <a:cubicBezTo>
                  <a:pt x="44" y="40"/>
                  <a:pt x="41" y="36"/>
                  <a:pt x="35" y="36"/>
                </a:cubicBezTo>
                <a:close/>
                <a:moveTo>
                  <a:pt x="29" y="43"/>
                </a:moveTo>
                <a:cubicBezTo>
                  <a:pt x="29" y="42"/>
                  <a:pt x="34" y="41"/>
                  <a:pt x="35" y="41"/>
                </a:cubicBezTo>
                <a:cubicBezTo>
                  <a:pt x="37" y="41"/>
                  <a:pt x="41" y="42"/>
                  <a:pt x="41" y="43"/>
                </a:cubicBezTo>
                <a:cubicBezTo>
                  <a:pt x="41" y="44"/>
                  <a:pt x="36" y="49"/>
                  <a:pt x="35" y="49"/>
                </a:cubicBezTo>
                <a:cubicBezTo>
                  <a:pt x="34" y="49"/>
                  <a:pt x="29" y="44"/>
                  <a:pt x="29" y="43"/>
                </a:cubicBezTo>
                <a:close/>
              </a:path>
            </a:pathLst>
          </a:cu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128563" tIns="64282" rIns="128563" bIns="64282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8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Freeform 101"/>
          <p:cNvSpPr>
            <a:spLocks noEditPoints="1"/>
          </p:cNvSpPr>
          <p:nvPr/>
        </p:nvSpPr>
        <p:spPr bwMode="auto">
          <a:xfrm>
            <a:off x="6806482" y="2788356"/>
            <a:ext cx="453322" cy="419399"/>
          </a:xfrm>
          <a:custGeom>
            <a:avLst/>
            <a:gdLst/>
            <a:ahLst/>
            <a:cxnLst>
              <a:cxn ang="0">
                <a:pos x="39" y="36"/>
              </a:cxn>
              <a:cxn ang="0">
                <a:pos x="41" y="44"/>
              </a:cxn>
              <a:cxn ang="0">
                <a:pos x="35" y="50"/>
              </a:cxn>
              <a:cxn ang="0">
                <a:pos x="27" y="53"/>
              </a:cxn>
              <a:cxn ang="0">
                <a:pos x="18" y="53"/>
              </a:cxn>
              <a:cxn ang="0">
                <a:pos x="11" y="50"/>
              </a:cxn>
              <a:cxn ang="0">
                <a:pos x="4" y="44"/>
              </a:cxn>
              <a:cxn ang="0">
                <a:pos x="6" y="36"/>
              </a:cxn>
              <a:cxn ang="0">
                <a:pos x="0" y="28"/>
              </a:cxn>
              <a:cxn ang="0">
                <a:pos x="7" y="23"/>
              </a:cxn>
              <a:cxn ang="0">
                <a:pos x="4" y="18"/>
              </a:cxn>
              <a:cxn ang="0">
                <a:pos x="15" y="16"/>
              </a:cxn>
              <a:cxn ang="0">
                <a:pos x="19" y="8"/>
              </a:cxn>
              <a:cxn ang="0">
                <a:pos x="28" y="15"/>
              </a:cxn>
              <a:cxn ang="0">
                <a:pos x="35" y="12"/>
              </a:cxn>
              <a:cxn ang="0">
                <a:pos x="41" y="19"/>
              </a:cxn>
              <a:cxn ang="0">
                <a:pos x="45" y="27"/>
              </a:cxn>
              <a:cxn ang="0">
                <a:pos x="23" y="22"/>
              </a:cxn>
              <a:cxn ang="0">
                <a:pos x="32" y="31"/>
              </a:cxn>
              <a:cxn ang="0">
                <a:pos x="63" y="16"/>
              </a:cxn>
              <a:cxn ang="0">
                <a:pos x="64" y="24"/>
              </a:cxn>
              <a:cxn ang="0">
                <a:pos x="55" y="22"/>
              </a:cxn>
              <a:cxn ang="0">
                <a:pos x="46" y="24"/>
              </a:cxn>
              <a:cxn ang="0">
                <a:pos x="46" y="16"/>
              </a:cxn>
              <a:cxn ang="0">
                <a:pos x="46" y="9"/>
              </a:cxn>
              <a:cxn ang="0">
                <a:pos x="46" y="2"/>
              </a:cxn>
              <a:cxn ang="0">
                <a:pos x="55" y="4"/>
              </a:cxn>
              <a:cxn ang="0">
                <a:pos x="59" y="0"/>
              </a:cxn>
              <a:cxn ang="0">
                <a:pos x="62" y="7"/>
              </a:cxn>
              <a:cxn ang="0">
                <a:pos x="68" y="15"/>
              </a:cxn>
              <a:cxn ang="0">
                <a:pos x="62" y="55"/>
              </a:cxn>
              <a:cxn ang="0">
                <a:pos x="59" y="63"/>
              </a:cxn>
              <a:cxn ang="0">
                <a:pos x="54" y="59"/>
              </a:cxn>
              <a:cxn ang="0">
                <a:pos x="45" y="60"/>
              </a:cxn>
              <a:cxn ang="0">
                <a:pos x="41" y="52"/>
              </a:cxn>
              <a:cxn ang="0">
                <a:pos x="47" y="44"/>
              </a:cxn>
              <a:cxn ang="0">
                <a:pos x="50" y="36"/>
              </a:cxn>
              <a:cxn ang="0">
                <a:pos x="56" y="40"/>
              </a:cxn>
              <a:cxn ang="0">
                <a:pos x="64" y="39"/>
              </a:cxn>
              <a:cxn ang="0">
                <a:pos x="63" y="46"/>
              </a:cxn>
              <a:cxn ang="0">
                <a:pos x="55" y="8"/>
              </a:cxn>
              <a:cxn ang="0">
                <a:pos x="59" y="13"/>
              </a:cxn>
              <a:cxn ang="0">
                <a:pos x="50" y="49"/>
              </a:cxn>
              <a:cxn ang="0">
                <a:pos x="55" y="45"/>
              </a:cxn>
            </a:cxnLst>
            <a:rect l="0" t="0" r="r" b="b"/>
            <a:pathLst>
              <a:path w="68" h="63">
                <a:moveTo>
                  <a:pt x="45" y="35"/>
                </a:moveTo>
                <a:cubicBezTo>
                  <a:pt x="45" y="35"/>
                  <a:pt x="45" y="36"/>
                  <a:pt x="45" y="36"/>
                </a:cubicBezTo>
                <a:cubicBezTo>
                  <a:pt x="39" y="36"/>
                  <a:pt x="39" y="36"/>
                  <a:pt x="39" y="36"/>
                </a:cubicBezTo>
                <a:cubicBezTo>
                  <a:pt x="39" y="37"/>
                  <a:pt x="38" y="38"/>
                  <a:pt x="38" y="39"/>
                </a:cubicBezTo>
                <a:cubicBezTo>
                  <a:pt x="39" y="41"/>
                  <a:pt x="40" y="42"/>
                  <a:pt x="41" y="43"/>
                </a:cubicBezTo>
                <a:cubicBezTo>
                  <a:pt x="41" y="43"/>
                  <a:pt x="41" y="44"/>
                  <a:pt x="41" y="44"/>
                </a:cubicBezTo>
                <a:cubicBezTo>
                  <a:pt x="41" y="44"/>
                  <a:pt x="41" y="44"/>
                  <a:pt x="41" y="45"/>
                </a:cubicBezTo>
                <a:cubicBezTo>
                  <a:pt x="40" y="46"/>
                  <a:pt x="36" y="50"/>
                  <a:pt x="35" y="50"/>
                </a:cubicBezTo>
                <a:cubicBezTo>
                  <a:pt x="35" y="50"/>
                  <a:pt x="35" y="50"/>
                  <a:pt x="35" y="50"/>
                </a:cubicBezTo>
                <a:cubicBezTo>
                  <a:pt x="31" y="47"/>
                  <a:pt x="31" y="47"/>
                  <a:pt x="31" y="47"/>
                </a:cubicBezTo>
                <a:cubicBezTo>
                  <a:pt x="30" y="47"/>
                  <a:pt x="29" y="47"/>
                  <a:pt x="28" y="48"/>
                </a:cubicBezTo>
                <a:cubicBezTo>
                  <a:pt x="28" y="49"/>
                  <a:pt x="27" y="51"/>
                  <a:pt x="27" y="53"/>
                </a:cubicBezTo>
                <a:cubicBezTo>
                  <a:pt x="27" y="54"/>
                  <a:pt x="26" y="54"/>
                  <a:pt x="26" y="54"/>
                </a:cubicBezTo>
                <a:cubicBezTo>
                  <a:pt x="19" y="54"/>
                  <a:pt x="19" y="54"/>
                  <a:pt x="19" y="54"/>
                </a:cubicBezTo>
                <a:cubicBezTo>
                  <a:pt x="19" y="54"/>
                  <a:pt x="18" y="54"/>
                  <a:pt x="18" y="53"/>
                </a:cubicBezTo>
                <a:cubicBezTo>
                  <a:pt x="17" y="48"/>
                  <a:pt x="17" y="48"/>
                  <a:pt x="17" y="48"/>
                </a:cubicBezTo>
                <a:cubicBezTo>
                  <a:pt x="16" y="47"/>
                  <a:pt x="16" y="47"/>
                  <a:pt x="15" y="47"/>
                </a:cubicBezTo>
                <a:cubicBezTo>
                  <a:pt x="11" y="50"/>
                  <a:pt x="11" y="50"/>
                  <a:pt x="11" y="50"/>
                </a:cubicBezTo>
                <a:cubicBezTo>
                  <a:pt x="10" y="50"/>
                  <a:pt x="10" y="50"/>
                  <a:pt x="10" y="50"/>
                </a:cubicBezTo>
                <a:cubicBezTo>
                  <a:pt x="10" y="50"/>
                  <a:pt x="9" y="50"/>
                  <a:pt x="9" y="50"/>
                </a:cubicBezTo>
                <a:cubicBezTo>
                  <a:pt x="8" y="49"/>
                  <a:pt x="4" y="45"/>
                  <a:pt x="4" y="44"/>
                </a:cubicBezTo>
                <a:cubicBezTo>
                  <a:pt x="4" y="44"/>
                  <a:pt x="4" y="44"/>
                  <a:pt x="4" y="43"/>
                </a:cubicBezTo>
                <a:cubicBezTo>
                  <a:pt x="5" y="42"/>
                  <a:pt x="6" y="41"/>
                  <a:pt x="7" y="39"/>
                </a:cubicBezTo>
                <a:cubicBezTo>
                  <a:pt x="7" y="38"/>
                  <a:pt x="6" y="37"/>
                  <a:pt x="6" y="36"/>
                </a:cubicBezTo>
                <a:cubicBezTo>
                  <a:pt x="1" y="35"/>
                  <a:pt x="1" y="35"/>
                  <a:pt x="1" y="35"/>
                </a:cubicBezTo>
                <a:cubicBezTo>
                  <a:pt x="0" y="35"/>
                  <a:pt x="0" y="35"/>
                  <a:pt x="0" y="34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7"/>
                  <a:pt x="0" y="27"/>
                  <a:pt x="1" y="27"/>
                </a:cubicBezTo>
                <a:cubicBezTo>
                  <a:pt x="6" y="26"/>
                  <a:pt x="6" y="26"/>
                  <a:pt x="6" y="26"/>
                </a:cubicBezTo>
                <a:cubicBezTo>
                  <a:pt x="6" y="25"/>
                  <a:pt x="7" y="24"/>
                  <a:pt x="7" y="23"/>
                </a:cubicBezTo>
                <a:cubicBezTo>
                  <a:pt x="6" y="22"/>
                  <a:pt x="5" y="20"/>
                  <a:pt x="4" y="19"/>
                </a:cubicBezTo>
                <a:cubicBezTo>
                  <a:pt x="4" y="19"/>
                  <a:pt x="4" y="19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5" y="17"/>
                  <a:pt x="9" y="12"/>
                  <a:pt x="10" y="12"/>
                </a:cubicBezTo>
                <a:cubicBezTo>
                  <a:pt x="10" y="12"/>
                  <a:pt x="10" y="12"/>
                  <a:pt x="11" y="13"/>
                </a:cubicBezTo>
                <a:cubicBezTo>
                  <a:pt x="15" y="16"/>
                  <a:pt x="15" y="16"/>
                  <a:pt x="15" y="16"/>
                </a:cubicBezTo>
                <a:cubicBezTo>
                  <a:pt x="16" y="15"/>
                  <a:pt x="16" y="15"/>
                  <a:pt x="17" y="15"/>
                </a:cubicBezTo>
                <a:cubicBezTo>
                  <a:pt x="18" y="13"/>
                  <a:pt x="18" y="11"/>
                  <a:pt x="18" y="9"/>
                </a:cubicBezTo>
                <a:cubicBezTo>
                  <a:pt x="18" y="9"/>
                  <a:pt x="19" y="8"/>
                  <a:pt x="19" y="8"/>
                </a:cubicBezTo>
                <a:cubicBezTo>
                  <a:pt x="26" y="8"/>
                  <a:pt x="26" y="8"/>
                  <a:pt x="26" y="8"/>
                </a:cubicBezTo>
                <a:cubicBezTo>
                  <a:pt x="26" y="8"/>
                  <a:pt x="27" y="9"/>
                  <a:pt x="27" y="9"/>
                </a:cubicBezTo>
                <a:cubicBezTo>
                  <a:pt x="28" y="15"/>
                  <a:pt x="28" y="15"/>
                  <a:pt x="28" y="15"/>
                </a:cubicBezTo>
                <a:cubicBezTo>
                  <a:pt x="29" y="15"/>
                  <a:pt x="30" y="15"/>
                  <a:pt x="31" y="16"/>
                </a:cubicBezTo>
                <a:cubicBezTo>
                  <a:pt x="35" y="13"/>
                  <a:pt x="35" y="13"/>
                  <a:pt x="35" y="13"/>
                </a:cubicBezTo>
                <a:cubicBezTo>
                  <a:pt x="35" y="12"/>
                  <a:pt x="35" y="12"/>
                  <a:pt x="35" y="12"/>
                </a:cubicBezTo>
                <a:cubicBezTo>
                  <a:pt x="36" y="12"/>
                  <a:pt x="36" y="12"/>
                  <a:pt x="36" y="13"/>
                </a:cubicBezTo>
                <a:cubicBezTo>
                  <a:pt x="37" y="13"/>
                  <a:pt x="41" y="17"/>
                  <a:pt x="41" y="18"/>
                </a:cubicBezTo>
                <a:cubicBezTo>
                  <a:pt x="41" y="19"/>
                  <a:pt x="41" y="19"/>
                  <a:pt x="41" y="19"/>
                </a:cubicBezTo>
                <a:cubicBezTo>
                  <a:pt x="40" y="20"/>
                  <a:pt x="39" y="22"/>
                  <a:pt x="38" y="23"/>
                </a:cubicBezTo>
                <a:cubicBezTo>
                  <a:pt x="38" y="24"/>
                  <a:pt x="39" y="25"/>
                  <a:pt x="39" y="26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8"/>
                </a:cubicBezTo>
                <a:lnTo>
                  <a:pt x="45" y="35"/>
                </a:lnTo>
                <a:close/>
                <a:moveTo>
                  <a:pt x="23" y="22"/>
                </a:moveTo>
                <a:cubicBezTo>
                  <a:pt x="18" y="22"/>
                  <a:pt x="13" y="26"/>
                  <a:pt x="13" y="31"/>
                </a:cubicBezTo>
                <a:cubicBezTo>
                  <a:pt x="13" y="36"/>
                  <a:pt x="18" y="40"/>
                  <a:pt x="23" y="40"/>
                </a:cubicBezTo>
                <a:cubicBezTo>
                  <a:pt x="28" y="40"/>
                  <a:pt x="32" y="36"/>
                  <a:pt x="32" y="31"/>
                </a:cubicBezTo>
                <a:cubicBezTo>
                  <a:pt x="32" y="26"/>
                  <a:pt x="28" y="22"/>
                  <a:pt x="23" y="22"/>
                </a:cubicBezTo>
                <a:close/>
                <a:moveTo>
                  <a:pt x="68" y="15"/>
                </a:moveTo>
                <a:cubicBezTo>
                  <a:pt x="68" y="16"/>
                  <a:pt x="64" y="16"/>
                  <a:pt x="63" y="16"/>
                </a:cubicBezTo>
                <a:cubicBezTo>
                  <a:pt x="63" y="17"/>
                  <a:pt x="62" y="18"/>
                  <a:pt x="62" y="18"/>
                </a:cubicBezTo>
                <a:cubicBezTo>
                  <a:pt x="62" y="19"/>
                  <a:pt x="64" y="23"/>
                  <a:pt x="64" y="23"/>
                </a:cubicBezTo>
                <a:cubicBezTo>
                  <a:pt x="64" y="23"/>
                  <a:pt x="64" y="23"/>
                  <a:pt x="64" y="24"/>
                </a:cubicBezTo>
                <a:cubicBezTo>
                  <a:pt x="63" y="24"/>
                  <a:pt x="59" y="26"/>
                  <a:pt x="59" y="26"/>
                </a:cubicBezTo>
                <a:cubicBezTo>
                  <a:pt x="59" y="26"/>
                  <a:pt x="56" y="22"/>
                  <a:pt x="56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4" y="22"/>
                  <a:pt x="54" y="22"/>
                  <a:pt x="54" y="22"/>
                </a:cubicBezTo>
                <a:cubicBezTo>
                  <a:pt x="53" y="22"/>
                  <a:pt x="50" y="26"/>
                  <a:pt x="50" y="26"/>
                </a:cubicBezTo>
                <a:cubicBezTo>
                  <a:pt x="50" y="26"/>
                  <a:pt x="46" y="24"/>
                  <a:pt x="46" y="24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7" y="19"/>
                  <a:pt x="47" y="18"/>
                </a:cubicBezTo>
                <a:cubicBezTo>
                  <a:pt x="47" y="18"/>
                  <a:pt x="46" y="17"/>
                  <a:pt x="46" y="16"/>
                </a:cubicBezTo>
                <a:cubicBezTo>
                  <a:pt x="45" y="16"/>
                  <a:pt x="41" y="16"/>
                  <a:pt x="41" y="15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5" y="9"/>
                  <a:pt x="46" y="9"/>
                </a:cubicBezTo>
                <a:cubicBezTo>
                  <a:pt x="46" y="9"/>
                  <a:pt x="47" y="8"/>
                  <a:pt x="47" y="7"/>
                </a:cubicBezTo>
                <a:cubicBezTo>
                  <a:pt x="47" y="7"/>
                  <a:pt x="45" y="3"/>
                  <a:pt x="45" y="2"/>
                </a:cubicBezTo>
                <a:cubicBezTo>
                  <a:pt x="45" y="2"/>
                  <a:pt x="45" y="2"/>
                  <a:pt x="46" y="2"/>
                </a:cubicBezTo>
                <a:cubicBezTo>
                  <a:pt x="46" y="2"/>
                  <a:pt x="50" y="0"/>
                  <a:pt x="50" y="0"/>
                </a:cubicBezTo>
                <a:cubicBezTo>
                  <a:pt x="50" y="0"/>
                  <a:pt x="53" y="3"/>
                  <a:pt x="54" y="4"/>
                </a:cubicBezTo>
                <a:cubicBezTo>
                  <a:pt x="54" y="4"/>
                  <a:pt x="54" y="4"/>
                  <a:pt x="55" y="4"/>
                </a:cubicBezTo>
                <a:cubicBezTo>
                  <a:pt x="55" y="4"/>
                  <a:pt x="55" y="4"/>
                  <a:pt x="56" y="4"/>
                </a:cubicBezTo>
                <a:cubicBezTo>
                  <a:pt x="57" y="2"/>
                  <a:pt x="58" y="1"/>
                  <a:pt x="59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59" y="0"/>
                  <a:pt x="63" y="2"/>
                  <a:pt x="64" y="2"/>
                </a:cubicBezTo>
                <a:cubicBezTo>
                  <a:pt x="64" y="2"/>
                  <a:pt x="64" y="2"/>
                  <a:pt x="64" y="2"/>
                </a:cubicBezTo>
                <a:cubicBezTo>
                  <a:pt x="64" y="3"/>
                  <a:pt x="62" y="7"/>
                  <a:pt x="62" y="7"/>
                </a:cubicBezTo>
                <a:cubicBezTo>
                  <a:pt x="62" y="8"/>
                  <a:pt x="63" y="9"/>
                  <a:pt x="63" y="9"/>
                </a:cubicBezTo>
                <a:cubicBezTo>
                  <a:pt x="64" y="9"/>
                  <a:pt x="68" y="10"/>
                  <a:pt x="68" y="10"/>
                </a:cubicBezTo>
                <a:lnTo>
                  <a:pt x="68" y="15"/>
                </a:lnTo>
                <a:close/>
                <a:moveTo>
                  <a:pt x="68" y="52"/>
                </a:moveTo>
                <a:cubicBezTo>
                  <a:pt x="68" y="52"/>
                  <a:pt x="64" y="53"/>
                  <a:pt x="63" y="53"/>
                </a:cubicBezTo>
                <a:cubicBezTo>
                  <a:pt x="63" y="54"/>
                  <a:pt x="62" y="54"/>
                  <a:pt x="62" y="55"/>
                </a:cubicBezTo>
                <a:cubicBezTo>
                  <a:pt x="62" y="56"/>
                  <a:pt x="64" y="59"/>
                  <a:pt x="64" y="60"/>
                </a:cubicBezTo>
                <a:cubicBezTo>
                  <a:pt x="64" y="60"/>
                  <a:pt x="64" y="60"/>
                  <a:pt x="64" y="60"/>
                </a:cubicBezTo>
                <a:cubicBezTo>
                  <a:pt x="63" y="60"/>
                  <a:pt x="59" y="63"/>
                  <a:pt x="59" y="63"/>
                </a:cubicBezTo>
                <a:cubicBezTo>
                  <a:pt x="59" y="63"/>
                  <a:pt x="56" y="59"/>
                  <a:pt x="56" y="59"/>
                </a:cubicBezTo>
                <a:cubicBezTo>
                  <a:pt x="55" y="59"/>
                  <a:pt x="55" y="59"/>
                  <a:pt x="55" y="59"/>
                </a:cubicBezTo>
                <a:cubicBezTo>
                  <a:pt x="54" y="59"/>
                  <a:pt x="54" y="59"/>
                  <a:pt x="54" y="59"/>
                </a:cubicBezTo>
                <a:cubicBezTo>
                  <a:pt x="53" y="59"/>
                  <a:pt x="50" y="63"/>
                  <a:pt x="50" y="63"/>
                </a:cubicBezTo>
                <a:cubicBezTo>
                  <a:pt x="50" y="63"/>
                  <a:pt x="46" y="60"/>
                  <a:pt x="46" y="60"/>
                </a:cubicBezTo>
                <a:cubicBezTo>
                  <a:pt x="45" y="60"/>
                  <a:pt x="45" y="60"/>
                  <a:pt x="45" y="60"/>
                </a:cubicBezTo>
                <a:cubicBezTo>
                  <a:pt x="45" y="59"/>
                  <a:pt x="47" y="56"/>
                  <a:pt x="47" y="55"/>
                </a:cubicBezTo>
                <a:cubicBezTo>
                  <a:pt x="47" y="54"/>
                  <a:pt x="46" y="54"/>
                  <a:pt x="46" y="53"/>
                </a:cubicBezTo>
                <a:cubicBezTo>
                  <a:pt x="45" y="53"/>
                  <a:pt x="41" y="52"/>
                  <a:pt x="41" y="52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46"/>
                  <a:pt x="45" y="46"/>
                  <a:pt x="46" y="46"/>
                </a:cubicBezTo>
                <a:cubicBezTo>
                  <a:pt x="46" y="45"/>
                  <a:pt x="47" y="45"/>
                  <a:pt x="47" y="44"/>
                </a:cubicBezTo>
                <a:cubicBezTo>
                  <a:pt x="47" y="43"/>
                  <a:pt x="45" y="40"/>
                  <a:pt x="45" y="39"/>
                </a:cubicBezTo>
                <a:cubicBezTo>
                  <a:pt x="45" y="39"/>
                  <a:pt x="45" y="39"/>
                  <a:pt x="46" y="39"/>
                </a:cubicBezTo>
                <a:cubicBezTo>
                  <a:pt x="46" y="39"/>
                  <a:pt x="50" y="36"/>
                  <a:pt x="50" y="36"/>
                </a:cubicBezTo>
                <a:cubicBezTo>
                  <a:pt x="50" y="36"/>
                  <a:pt x="53" y="40"/>
                  <a:pt x="54" y="40"/>
                </a:cubicBezTo>
                <a:cubicBezTo>
                  <a:pt x="54" y="40"/>
                  <a:pt x="54" y="40"/>
                  <a:pt x="55" y="40"/>
                </a:cubicBezTo>
                <a:cubicBezTo>
                  <a:pt x="55" y="40"/>
                  <a:pt x="55" y="40"/>
                  <a:pt x="56" y="40"/>
                </a:cubicBezTo>
                <a:cubicBezTo>
                  <a:pt x="57" y="39"/>
                  <a:pt x="58" y="38"/>
                  <a:pt x="59" y="36"/>
                </a:cubicBezTo>
                <a:cubicBezTo>
                  <a:pt x="59" y="36"/>
                  <a:pt x="59" y="36"/>
                  <a:pt x="59" y="36"/>
                </a:cubicBezTo>
                <a:cubicBezTo>
                  <a:pt x="59" y="36"/>
                  <a:pt x="63" y="39"/>
                  <a:pt x="64" y="39"/>
                </a:cubicBezTo>
                <a:cubicBezTo>
                  <a:pt x="64" y="39"/>
                  <a:pt x="64" y="39"/>
                  <a:pt x="64" y="39"/>
                </a:cubicBezTo>
                <a:cubicBezTo>
                  <a:pt x="64" y="40"/>
                  <a:pt x="62" y="43"/>
                  <a:pt x="62" y="44"/>
                </a:cubicBezTo>
                <a:cubicBezTo>
                  <a:pt x="62" y="45"/>
                  <a:pt x="63" y="45"/>
                  <a:pt x="63" y="46"/>
                </a:cubicBezTo>
                <a:cubicBezTo>
                  <a:pt x="64" y="46"/>
                  <a:pt x="68" y="46"/>
                  <a:pt x="68" y="47"/>
                </a:cubicBezTo>
                <a:lnTo>
                  <a:pt x="68" y="52"/>
                </a:lnTo>
                <a:close/>
                <a:moveTo>
                  <a:pt x="55" y="8"/>
                </a:moveTo>
                <a:cubicBezTo>
                  <a:pt x="52" y="8"/>
                  <a:pt x="50" y="10"/>
                  <a:pt x="50" y="13"/>
                </a:cubicBezTo>
                <a:cubicBezTo>
                  <a:pt x="50" y="15"/>
                  <a:pt x="52" y="17"/>
                  <a:pt x="55" y="17"/>
                </a:cubicBezTo>
                <a:cubicBezTo>
                  <a:pt x="57" y="17"/>
                  <a:pt x="59" y="15"/>
                  <a:pt x="59" y="13"/>
                </a:cubicBezTo>
                <a:cubicBezTo>
                  <a:pt x="59" y="10"/>
                  <a:pt x="57" y="8"/>
                  <a:pt x="55" y="8"/>
                </a:cubicBezTo>
                <a:close/>
                <a:moveTo>
                  <a:pt x="55" y="45"/>
                </a:moveTo>
                <a:cubicBezTo>
                  <a:pt x="52" y="45"/>
                  <a:pt x="50" y="47"/>
                  <a:pt x="50" y="49"/>
                </a:cubicBezTo>
                <a:cubicBezTo>
                  <a:pt x="50" y="52"/>
                  <a:pt x="52" y="54"/>
                  <a:pt x="55" y="54"/>
                </a:cubicBezTo>
                <a:cubicBezTo>
                  <a:pt x="57" y="54"/>
                  <a:pt x="59" y="52"/>
                  <a:pt x="59" y="49"/>
                </a:cubicBezTo>
                <a:cubicBezTo>
                  <a:pt x="59" y="47"/>
                  <a:pt x="57" y="45"/>
                  <a:pt x="55" y="45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</p:spPr>
        <p:txBody>
          <a:bodyPr vert="horz" wrap="square" lIns="128563" tIns="64282" rIns="128563" bIns="64282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8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Freeform 145"/>
          <p:cNvSpPr>
            <a:spLocks/>
          </p:cNvSpPr>
          <p:nvPr/>
        </p:nvSpPr>
        <p:spPr bwMode="auto">
          <a:xfrm>
            <a:off x="6370585" y="1889106"/>
            <a:ext cx="383189" cy="330428"/>
          </a:xfrm>
          <a:custGeom>
            <a:avLst/>
            <a:gdLst/>
            <a:ahLst/>
            <a:cxnLst>
              <a:cxn ang="0">
                <a:pos x="64" y="51"/>
              </a:cxn>
              <a:cxn ang="0">
                <a:pos x="60" y="55"/>
              </a:cxn>
              <a:cxn ang="0">
                <a:pos x="49" y="55"/>
              </a:cxn>
              <a:cxn ang="0">
                <a:pos x="45" y="51"/>
              </a:cxn>
              <a:cxn ang="0">
                <a:pos x="45" y="40"/>
              </a:cxn>
              <a:cxn ang="0">
                <a:pos x="49" y="36"/>
              </a:cxn>
              <a:cxn ang="0">
                <a:pos x="52" y="36"/>
              </a:cxn>
              <a:cxn ang="0">
                <a:pos x="52" y="30"/>
              </a:cxn>
              <a:cxn ang="0">
                <a:pos x="34" y="30"/>
              </a:cxn>
              <a:cxn ang="0">
                <a:pos x="34" y="36"/>
              </a:cxn>
              <a:cxn ang="0">
                <a:pos x="37" y="36"/>
              </a:cxn>
              <a:cxn ang="0">
                <a:pos x="41" y="40"/>
              </a:cxn>
              <a:cxn ang="0">
                <a:pos x="41" y="51"/>
              </a:cxn>
              <a:cxn ang="0">
                <a:pos x="37" y="55"/>
              </a:cxn>
              <a:cxn ang="0">
                <a:pos x="26" y="55"/>
              </a:cxn>
              <a:cxn ang="0">
                <a:pos x="23" y="51"/>
              </a:cxn>
              <a:cxn ang="0">
                <a:pos x="23" y="40"/>
              </a:cxn>
              <a:cxn ang="0">
                <a:pos x="26" y="36"/>
              </a:cxn>
              <a:cxn ang="0">
                <a:pos x="29" y="36"/>
              </a:cxn>
              <a:cxn ang="0">
                <a:pos x="29" y="30"/>
              </a:cxn>
              <a:cxn ang="0">
                <a:pos x="11" y="30"/>
              </a:cxn>
              <a:cxn ang="0">
                <a:pos x="11" y="36"/>
              </a:cxn>
              <a:cxn ang="0">
                <a:pos x="15" y="36"/>
              </a:cxn>
              <a:cxn ang="0">
                <a:pos x="18" y="40"/>
              </a:cxn>
              <a:cxn ang="0">
                <a:pos x="18" y="51"/>
              </a:cxn>
              <a:cxn ang="0">
                <a:pos x="15" y="55"/>
              </a:cxn>
              <a:cxn ang="0">
                <a:pos x="3" y="55"/>
              </a:cxn>
              <a:cxn ang="0">
                <a:pos x="0" y="51"/>
              </a:cxn>
              <a:cxn ang="0">
                <a:pos x="0" y="40"/>
              </a:cxn>
              <a:cxn ang="0">
                <a:pos x="3" y="36"/>
              </a:cxn>
              <a:cxn ang="0">
                <a:pos x="7" y="36"/>
              </a:cxn>
              <a:cxn ang="0">
                <a:pos x="7" y="30"/>
              </a:cxn>
              <a:cxn ang="0">
                <a:pos x="11" y="25"/>
              </a:cxn>
              <a:cxn ang="0">
                <a:pos x="29" y="25"/>
              </a:cxn>
              <a:cxn ang="0">
                <a:pos x="29" y="18"/>
              </a:cxn>
              <a:cxn ang="0">
                <a:pos x="26" y="18"/>
              </a:cxn>
              <a:cxn ang="0">
                <a:pos x="23" y="15"/>
              </a:cxn>
              <a:cxn ang="0">
                <a:pos x="23" y="3"/>
              </a:cxn>
              <a:cxn ang="0">
                <a:pos x="26" y="0"/>
              </a:cxn>
              <a:cxn ang="0">
                <a:pos x="37" y="0"/>
              </a:cxn>
              <a:cxn ang="0">
                <a:pos x="41" y="3"/>
              </a:cxn>
              <a:cxn ang="0">
                <a:pos x="41" y="15"/>
              </a:cxn>
              <a:cxn ang="0">
                <a:pos x="37" y="18"/>
              </a:cxn>
              <a:cxn ang="0">
                <a:pos x="34" y="18"/>
              </a:cxn>
              <a:cxn ang="0">
                <a:pos x="34" y="25"/>
              </a:cxn>
              <a:cxn ang="0">
                <a:pos x="52" y="25"/>
              </a:cxn>
              <a:cxn ang="0">
                <a:pos x="57" y="30"/>
              </a:cxn>
              <a:cxn ang="0">
                <a:pos x="57" y="36"/>
              </a:cxn>
              <a:cxn ang="0">
                <a:pos x="60" y="36"/>
              </a:cxn>
              <a:cxn ang="0">
                <a:pos x="64" y="40"/>
              </a:cxn>
              <a:cxn ang="0">
                <a:pos x="64" y="51"/>
              </a:cxn>
            </a:cxnLst>
            <a:rect l="0" t="0" r="r" b="b"/>
            <a:pathLst>
              <a:path w="64" h="55">
                <a:moveTo>
                  <a:pt x="64" y="51"/>
                </a:moveTo>
                <a:cubicBezTo>
                  <a:pt x="64" y="53"/>
                  <a:pt x="62" y="55"/>
                  <a:pt x="60" y="55"/>
                </a:cubicBezTo>
                <a:cubicBezTo>
                  <a:pt x="49" y="55"/>
                  <a:pt x="49" y="55"/>
                  <a:pt x="49" y="55"/>
                </a:cubicBezTo>
                <a:cubicBezTo>
                  <a:pt x="47" y="55"/>
                  <a:pt x="45" y="53"/>
                  <a:pt x="45" y="51"/>
                </a:cubicBezTo>
                <a:cubicBezTo>
                  <a:pt x="45" y="40"/>
                  <a:pt x="45" y="40"/>
                  <a:pt x="45" y="40"/>
                </a:cubicBezTo>
                <a:cubicBezTo>
                  <a:pt x="45" y="38"/>
                  <a:pt x="47" y="36"/>
                  <a:pt x="49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0"/>
                  <a:pt x="52" y="30"/>
                  <a:pt x="52" y="30"/>
                </a:cubicBezTo>
                <a:cubicBezTo>
                  <a:pt x="34" y="30"/>
                  <a:pt x="34" y="30"/>
                  <a:pt x="34" y="30"/>
                </a:cubicBezTo>
                <a:cubicBezTo>
                  <a:pt x="34" y="36"/>
                  <a:pt x="34" y="36"/>
                  <a:pt x="34" y="36"/>
                </a:cubicBezTo>
                <a:cubicBezTo>
                  <a:pt x="37" y="36"/>
                  <a:pt x="37" y="36"/>
                  <a:pt x="37" y="36"/>
                </a:cubicBezTo>
                <a:cubicBezTo>
                  <a:pt x="39" y="36"/>
                  <a:pt x="41" y="38"/>
                  <a:pt x="41" y="40"/>
                </a:cubicBezTo>
                <a:cubicBezTo>
                  <a:pt x="41" y="51"/>
                  <a:pt x="41" y="51"/>
                  <a:pt x="41" y="51"/>
                </a:cubicBezTo>
                <a:cubicBezTo>
                  <a:pt x="41" y="53"/>
                  <a:pt x="39" y="55"/>
                  <a:pt x="37" y="55"/>
                </a:cubicBezTo>
                <a:cubicBezTo>
                  <a:pt x="26" y="55"/>
                  <a:pt x="26" y="55"/>
                  <a:pt x="26" y="55"/>
                </a:cubicBezTo>
                <a:cubicBezTo>
                  <a:pt x="24" y="55"/>
                  <a:pt x="23" y="53"/>
                  <a:pt x="23" y="51"/>
                </a:cubicBezTo>
                <a:cubicBezTo>
                  <a:pt x="23" y="40"/>
                  <a:pt x="23" y="40"/>
                  <a:pt x="23" y="40"/>
                </a:cubicBezTo>
                <a:cubicBezTo>
                  <a:pt x="23" y="38"/>
                  <a:pt x="24" y="36"/>
                  <a:pt x="26" y="36"/>
                </a:cubicBezTo>
                <a:cubicBezTo>
                  <a:pt x="29" y="36"/>
                  <a:pt x="29" y="36"/>
                  <a:pt x="29" y="36"/>
                </a:cubicBezTo>
                <a:cubicBezTo>
                  <a:pt x="29" y="30"/>
                  <a:pt x="29" y="30"/>
                  <a:pt x="29" y="30"/>
                </a:cubicBezTo>
                <a:cubicBezTo>
                  <a:pt x="11" y="30"/>
                  <a:pt x="11" y="30"/>
                  <a:pt x="11" y="30"/>
                </a:cubicBezTo>
                <a:cubicBezTo>
                  <a:pt x="11" y="36"/>
                  <a:pt x="11" y="36"/>
                  <a:pt x="11" y="36"/>
                </a:cubicBezTo>
                <a:cubicBezTo>
                  <a:pt x="15" y="36"/>
                  <a:pt x="15" y="36"/>
                  <a:pt x="15" y="36"/>
                </a:cubicBezTo>
                <a:cubicBezTo>
                  <a:pt x="17" y="36"/>
                  <a:pt x="18" y="38"/>
                  <a:pt x="18" y="40"/>
                </a:cubicBezTo>
                <a:cubicBezTo>
                  <a:pt x="18" y="51"/>
                  <a:pt x="18" y="51"/>
                  <a:pt x="18" y="51"/>
                </a:cubicBezTo>
                <a:cubicBezTo>
                  <a:pt x="18" y="53"/>
                  <a:pt x="17" y="55"/>
                  <a:pt x="15" y="55"/>
                </a:cubicBezTo>
                <a:cubicBezTo>
                  <a:pt x="3" y="55"/>
                  <a:pt x="3" y="55"/>
                  <a:pt x="3" y="55"/>
                </a:cubicBezTo>
                <a:cubicBezTo>
                  <a:pt x="1" y="55"/>
                  <a:pt x="0" y="53"/>
                  <a:pt x="0" y="51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38"/>
                  <a:pt x="1" y="36"/>
                  <a:pt x="3" y="36"/>
                </a:cubicBezTo>
                <a:cubicBezTo>
                  <a:pt x="7" y="36"/>
                  <a:pt x="7" y="36"/>
                  <a:pt x="7" y="36"/>
                </a:cubicBezTo>
                <a:cubicBezTo>
                  <a:pt x="7" y="30"/>
                  <a:pt x="7" y="30"/>
                  <a:pt x="7" y="30"/>
                </a:cubicBezTo>
                <a:cubicBezTo>
                  <a:pt x="7" y="27"/>
                  <a:pt x="9" y="25"/>
                  <a:pt x="11" y="25"/>
                </a:cubicBezTo>
                <a:cubicBezTo>
                  <a:pt x="29" y="25"/>
                  <a:pt x="29" y="25"/>
                  <a:pt x="29" y="25"/>
                </a:cubicBezTo>
                <a:cubicBezTo>
                  <a:pt x="29" y="18"/>
                  <a:pt x="29" y="18"/>
                  <a:pt x="29" y="18"/>
                </a:cubicBezTo>
                <a:cubicBezTo>
                  <a:pt x="26" y="18"/>
                  <a:pt x="26" y="18"/>
                  <a:pt x="26" y="18"/>
                </a:cubicBezTo>
                <a:cubicBezTo>
                  <a:pt x="24" y="18"/>
                  <a:pt x="23" y="17"/>
                  <a:pt x="23" y="15"/>
                </a:cubicBezTo>
                <a:cubicBezTo>
                  <a:pt x="23" y="3"/>
                  <a:pt x="23" y="3"/>
                  <a:pt x="23" y="3"/>
                </a:cubicBezTo>
                <a:cubicBezTo>
                  <a:pt x="23" y="1"/>
                  <a:pt x="24" y="0"/>
                  <a:pt x="26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39" y="0"/>
                  <a:pt x="41" y="1"/>
                  <a:pt x="41" y="3"/>
                </a:cubicBezTo>
                <a:cubicBezTo>
                  <a:pt x="41" y="15"/>
                  <a:pt x="41" y="15"/>
                  <a:pt x="41" y="15"/>
                </a:cubicBezTo>
                <a:cubicBezTo>
                  <a:pt x="41" y="17"/>
                  <a:pt x="39" y="18"/>
                  <a:pt x="37" y="18"/>
                </a:cubicBezTo>
                <a:cubicBezTo>
                  <a:pt x="34" y="18"/>
                  <a:pt x="34" y="18"/>
                  <a:pt x="34" y="18"/>
                </a:cubicBezTo>
                <a:cubicBezTo>
                  <a:pt x="34" y="25"/>
                  <a:pt x="34" y="25"/>
                  <a:pt x="34" y="25"/>
                </a:cubicBezTo>
                <a:cubicBezTo>
                  <a:pt x="52" y="25"/>
                  <a:pt x="52" y="25"/>
                  <a:pt x="52" y="25"/>
                </a:cubicBezTo>
                <a:cubicBezTo>
                  <a:pt x="55" y="25"/>
                  <a:pt x="57" y="27"/>
                  <a:pt x="57" y="30"/>
                </a:cubicBezTo>
                <a:cubicBezTo>
                  <a:pt x="57" y="36"/>
                  <a:pt x="57" y="36"/>
                  <a:pt x="57" y="36"/>
                </a:cubicBezTo>
                <a:cubicBezTo>
                  <a:pt x="60" y="36"/>
                  <a:pt x="60" y="36"/>
                  <a:pt x="60" y="36"/>
                </a:cubicBezTo>
                <a:cubicBezTo>
                  <a:pt x="62" y="36"/>
                  <a:pt x="64" y="38"/>
                  <a:pt x="64" y="40"/>
                </a:cubicBezTo>
                <a:lnTo>
                  <a:pt x="64" y="51"/>
                </a:lnTo>
                <a:close/>
              </a:path>
            </a:pathLst>
          </a:cu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vert="horz" wrap="square" lIns="128563" tIns="64282" rIns="128563" bIns="64282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" name="Donut 25"/>
          <p:cNvSpPr/>
          <p:nvPr/>
        </p:nvSpPr>
        <p:spPr>
          <a:xfrm>
            <a:off x="5849916" y="4047942"/>
            <a:ext cx="1672628" cy="1672628"/>
          </a:xfrm>
          <a:prstGeom prst="donut">
            <a:avLst>
              <a:gd name="adj" fmla="val 1057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80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" name="Donut 24"/>
          <p:cNvSpPr/>
          <p:nvPr/>
        </p:nvSpPr>
        <p:spPr>
          <a:xfrm>
            <a:off x="4502834" y="4496969"/>
            <a:ext cx="1975723" cy="1975723"/>
          </a:xfrm>
          <a:prstGeom prst="donut">
            <a:avLst>
              <a:gd name="adj" fmla="val 1057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80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Donut 23"/>
          <p:cNvSpPr/>
          <p:nvPr/>
        </p:nvSpPr>
        <p:spPr>
          <a:xfrm>
            <a:off x="2670101" y="4317355"/>
            <a:ext cx="2334944" cy="2334944"/>
          </a:xfrm>
          <a:prstGeom prst="donut">
            <a:avLst>
              <a:gd name="adj" fmla="val 1057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80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Freeform 66"/>
          <p:cNvSpPr>
            <a:spLocks noEditPoints="1"/>
          </p:cNvSpPr>
          <p:nvPr/>
        </p:nvSpPr>
        <p:spPr bwMode="auto">
          <a:xfrm>
            <a:off x="3595927" y="5159788"/>
            <a:ext cx="556545" cy="650084"/>
          </a:xfrm>
          <a:custGeom>
            <a:avLst/>
            <a:gdLst/>
            <a:ahLst/>
            <a:cxnLst>
              <a:cxn ang="0">
                <a:pos x="55" y="9"/>
              </a:cxn>
              <a:cxn ang="0">
                <a:pos x="55" y="14"/>
              </a:cxn>
              <a:cxn ang="0">
                <a:pos x="27" y="23"/>
              </a:cxn>
              <a:cxn ang="0">
                <a:pos x="0" y="14"/>
              </a:cxn>
              <a:cxn ang="0">
                <a:pos x="0" y="9"/>
              </a:cxn>
              <a:cxn ang="0">
                <a:pos x="27" y="0"/>
              </a:cxn>
              <a:cxn ang="0">
                <a:pos x="55" y="9"/>
              </a:cxn>
              <a:cxn ang="0">
                <a:pos x="55" y="21"/>
              </a:cxn>
              <a:cxn ang="0">
                <a:pos x="55" y="27"/>
              </a:cxn>
              <a:cxn ang="0">
                <a:pos x="27" y="37"/>
              </a:cxn>
              <a:cxn ang="0">
                <a:pos x="0" y="27"/>
              </a:cxn>
              <a:cxn ang="0">
                <a:pos x="0" y="21"/>
              </a:cxn>
              <a:cxn ang="0">
                <a:pos x="27" y="27"/>
              </a:cxn>
              <a:cxn ang="0">
                <a:pos x="55" y="21"/>
              </a:cxn>
              <a:cxn ang="0">
                <a:pos x="55" y="35"/>
              </a:cxn>
              <a:cxn ang="0">
                <a:pos x="55" y="41"/>
              </a:cxn>
              <a:cxn ang="0">
                <a:pos x="27" y="50"/>
              </a:cxn>
              <a:cxn ang="0">
                <a:pos x="0" y="41"/>
              </a:cxn>
              <a:cxn ang="0">
                <a:pos x="0" y="35"/>
              </a:cxn>
              <a:cxn ang="0">
                <a:pos x="27" y="41"/>
              </a:cxn>
              <a:cxn ang="0">
                <a:pos x="55" y="35"/>
              </a:cxn>
              <a:cxn ang="0">
                <a:pos x="55" y="49"/>
              </a:cxn>
              <a:cxn ang="0">
                <a:pos x="55" y="55"/>
              </a:cxn>
              <a:cxn ang="0">
                <a:pos x="27" y="64"/>
              </a:cxn>
              <a:cxn ang="0">
                <a:pos x="0" y="55"/>
              </a:cxn>
              <a:cxn ang="0">
                <a:pos x="0" y="49"/>
              </a:cxn>
              <a:cxn ang="0">
                <a:pos x="27" y="55"/>
              </a:cxn>
              <a:cxn ang="0">
                <a:pos x="55" y="49"/>
              </a:cxn>
            </a:cxnLst>
            <a:rect l="0" t="0" r="r" b="b"/>
            <a:pathLst>
              <a:path w="55" h="64">
                <a:moveTo>
                  <a:pt x="55" y="9"/>
                </a:moveTo>
                <a:cubicBezTo>
                  <a:pt x="55" y="14"/>
                  <a:pt x="55" y="14"/>
                  <a:pt x="55" y="14"/>
                </a:cubicBezTo>
                <a:cubicBezTo>
                  <a:pt x="55" y="19"/>
                  <a:pt x="42" y="23"/>
                  <a:pt x="27" y="23"/>
                </a:cubicBezTo>
                <a:cubicBezTo>
                  <a:pt x="12" y="23"/>
                  <a:pt x="0" y="19"/>
                  <a:pt x="0" y="14"/>
                </a:cubicBezTo>
                <a:cubicBezTo>
                  <a:pt x="0" y="9"/>
                  <a:pt x="0" y="9"/>
                  <a:pt x="0" y="9"/>
                </a:cubicBezTo>
                <a:cubicBezTo>
                  <a:pt x="0" y="4"/>
                  <a:pt x="12" y="0"/>
                  <a:pt x="27" y="0"/>
                </a:cubicBezTo>
                <a:cubicBezTo>
                  <a:pt x="42" y="0"/>
                  <a:pt x="55" y="4"/>
                  <a:pt x="55" y="9"/>
                </a:cubicBezTo>
                <a:close/>
                <a:moveTo>
                  <a:pt x="55" y="21"/>
                </a:moveTo>
                <a:cubicBezTo>
                  <a:pt x="55" y="27"/>
                  <a:pt x="55" y="27"/>
                  <a:pt x="55" y="27"/>
                </a:cubicBezTo>
                <a:cubicBezTo>
                  <a:pt x="55" y="32"/>
                  <a:pt x="42" y="37"/>
                  <a:pt x="27" y="37"/>
                </a:cubicBezTo>
                <a:cubicBezTo>
                  <a:pt x="12" y="37"/>
                  <a:pt x="0" y="32"/>
                  <a:pt x="0" y="27"/>
                </a:cubicBezTo>
                <a:cubicBezTo>
                  <a:pt x="0" y="21"/>
                  <a:pt x="0" y="21"/>
                  <a:pt x="0" y="21"/>
                </a:cubicBezTo>
                <a:cubicBezTo>
                  <a:pt x="6" y="25"/>
                  <a:pt x="16" y="27"/>
                  <a:pt x="27" y="27"/>
                </a:cubicBezTo>
                <a:cubicBezTo>
                  <a:pt x="38" y="27"/>
                  <a:pt x="49" y="25"/>
                  <a:pt x="55" y="21"/>
                </a:cubicBezTo>
                <a:close/>
                <a:moveTo>
                  <a:pt x="55" y="35"/>
                </a:moveTo>
                <a:cubicBezTo>
                  <a:pt x="55" y="41"/>
                  <a:pt x="55" y="41"/>
                  <a:pt x="55" y="41"/>
                </a:cubicBezTo>
                <a:cubicBezTo>
                  <a:pt x="55" y="46"/>
                  <a:pt x="42" y="50"/>
                  <a:pt x="27" y="50"/>
                </a:cubicBezTo>
                <a:cubicBezTo>
                  <a:pt x="12" y="50"/>
                  <a:pt x="0" y="46"/>
                  <a:pt x="0" y="41"/>
                </a:cubicBezTo>
                <a:cubicBezTo>
                  <a:pt x="0" y="35"/>
                  <a:pt x="0" y="35"/>
                  <a:pt x="0" y="35"/>
                </a:cubicBezTo>
                <a:cubicBezTo>
                  <a:pt x="6" y="39"/>
                  <a:pt x="16" y="41"/>
                  <a:pt x="27" y="41"/>
                </a:cubicBezTo>
                <a:cubicBezTo>
                  <a:pt x="38" y="41"/>
                  <a:pt x="49" y="39"/>
                  <a:pt x="55" y="35"/>
                </a:cubicBezTo>
                <a:close/>
                <a:moveTo>
                  <a:pt x="55" y="49"/>
                </a:moveTo>
                <a:cubicBezTo>
                  <a:pt x="55" y="55"/>
                  <a:pt x="55" y="55"/>
                  <a:pt x="55" y="55"/>
                </a:cubicBezTo>
                <a:cubicBezTo>
                  <a:pt x="55" y="60"/>
                  <a:pt x="42" y="64"/>
                  <a:pt x="27" y="64"/>
                </a:cubicBezTo>
                <a:cubicBezTo>
                  <a:pt x="12" y="64"/>
                  <a:pt x="0" y="60"/>
                  <a:pt x="0" y="55"/>
                </a:cubicBezTo>
                <a:cubicBezTo>
                  <a:pt x="0" y="49"/>
                  <a:pt x="0" y="49"/>
                  <a:pt x="0" y="49"/>
                </a:cubicBezTo>
                <a:cubicBezTo>
                  <a:pt x="6" y="53"/>
                  <a:pt x="16" y="55"/>
                  <a:pt x="27" y="55"/>
                </a:cubicBezTo>
                <a:cubicBezTo>
                  <a:pt x="38" y="55"/>
                  <a:pt x="49" y="53"/>
                  <a:pt x="55" y="49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128563" tIns="64282" rIns="128563" bIns="64282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8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Freeform 72"/>
          <p:cNvSpPr>
            <a:spLocks noEditPoints="1"/>
          </p:cNvSpPr>
          <p:nvPr/>
        </p:nvSpPr>
        <p:spPr bwMode="auto">
          <a:xfrm>
            <a:off x="5210192" y="5262848"/>
            <a:ext cx="561012" cy="443965"/>
          </a:xfrm>
          <a:custGeom>
            <a:avLst/>
            <a:gdLst/>
            <a:ahLst/>
            <a:cxnLst>
              <a:cxn ang="0">
                <a:pos x="50" y="41"/>
              </a:cxn>
              <a:cxn ang="0">
                <a:pos x="40" y="51"/>
              </a:cxn>
              <a:cxn ang="0">
                <a:pos x="10" y="51"/>
              </a:cxn>
              <a:cxn ang="0">
                <a:pos x="0" y="41"/>
              </a:cxn>
              <a:cxn ang="0">
                <a:pos x="0" y="11"/>
              </a:cxn>
              <a:cxn ang="0">
                <a:pos x="10" y="1"/>
              </a:cxn>
              <a:cxn ang="0">
                <a:pos x="40" y="1"/>
              </a:cxn>
              <a:cxn ang="0">
                <a:pos x="44" y="1"/>
              </a:cxn>
              <a:cxn ang="0">
                <a:pos x="45" y="2"/>
              </a:cxn>
              <a:cxn ang="0">
                <a:pos x="44" y="3"/>
              </a:cxn>
              <a:cxn ang="0">
                <a:pos x="43" y="5"/>
              </a:cxn>
              <a:cxn ang="0">
                <a:pos x="41" y="5"/>
              </a:cxn>
              <a:cxn ang="0">
                <a:pos x="40" y="5"/>
              </a:cxn>
              <a:cxn ang="0">
                <a:pos x="10" y="5"/>
              </a:cxn>
              <a:cxn ang="0">
                <a:pos x="4" y="11"/>
              </a:cxn>
              <a:cxn ang="0">
                <a:pos x="4" y="41"/>
              </a:cxn>
              <a:cxn ang="0">
                <a:pos x="10" y="46"/>
              </a:cxn>
              <a:cxn ang="0">
                <a:pos x="40" y="46"/>
              </a:cxn>
              <a:cxn ang="0">
                <a:pos x="45" y="41"/>
              </a:cxn>
              <a:cxn ang="0">
                <a:pos x="45" y="36"/>
              </a:cxn>
              <a:cxn ang="0">
                <a:pos x="46" y="35"/>
              </a:cxn>
              <a:cxn ang="0">
                <a:pos x="48" y="33"/>
              </a:cxn>
              <a:cxn ang="0">
                <a:pos x="49" y="33"/>
              </a:cxn>
              <a:cxn ang="0">
                <a:pos x="50" y="34"/>
              </a:cxn>
              <a:cxn ang="0">
                <a:pos x="50" y="41"/>
              </a:cxn>
              <a:cxn ang="0">
                <a:pos x="57" y="18"/>
              </a:cxn>
              <a:cxn ang="0">
                <a:pos x="33" y="42"/>
              </a:cxn>
              <a:cxn ang="0">
                <a:pos x="23" y="42"/>
              </a:cxn>
              <a:cxn ang="0">
                <a:pos x="23" y="31"/>
              </a:cxn>
              <a:cxn ang="0">
                <a:pos x="47" y="7"/>
              </a:cxn>
              <a:cxn ang="0">
                <a:pos x="57" y="18"/>
              </a:cxn>
              <a:cxn ang="0">
                <a:pos x="36" y="34"/>
              </a:cxn>
              <a:cxn ang="0">
                <a:pos x="30" y="29"/>
              </a:cxn>
              <a:cxn ang="0">
                <a:pos x="26" y="33"/>
              </a:cxn>
              <a:cxn ang="0">
                <a:pos x="26" y="35"/>
              </a:cxn>
              <a:cxn ang="0">
                <a:pos x="29" y="35"/>
              </a:cxn>
              <a:cxn ang="0">
                <a:pos x="29" y="38"/>
              </a:cxn>
              <a:cxn ang="0">
                <a:pos x="31" y="38"/>
              </a:cxn>
              <a:cxn ang="0">
                <a:pos x="36" y="34"/>
              </a:cxn>
              <a:cxn ang="0">
                <a:pos x="46" y="13"/>
              </a:cxn>
              <a:cxn ang="0">
                <a:pos x="34" y="25"/>
              </a:cxn>
              <a:cxn ang="0">
                <a:pos x="33" y="26"/>
              </a:cxn>
              <a:cxn ang="0">
                <a:pos x="35" y="26"/>
              </a:cxn>
              <a:cxn ang="0">
                <a:pos x="47" y="14"/>
              </a:cxn>
              <a:cxn ang="0">
                <a:pos x="47" y="13"/>
              </a:cxn>
              <a:cxn ang="0">
                <a:pos x="46" y="13"/>
              </a:cxn>
              <a:cxn ang="0">
                <a:pos x="59" y="15"/>
              </a:cxn>
              <a:cxn ang="0">
                <a:pos x="49" y="5"/>
              </a:cxn>
              <a:cxn ang="0">
                <a:pos x="52" y="2"/>
              </a:cxn>
              <a:cxn ang="0">
                <a:pos x="57" y="2"/>
              </a:cxn>
              <a:cxn ang="0">
                <a:pos x="62" y="7"/>
              </a:cxn>
              <a:cxn ang="0">
                <a:pos x="62" y="12"/>
              </a:cxn>
              <a:cxn ang="0">
                <a:pos x="59" y="15"/>
              </a:cxn>
            </a:cxnLst>
            <a:rect l="0" t="0" r="r" b="b"/>
            <a:pathLst>
              <a:path w="64" h="51">
                <a:moveTo>
                  <a:pt x="50" y="41"/>
                </a:moveTo>
                <a:cubicBezTo>
                  <a:pt x="50" y="46"/>
                  <a:pt x="45" y="51"/>
                  <a:pt x="40" y="51"/>
                </a:cubicBezTo>
                <a:cubicBezTo>
                  <a:pt x="10" y="51"/>
                  <a:pt x="10" y="51"/>
                  <a:pt x="10" y="51"/>
                </a:cubicBezTo>
                <a:cubicBezTo>
                  <a:pt x="4" y="51"/>
                  <a:pt x="0" y="46"/>
                  <a:pt x="0" y="41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4" y="1"/>
                  <a:pt x="10" y="1"/>
                </a:cubicBezTo>
                <a:cubicBezTo>
                  <a:pt x="40" y="1"/>
                  <a:pt x="40" y="1"/>
                  <a:pt x="40" y="1"/>
                </a:cubicBezTo>
                <a:cubicBezTo>
                  <a:pt x="41" y="1"/>
                  <a:pt x="43" y="1"/>
                  <a:pt x="44" y="1"/>
                </a:cubicBezTo>
                <a:cubicBezTo>
                  <a:pt x="44" y="2"/>
                  <a:pt x="44" y="2"/>
                  <a:pt x="45" y="2"/>
                </a:cubicBezTo>
                <a:cubicBezTo>
                  <a:pt x="45" y="3"/>
                  <a:pt x="45" y="3"/>
                  <a:pt x="44" y="3"/>
                </a:cubicBezTo>
                <a:cubicBezTo>
                  <a:pt x="43" y="5"/>
                  <a:pt x="43" y="5"/>
                  <a:pt x="43" y="5"/>
                </a:cubicBezTo>
                <a:cubicBezTo>
                  <a:pt x="42" y="5"/>
                  <a:pt x="42" y="5"/>
                  <a:pt x="41" y="5"/>
                </a:cubicBezTo>
                <a:cubicBezTo>
                  <a:pt x="41" y="5"/>
                  <a:pt x="40" y="5"/>
                  <a:pt x="40" y="5"/>
                </a:cubicBezTo>
                <a:cubicBezTo>
                  <a:pt x="10" y="5"/>
                  <a:pt x="10" y="5"/>
                  <a:pt x="10" y="5"/>
                </a:cubicBezTo>
                <a:cubicBezTo>
                  <a:pt x="7" y="5"/>
                  <a:pt x="4" y="8"/>
                  <a:pt x="4" y="11"/>
                </a:cubicBezTo>
                <a:cubicBezTo>
                  <a:pt x="4" y="41"/>
                  <a:pt x="4" y="41"/>
                  <a:pt x="4" y="41"/>
                </a:cubicBezTo>
                <a:cubicBezTo>
                  <a:pt x="4" y="44"/>
                  <a:pt x="7" y="46"/>
                  <a:pt x="10" y="46"/>
                </a:cubicBezTo>
                <a:cubicBezTo>
                  <a:pt x="40" y="46"/>
                  <a:pt x="40" y="46"/>
                  <a:pt x="40" y="46"/>
                </a:cubicBezTo>
                <a:cubicBezTo>
                  <a:pt x="43" y="46"/>
                  <a:pt x="45" y="44"/>
                  <a:pt x="45" y="41"/>
                </a:cubicBezTo>
                <a:cubicBezTo>
                  <a:pt x="45" y="36"/>
                  <a:pt x="45" y="36"/>
                  <a:pt x="45" y="36"/>
                </a:cubicBezTo>
                <a:cubicBezTo>
                  <a:pt x="45" y="36"/>
                  <a:pt x="46" y="35"/>
                  <a:pt x="46" y="35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9" y="33"/>
                  <a:pt x="49" y="33"/>
                </a:cubicBezTo>
                <a:cubicBezTo>
                  <a:pt x="50" y="33"/>
                  <a:pt x="50" y="33"/>
                  <a:pt x="50" y="34"/>
                </a:cubicBezTo>
                <a:lnTo>
                  <a:pt x="50" y="41"/>
                </a:lnTo>
                <a:close/>
                <a:moveTo>
                  <a:pt x="57" y="18"/>
                </a:moveTo>
                <a:cubicBezTo>
                  <a:pt x="33" y="42"/>
                  <a:pt x="33" y="42"/>
                  <a:pt x="33" y="42"/>
                </a:cubicBezTo>
                <a:cubicBezTo>
                  <a:pt x="23" y="42"/>
                  <a:pt x="23" y="42"/>
                  <a:pt x="23" y="42"/>
                </a:cubicBezTo>
                <a:cubicBezTo>
                  <a:pt x="23" y="31"/>
                  <a:pt x="23" y="31"/>
                  <a:pt x="23" y="31"/>
                </a:cubicBezTo>
                <a:cubicBezTo>
                  <a:pt x="47" y="7"/>
                  <a:pt x="47" y="7"/>
                  <a:pt x="47" y="7"/>
                </a:cubicBezTo>
                <a:lnTo>
                  <a:pt x="57" y="18"/>
                </a:lnTo>
                <a:close/>
                <a:moveTo>
                  <a:pt x="36" y="34"/>
                </a:moveTo>
                <a:cubicBezTo>
                  <a:pt x="30" y="29"/>
                  <a:pt x="30" y="29"/>
                  <a:pt x="30" y="29"/>
                </a:cubicBezTo>
                <a:cubicBezTo>
                  <a:pt x="26" y="33"/>
                  <a:pt x="26" y="33"/>
                  <a:pt x="26" y="33"/>
                </a:cubicBezTo>
                <a:cubicBezTo>
                  <a:pt x="26" y="35"/>
                  <a:pt x="26" y="35"/>
                  <a:pt x="26" y="35"/>
                </a:cubicBezTo>
                <a:cubicBezTo>
                  <a:pt x="29" y="35"/>
                  <a:pt x="29" y="35"/>
                  <a:pt x="29" y="35"/>
                </a:cubicBezTo>
                <a:cubicBezTo>
                  <a:pt x="29" y="38"/>
                  <a:pt x="29" y="38"/>
                  <a:pt x="29" y="38"/>
                </a:cubicBezTo>
                <a:cubicBezTo>
                  <a:pt x="31" y="38"/>
                  <a:pt x="31" y="38"/>
                  <a:pt x="31" y="38"/>
                </a:cubicBezTo>
                <a:lnTo>
                  <a:pt x="36" y="34"/>
                </a:lnTo>
                <a:close/>
                <a:moveTo>
                  <a:pt x="46" y="13"/>
                </a:moveTo>
                <a:cubicBezTo>
                  <a:pt x="34" y="25"/>
                  <a:pt x="34" y="25"/>
                  <a:pt x="34" y="25"/>
                </a:cubicBezTo>
                <a:cubicBezTo>
                  <a:pt x="33" y="25"/>
                  <a:pt x="33" y="26"/>
                  <a:pt x="33" y="26"/>
                </a:cubicBezTo>
                <a:cubicBezTo>
                  <a:pt x="34" y="27"/>
                  <a:pt x="34" y="27"/>
                  <a:pt x="35" y="26"/>
                </a:cubicBezTo>
                <a:cubicBezTo>
                  <a:pt x="47" y="14"/>
                  <a:pt x="47" y="14"/>
                  <a:pt x="47" y="14"/>
                </a:cubicBezTo>
                <a:cubicBezTo>
                  <a:pt x="47" y="13"/>
                  <a:pt x="47" y="13"/>
                  <a:pt x="47" y="13"/>
                </a:cubicBezTo>
                <a:cubicBezTo>
                  <a:pt x="47" y="12"/>
                  <a:pt x="46" y="12"/>
                  <a:pt x="46" y="13"/>
                </a:cubicBezTo>
                <a:close/>
                <a:moveTo>
                  <a:pt x="59" y="15"/>
                </a:moveTo>
                <a:cubicBezTo>
                  <a:pt x="49" y="5"/>
                  <a:pt x="49" y="5"/>
                  <a:pt x="49" y="5"/>
                </a:cubicBezTo>
                <a:cubicBezTo>
                  <a:pt x="52" y="2"/>
                  <a:pt x="52" y="2"/>
                  <a:pt x="52" y="2"/>
                </a:cubicBezTo>
                <a:cubicBezTo>
                  <a:pt x="53" y="0"/>
                  <a:pt x="56" y="0"/>
                  <a:pt x="57" y="2"/>
                </a:cubicBezTo>
                <a:cubicBezTo>
                  <a:pt x="62" y="7"/>
                  <a:pt x="62" y="7"/>
                  <a:pt x="62" y="7"/>
                </a:cubicBezTo>
                <a:cubicBezTo>
                  <a:pt x="64" y="9"/>
                  <a:pt x="64" y="11"/>
                  <a:pt x="62" y="12"/>
                </a:cubicBezTo>
                <a:lnTo>
                  <a:pt x="59" y="15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128563" tIns="64282" rIns="128563" bIns="64282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8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Freeform 126"/>
          <p:cNvSpPr>
            <a:spLocks/>
          </p:cNvSpPr>
          <p:nvPr/>
        </p:nvSpPr>
        <p:spPr bwMode="auto">
          <a:xfrm>
            <a:off x="6473217" y="4610106"/>
            <a:ext cx="426022" cy="548307"/>
          </a:xfrm>
          <a:custGeom>
            <a:avLst/>
            <a:gdLst/>
            <a:ahLst/>
            <a:cxnLst>
              <a:cxn ang="0">
                <a:pos x="25" y="46"/>
              </a:cxn>
              <a:cxn ang="0">
                <a:pos x="1" y="64"/>
              </a:cxn>
              <a:cxn ang="0">
                <a:pos x="0" y="62"/>
              </a:cxn>
              <a:cxn ang="0">
                <a:pos x="1" y="61"/>
              </a:cxn>
              <a:cxn ang="0">
                <a:pos x="22" y="46"/>
              </a:cxn>
              <a:cxn ang="0">
                <a:pos x="1" y="36"/>
              </a:cxn>
              <a:cxn ang="0">
                <a:pos x="24" y="41"/>
              </a:cxn>
              <a:cxn ang="0">
                <a:pos x="27" y="31"/>
              </a:cxn>
              <a:cxn ang="0">
                <a:pos x="7" y="18"/>
              </a:cxn>
              <a:cxn ang="0">
                <a:pos x="27" y="28"/>
              </a:cxn>
              <a:cxn ang="0">
                <a:pos x="28" y="21"/>
              </a:cxn>
              <a:cxn ang="0">
                <a:pos x="23" y="0"/>
              </a:cxn>
              <a:cxn ang="0">
                <a:pos x="31" y="21"/>
              </a:cxn>
              <a:cxn ang="0">
                <a:pos x="31" y="25"/>
              </a:cxn>
              <a:cxn ang="0">
                <a:pos x="48" y="18"/>
              </a:cxn>
              <a:cxn ang="0">
                <a:pos x="30" y="32"/>
              </a:cxn>
              <a:cxn ang="0">
                <a:pos x="27" y="42"/>
              </a:cxn>
              <a:cxn ang="0">
                <a:pos x="50" y="39"/>
              </a:cxn>
              <a:cxn ang="0">
                <a:pos x="25" y="46"/>
              </a:cxn>
            </a:cxnLst>
            <a:rect l="0" t="0" r="r" b="b"/>
            <a:pathLst>
              <a:path w="50" h="64">
                <a:moveTo>
                  <a:pt x="25" y="46"/>
                </a:moveTo>
                <a:cubicBezTo>
                  <a:pt x="20" y="57"/>
                  <a:pt x="11" y="64"/>
                  <a:pt x="1" y="64"/>
                </a:cubicBezTo>
                <a:cubicBezTo>
                  <a:pt x="0" y="64"/>
                  <a:pt x="0" y="63"/>
                  <a:pt x="0" y="62"/>
                </a:cubicBezTo>
                <a:cubicBezTo>
                  <a:pt x="0" y="61"/>
                  <a:pt x="0" y="61"/>
                  <a:pt x="1" y="61"/>
                </a:cubicBezTo>
                <a:cubicBezTo>
                  <a:pt x="10" y="61"/>
                  <a:pt x="17" y="55"/>
                  <a:pt x="22" y="46"/>
                </a:cubicBezTo>
                <a:cubicBezTo>
                  <a:pt x="17" y="48"/>
                  <a:pt x="6" y="50"/>
                  <a:pt x="1" y="36"/>
                </a:cubicBezTo>
                <a:cubicBezTo>
                  <a:pt x="15" y="30"/>
                  <a:pt x="22" y="37"/>
                  <a:pt x="24" y="41"/>
                </a:cubicBezTo>
                <a:cubicBezTo>
                  <a:pt x="25" y="38"/>
                  <a:pt x="26" y="35"/>
                  <a:pt x="27" y="31"/>
                </a:cubicBezTo>
                <a:cubicBezTo>
                  <a:pt x="27" y="31"/>
                  <a:pt x="9" y="34"/>
                  <a:pt x="7" y="18"/>
                </a:cubicBezTo>
                <a:cubicBezTo>
                  <a:pt x="23" y="12"/>
                  <a:pt x="27" y="28"/>
                  <a:pt x="27" y="28"/>
                </a:cubicBezTo>
                <a:cubicBezTo>
                  <a:pt x="27" y="26"/>
                  <a:pt x="28" y="21"/>
                  <a:pt x="28" y="21"/>
                </a:cubicBezTo>
                <a:cubicBezTo>
                  <a:pt x="28" y="21"/>
                  <a:pt x="14" y="12"/>
                  <a:pt x="23" y="0"/>
                </a:cubicBezTo>
                <a:cubicBezTo>
                  <a:pt x="39" y="5"/>
                  <a:pt x="31" y="21"/>
                  <a:pt x="31" y="21"/>
                </a:cubicBezTo>
                <a:cubicBezTo>
                  <a:pt x="31" y="21"/>
                  <a:pt x="31" y="24"/>
                  <a:pt x="31" y="25"/>
                </a:cubicBezTo>
                <a:cubicBezTo>
                  <a:pt x="31" y="25"/>
                  <a:pt x="37" y="14"/>
                  <a:pt x="48" y="18"/>
                </a:cubicBezTo>
                <a:cubicBezTo>
                  <a:pt x="48" y="35"/>
                  <a:pt x="30" y="32"/>
                  <a:pt x="30" y="32"/>
                </a:cubicBezTo>
                <a:cubicBezTo>
                  <a:pt x="29" y="35"/>
                  <a:pt x="29" y="39"/>
                  <a:pt x="27" y="42"/>
                </a:cubicBezTo>
                <a:cubicBezTo>
                  <a:pt x="27" y="42"/>
                  <a:pt x="38" y="30"/>
                  <a:pt x="50" y="39"/>
                </a:cubicBezTo>
                <a:cubicBezTo>
                  <a:pt x="43" y="57"/>
                  <a:pt x="25" y="46"/>
                  <a:pt x="25" y="46"/>
                </a:cubicBez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128563" tIns="64282" rIns="128563" bIns="64282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8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Footer Text"/>
          <p:cNvSpPr txBox="1"/>
          <p:nvPr/>
        </p:nvSpPr>
        <p:spPr>
          <a:xfrm>
            <a:off x="2279284" y="3816231"/>
            <a:ext cx="2491972" cy="5909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8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，点击添加相关标题文字，修改文字内容，也可以直接复制你的内容到</a:t>
            </a:r>
            <a:r>
              <a:rPr lang="zh-CN" altLang="en-US" sz="8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此。请替换文字内容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Footer Text"/>
          <p:cNvSpPr txBox="1"/>
          <p:nvPr/>
        </p:nvSpPr>
        <p:spPr>
          <a:xfrm>
            <a:off x="6473216" y="5984624"/>
            <a:ext cx="2473655" cy="5909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8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，点击添加相关标题文字，修改文字内容，也可以直接复制你的内容到</a:t>
            </a:r>
            <a:r>
              <a:rPr lang="zh-CN" altLang="en-US" sz="8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此。请替换文字内容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Footer Text"/>
          <p:cNvSpPr txBox="1"/>
          <p:nvPr/>
        </p:nvSpPr>
        <p:spPr>
          <a:xfrm>
            <a:off x="7661781" y="4798076"/>
            <a:ext cx="2473655" cy="5909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8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，点击添加相关标题文字，修改文字内容，也可以直接复制你的内容到</a:t>
            </a:r>
            <a:r>
              <a:rPr lang="zh-CN" altLang="en-US" sz="8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此。请替换文字内容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Footer Text"/>
          <p:cNvSpPr txBox="1"/>
          <p:nvPr/>
        </p:nvSpPr>
        <p:spPr>
          <a:xfrm>
            <a:off x="8249496" y="3566593"/>
            <a:ext cx="2473655" cy="5909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8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，点击添加相关标题文字，修改文字内容，也可以直接复制你的内容到</a:t>
            </a:r>
            <a:r>
              <a:rPr lang="zh-CN" altLang="en-US" sz="8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此。请替换文字内容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" name="Footer Text"/>
          <p:cNvSpPr txBox="1"/>
          <p:nvPr/>
        </p:nvSpPr>
        <p:spPr>
          <a:xfrm>
            <a:off x="7901302" y="2420412"/>
            <a:ext cx="2473655" cy="5909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8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，点击添加相关标题文字，修改文字内容，也可以直接复制你的内容到</a:t>
            </a:r>
            <a:r>
              <a:rPr lang="zh-CN" altLang="en-US" sz="8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此。请替换文字内容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Footer Text"/>
          <p:cNvSpPr txBox="1"/>
          <p:nvPr/>
        </p:nvSpPr>
        <p:spPr>
          <a:xfrm>
            <a:off x="3390181" y="1616890"/>
            <a:ext cx="2495549" cy="5909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8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，点击添加相关标题文字，修改文字内容，也可以直接复制你的内容到</a:t>
            </a:r>
            <a:r>
              <a:rPr lang="zh-CN" altLang="en-US" sz="8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此。请替换文字内容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54" y="36163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72973" y="266550"/>
            <a:ext cx="3785478" cy="528263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zh-CN" altLang="en-US" sz="28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点击添加相关标题文字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372973" y="731157"/>
            <a:ext cx="2352650" cy="282042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en-US" altLang="zh-CN" sz="12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ADD RELATED TITLE WORDS</a:t>
            </a:r>
            <a:endParaRPr lang="zh-CN" altLang="en-US" sz="12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3008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0"/>
                            </p:stCondLst>
                            <p:childTnLst>
                              <p:par>
                                <p:cTn id="5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000"/>
                            </p:stCondLst>
                            <p:childTnLst>
                              <p:par>
                                <p:cTn id="6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500"/>
                            </p:stCondLst>
                            <p:childTnLst>
                              <p:par>
                                <p:cTn id="7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0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500"/>
                            </p:stCondLst>
                            <p:childTnLst>
                              <p:par>
                                <p:cTn id="8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8000"/>
                            </p:stCondLst>
                            <p:childTnLst>
                              <p:par>
                                <p:cTn id="9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8500"/>
                            </p:stCondLst>
                            <p:childTnLst>
                              <p:par>
                                <p:cTn id="9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8" grpId="0" animBg="1"/>
      <p:bldP spid="27" grpId="0" animBg="1"/>
      <p:bldP spid="14" grpId="0" animBg="1"/>
      <p:bldP spid="15" grpId="0" animBg="1"/>
      <p:bldP spid="16" grpId="0" animBg="1"/>
      <p:bldP spid="26" grpId="0" animBg="1"/>
      <p:bldP spid="25" grpId="0" animBg="1"/>
      <p:bldP spid="24" grpId="0" animBg="1"/>
      <p:bldP spid="11" grpId="0" animBg="1"/>
      <p:bldP spid="12" grpId="0" animBg="1"/>
      <p:bldP spid="13" grpId="0" animBg="1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259"/>
          <p:cNvSpPr>
            <a:spLocks noChangeArrowheads="1"/>
          </p:cNvSpPr>
          <p:nvPr/>
        </p:nvSpPr>
        <p:spPr bwMode="auto">
          <a:xfrm>
            <a:off x="3308350" y="3297324"/>
            <a:ext cx="624205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3600" b="1" cap="all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感谢聆听，批评指导</a:t>
            </a:r>
          </a:p>
        </p:txBody>
      </p:sp>
      <p:sp>
        <p:nvSpPr>
          <p:cNvPr id="11" name="矩形 259"/>
          <p:cNvSpPr>
            <a:spLocks noChangeArrowheads="1"/>
          </p:cNvSpPr>
          <p:nvPr/>
        </p:nvSpPr>
        <p:spPr bwMode="auto">
          <a:xfrm>
            <a:off x="3351894" y="3872686"/>
            <a:ext cx="6154962" cy="524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1550" cap="all" dirty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Thank you to listen to criticism </a:t>
            </a:r>
            <a:r>
              <a:rPr lang="en-US" altLang="zh-CN" sz="1550" cap="all" dirty="0" smtClean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guidance</a:t>
            </a:r>
          </a:p>
          <a:p>
            <a:pPr algn="ctr">
              <a:buNone/>
            </a:pPr>
            <a:r>
              <a:rPr lang="en-US" altLang="zh-CN" sz="1550" cap="all" dirty="0" smtClean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|</a:t>
            </a:r>
            <a:r>
              <a:rPr lang="zh-CN" altLang="en-US" sz="1550" cap="all" dirty="0" smtClean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适用于述职报告</a:t>
            </a:r>
            <a:r>
              <a:rPr lang="en-US" altLang="zh-CN" sz="1550" cap="all" dirty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|</a:t>
            </a:r>
            <a:r>
              <a:rPr lang="zh-CN" altLang="en-US" sz="1550" cap="all" dirty="0" smtClean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个人简介</a:t>
            </a:r>
            <a:r>
              <a:rPr lang="en-US" altLang="zh-CN" sz="1550" cap="all" dirty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|</a:t>
            </a:r>
            <a:r>
              <a:rPr lang="zh-CN" altLang="en-US" sz="1550" cap="all" dirty="0" smtClean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工作总结</a:t>
            </a:r>
            <a:r>
              <a:rPr lang="en-US" altLang="zh-CN" sz="1550" cap="all" dirty="0" smtClean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|</a:t>
            </a:r>
            <a:r>
              <a:rPr lang="zh-CN" altLang="en-US" sz="1550" cap="all" dirty="0" smtClean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会议报告等</a:t>
            </a:r>
            <a:r>
              <a:rPr lang="en-US" altLang="zh-CN" sz="1550" cap="all" dirty="0" smtClean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|</a:t>
            </a:r>
            <a:endParaRPr lang="zh-CN" altLang="en-US" sz="1550" cap="all" dirty="0">
              <a:solidFill>
                <a:schemeClr val="bg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2" name="矩形 259"/>
          <p:cNvSpPr>
            <a:spLocks noChangeArrowheads="1"/>
          </p:cNvSpPr>
          <p:nvPr/>
        </p:nvSpPr>
        <p:spPr bwMode="auto">
          <a:xfrm>
            <a:off x="3752851" y="4719130"/>
            <a:ext cx="5353048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1100" b="1" cap="all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汇报人：</a:t>
            </a:r>
            <a:r>
              <a:rPr lang="zh-CN" altLang="en-US" sz="1100" cap="all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优品</a:t>
            </a:r>
            <a:r>
              <a:rPr lang="en-US" altLang="zh-CN" sz="1100" cap="all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PPT</a:t>
            </a:r>
            <a:r>
              <a:rPr lang="zh-CN" altLang="en-US" sz="1100" cap="all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CN" sz="1100" cap="all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 person: </a:t>
            </a:r>
            <a:r>
              <a:rPr lang="en-US" altLang="zh-CN" sz="1100" cap="all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WWW.YPPPT.COM</a:t>
            </a:r>
            <a:r>
              <a:rPr lang="zh-CN" altLang="en-US" sz="1100" cap="all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zh-CN" altLang="en-US" sz="1100" cap="all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Freeform 6"/>
          <p:cNvSpPr>
            <a:spLocks/>
          </p:cNvSpPr>
          <p:nvPr/>
        </p:nvSpPr>
        <p:spPr bwMode="auto">
          <a:xfrm>
            <a:off x="0" y="4552428"/>
            <a:ext cx="4493276" cy="2680221"/>
          </a:xfrm>
          <a:custGeom>
            <a:avLst/>
            <a:gdLst>
              <a:gd name="T0" fmla="*/ 0 w 2348"/>
              <a:gd name="T1" fmla="*/ 0 h 1407"/>
              <a:gd name="T2" fmla="*/ 2348 w 2348"/>
              <a:gd name="T3" fmla="*/ 1407 h 1407"/>
              <a:gd name="T4" fmla="*/ 0 w 2348"/>
              <a:gd name="T5" fmla="*/ 1407 h 1407"/>
              <a:gd name="T6" fmla="*/ 0 w 2348"/>
              <a:gd name="T7" fmla="*/ 0 h 1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48" h="1407">
                <a:moveTo>
                  <a:pt x="0" y="0"/>
                </a:moveTo>
                <a:lnTo>
                  <a:pt x="2348" y="1407"/>
                </a:lnTo>
                <a:lnTo>
                  <a:pt x="0" y="140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Freeform 7"/>
          <p:cNvSpPr>
            <a:spLocks/>
          </p:cNvSpPr>
          <p:nvPr/>
        </p:nvSpPr>
        <p:spPr bwMode="auto">
          <a:xfrm>
            <a:off x="786091" y="4063826"/>
            <a:ext cx="12072659" cy="3168823"/>
          </a:xfrm>
          <a:custGeom>
            <a:avLst/>
            <a:gdLst>
              <a:gd name="T0" fmla="*/ 4403 w 4403"/>
              <a:gd name="T1" fmla="*/ 0 h 1161"/>
              <a:gd name="T2" fmla="*/ 4403 w 4403"/>
              <a:gd name="T3" fmla="*/ 1161 h 1161"/>
              <a:gd name="T4" fmla="*/ 0 w 4403"/>
              <a:gd name="T5" fmla="*/ 1161 h 1161"/>
              <a:gd name="T6" fmla="*/ 4403 w 4403"/>
              <a:gd name="T7" fmla="*/ 0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03" h="1161">
                <a:moveTo>
                  <a:pt x="4403" y="0"/>
                </a:moveTo>
                <a:lnTo>
                  <a:pt x="4403" y="1161"/>
                </a:lnTo>
                <a:lnTo>
                  <a:pt x="0" y="1161"/>
                </a:lnTo>
                <a:lnTo>
                  <a:pt x="4403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矩形 259"/>
          <p:cNvSpPr>
            <a:spLocks noChangeArrowheads="1"/>
          </p:cNvSpPr>
          <p:nvPr/>
        </p:nvSpPr>
        <p:spPr bwMode="auto">
          <a:xfrm>
            <a:off x="4701721" y="1263247"/>
            <a:ext cx="3455308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13800" cap="all" dirty="0" smtClean="0"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cs typeface="Arial" panose="020B0604020202020204" pitchFamily="34" charset="0"/>
              </a:rPr>
              <a:t>2017</a:t>
            </a:r>
            <a:endParaRPr lang="zh-CN" altLang="en-US" sz="13800" cap="all" dirty="0"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96464" y="1615712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456903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00"/>
                            </p:stCondLst>
                            <p:childTnLst>
                              <p:par>
                                <p:cTn id="1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400"/>
                            </p:stCondLst>
                            <p:childTnLst>
                              <p:par>
                                <p:cTn id="1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850"/>
                            </p:stCondLst>
                            <p:childTnLst>
                              <p:par>
                                <p:cTn id="25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35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 tmFilter="0,0; .5, 1; 1, 1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150"/>
                            </p:stCondLst>
                            <p:childTnLst>
                              <p:par>
                                <p:cTn id="55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6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7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1" grpId="0"/>
      <p:bldP spid="11" grpId="1"/>
      <p:bldP spid="12" grpId="0"/>
      <p:bldP spid="15" grpId="0" animBg="1"/>
      <p:bldP spid="16" grpId="0" animBg="1"/>
      <p:bldP spid="17" grpId="0"/>
      <p:bldP spid="17" grpId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>
            <a:off x="2365378" y="3107212"/>
            <a:ext cx="629508" cy="692671"/>
          </a:xfrm>
          <a:custGeom>
            <a:avLst/>
            <a:gdLst>
              <a:gd name="connsiteX0" fmla="*/ 0 w 561975"/>
              <a:gd name="connsiteY0" fmla="*/ 0 h 547688"/>
              <a:gd name="connsiteX1" fmla="*/ 552450 w 561975"/>
              <a:gd name="connsiteY1" fmla="*/ 547688 h 547688"/>
              <a:gd name="connsiteX2" fmla="*/ 561975 w 561975"/>
              <a:gd name="connsiteY2" fmla="*/ 0 h 547688"/>
              <a:gd name="connsiteX3" fmla="*/ 0 w 561975"/>
              <a:gd name="connsiteY3" fmla="*/ 0 h 547688"/>
              <a:gd name="connsiteX0" fmla="*/ 0 w 576263"/>
              <a:gd name="connsiteY0" fmla="*/ 0 h 547688"/>
              <a:gd name="connsiteX1" fmla="*/ 566738 w 576263"/>
              <a:gd name="connsiteY1" fmla="*/ 547688 h 547688"/>
              <a:gd name="connsiteX2" fmla="*/ 576263 w 576263"/>
              <a:gd name="connsiteY2" fmla="*/ 0 h 547688"/>
              <a:gd name="connsiteX3" fmla="*/ 0 w 576263"/>
              <a:gd name="connsiteY3" fmla="*/ 0 h 547688"/>
              <a:gd name="connsiteX0" fmla="*/ 0 w 576263"/>
              <a:gd name="connsiteY0" fmla="*/ 0 h 571500"/>
              <a:gd name="connsiteX1" fmla="*/ 566738 w 576263"/>
              <a:gd name="connsiteY1" fmla="*/ 571500 h 571500"/>
              <a:gd name="connsiteX2" fmla="*/ 576263 w 576263"/>
              <a:gd name="connsiteY2" fmla="*/ 0 h 571500"/>
              <a:gd name="connsiteX3" fmla="*/ 0 w 576263"/>
              <a:gd name="connsiteY3" fmla="*/ 0 h 571500"/>
              <a:gd name="connsiteX0" fmla="*/ 0 w 576263"/>
              <a:gd name="connsiteY0" fmla="*/ 0 h 576263"/>
              <a:gd name="connsiteX1" fmla="*/ 571335 w 576263"/>
              <a:gd name="connsiteY1" fmla="*/ 576263 h 576263"/>
              <a:gd name="connsiteX2" fmla="*/ 576263 w 576263"/>
              <a:gd name="connsiteY2" fmla="*/ 0 h 576263"/>
              <a:gd name="connsiteX3" fmla="*/ 0 w 576263"/>
              <a:gd name="connsiteY3" fmla="*/ 0 h 576263"/>
              <a:gd name="connsiteX0" fmla="*/ 0 w 576448"/>
              <a:gd name="connsiteY0" fmla="*/ 0 h 576263"/>
              <a:gd name="connsiteX1" fmla="*/ 575933 w 576448"/>
              <a:gd name="connsiteY1" fmla="*/ 576263 h 576263"/>
              <a:gd name="connsiteX2" fmla="*/ 576263 w 576448"/>
              <a:gd name="connsiteY2" fmla="*/ 0 h 576263"/>
              <a:gd name="connsiteX3" fmla="*/ 0 w 576448"/>
              <a:gd name="connsiteY3" fmla="*/ 0 h 576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6448" h="576263">
                <a:moveTo>
                  <a:pt x="0" y="0"/>
                </a:moveTo>
                <a:lnTo>
                  <a:pt x="575933" y="576263"/>
                </a:lnTo>
                <a:cubicBezTo>
                  <a:pt x="577576" y="384175"/>
                  <a:pt x="574620" y="192088"/>
                  <a:pt x="576263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619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987169" y="3111016"/>
            <a:ext cx="9871228" cy="69312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9833" tIns="0" rIns="189833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953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www.ypppt.com</a:t>
            </a:r>
            <a:endParaRPr lang="zh-CN" altLang="en-US" sz="2953" dirty="0">
              <a:solidFill>
                <a:srgbClr val="CEEA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Meiryo" panose="020B0604030504040204" pitchFamily="34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54" y="2301299"/>
            <a:ext cx="9821002" cy="81763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375" spc="211" dirty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</a:t>
            </a:r>
            <a:r>
              <a:rPr lang="zh-CN" altLang="en-US" sz="2953" spc="21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更多精品</a:t>
            </a:r>
            <a:r>
              <a:rPr lang="en-US" altLang="zh-CN" sz="2953" spc="21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953" spc="21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资源尽在</a:t>
            </a:r>
            <a:r>
              <a:rPr lang="en-US" altLang="zh-CN" sz="2953" spc="21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953" spc="21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优品</a:t>
            </a:r>
            <a:r>
              <a:rPr lang="en-US" altLang="zh-CN" sz="2953" spc="21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953" spc="21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</a:p>
        </p:txBody>
      </p:sp>
      <p:sp>
        <p:nvSpPr>
          <p:cNvPr id="6" name="直角三角形 5"/>
          <p:cNvSpPr/>
          <p:nvPr/>
        </p:nvSpPr>
        <p:spPr>
          <a:xfrm>
            <a:off x="9821355" y="2297039"/>
            <a:ext cx="900338" cy="821891"/>
          </a:xfrm>
          <a:prstGeom prst="rtTriangle">
            <a:avLst/>
          </a:prstGeom>
          <a:solidFill>
            <a:srgbClr val="007C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723228" y="4135227"/>
            <a:ext cx="7283704" cy="178524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fontAlgn="auto">
              <a:lnSpc>
                <a:spcPts val="2531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模板下载：</a:t>
            </a:r>
            <a:r>
              <a:rPr lang="en-US" altLang="zh-CN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www.ypppt.com/moban/</a:t>
            </a:r>
            <a:r>
              <a:rPr lang="en-US" altLang="zh-CN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zh-CN" altLang="en-US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节日</a:t>
            </a:r>
            <a:r>
              <a:rPr lang="en-US" altLang="zh-CN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www.ypppt.com/jieri/</a:t>
            </a:r>
            <a:endParaRPr lang="en-US" altLang="zh-CN" sz="1266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ts val="2531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www.ypppt.com/beijing/</a:t>
            </a:r>
            <a:r>
              <a:rPr lang="en-US" altLang="zh-CN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PPT</a:t>
            </a:r>
            <a:r>
              <a:rPr lang="zh-CN" altLang="en-US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www.ypppt.com/tubiao/</a:t>
            </a:r>
            <a:endParaRPr lang="en-US" altLang="zh-CN" sz="1266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ts val="2531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www.ypppt.com/sucai/</a:t>
            </a:r>
            <a:r>
              <a:rPr lang="en-US" altLang="zh-CN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PPT</a:t>
            </a:r>
            <a:r>
              <a:rPr lang="zh-CN" altLang="en-US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教程下载：</a:t>
            </a:r>
            <a:r>
              <a:rPr lang="en-US" altLang="zh-CN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www.ypppt.com/jiaocheng/</a:t>
            </a:r>
            <a:endParaRPr lang="en-US" altLang="zh-CN" sz="1266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ts val="2531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字体下载：</a:t>
            </a:r>
            <a:r>
              <a:rPr lang="en-US" altLang="zh-CN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http://www.ypppt.com/ziti/</a:t>
            </a:r>
            <a:r>
              <a:rPr lang="en-US" altLang="zh-CN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zh-CN" altLang="en-US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绘本故事</a:t>
            </a:r>
            <a:r>
              <a:rPr lang="en-US" altLang="zh-CN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http://www.ypppt.com/gushi/</a:t>
            </a:r>
            <a:endParaRPr lang="en-US" altLang="zh-CN" sz="1266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7933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695358" cy="586648"/>
            <a:chOff x="354" y="361635"/>
            <a:chExt cx="2695358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2283465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2.1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数据类型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712" y="1240061"/>
            <a:ext cx="6603588" cy="4819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51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bt020.pptx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heme/theme1.xml><?xml version="1.0" encoding="utf-8"?>
<a:theme xmlns:a="http://schemas.openxmlformats.org/drawingml/2006/main" name="第一PPT，www.1ppt.com">
  <a:themeElements>
    <a:clrScheme name="自定义 15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70C0"/>
      </a:accent1>
      <a:accent2>
        <a:srgbClr val="A5A5A5"/>
      </a:accent2>
      <a:accent3>
        <a:srgbClr val="0070C0"/>
      </a:accent3>
      <a:accent4>
        <a:srgbClr val="A5A5A5"/>
      </a:accent4>
      <a:accent5>
        <a:srgbClr val="0070C0"/>
      </a:accent5>
      <a:accent6>
        <a:srgbClr val="A5A5A5"/>
      </a:accent6>
      <a:hlink>
        <a:srgbClr val="0070C0"/>
      </a:hlink>
      <a:folHlink>
        <a:srgbClr val="A5A5A5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D9D9D9">
            <a:alpha val="50196"/>
          </a:srgb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8869</Words>
  <Application>Microsoft Office PowerPoint</Application>
  <PresentationFormat>自定义</PresentationFormat>
  <Paragraphs>857</Paragraphs>
  <Slides>86</Slides>
  <Notes>86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86</vt:i4>
      </vt:variant>
    </vt:vector>
  </HeadingPairs>
  <TitlesOfParts>
    <vt:vector size="106" baseType="lpstr">
      <vt:lpstr>Arial Unicode MS</vt:lpstr>
      <vt:lpstr>Gill Sans</vt:lpstr>
      <vt:lpstr>Helvetica Light</vt:lpstr>
      <vt:lpstr>Lato</vt:lpstr>
      <vt:lpstr>Meiryo</vt:lpstr>
      <vt:lpstr>MS PGothic</vt:lpstr>
      <vt:lpstr>Roboto</vt:lpstr>
      <vt:lpstr>SFMono-Regular</vt:lpstr>
      <vt:lpstr>SimSun-ExtB</vt:lpstr>
      <vt:lpstr>冬青黑体简体中文 W3</vt:lpstr>
      <vt:lpstr>宋体</vt:lpstr>
      <vt:lpstr>微软雅黑</vt:lpstr>
      <vt:lpstr>Arial</vt:lpstr>
      <vt:lpstr>Calibri</vt:lpstr>
      <vt:lpstr>Calibri Light</vt:lpstr>
      <vt:lpstr>Impact</vt:lpstr>
      <vt:lpstr>Times New Roman</vt:lpstr>
      <vt:lpstr>Wingdings</vt:lpstr>
      <vt:lpstr>第一PPT，www.1ppt.com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>http:/www.ypppt.com</cp:keywords>
  <cp:lastModifiedBy/>
  <cp:revision>1</cp:revision>
  <dcterms:created xsi:type="dcterms:W3CDTF">2016-09-17T14:53:56Z</dcterms:created>
  <dcterms:modified xsi:type="dcterms:W3CDTF">2017-11-23T12:37:11Z</dcterms:modified>
</cp:coreProperties>
</file>