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3687" r:id="rId2"/>
  </p:sldMasterIdLst>
  <p:notesMasterIdLst>
    <p:notesMasterId r:id="rId73"/>
  </p:notesMasterIdLst>
  <p:sldIdLst>
    <p:sldId id="2689" r:id="rId3"/>
    <p:sldId id="2718" r:id="rId4"/>
    <p:sldId id="2719" r:id="rId5"/>
    <p:sldId id="2691" r:id="rId6"/>
    <p:sldId id="2725" r:id="rId7"/>
    <p:sldId id="2726" r:id="rId8"/>
    <p:sldId id="2727" r:id="rId9"/>
    <p:sldId id="2729" r:id="rId10"/>
    <p:sldId id="2740" r:id="rId11"/>
    <p:sldId id="2737" r:id="rId12"/>
    <p:sldId id="2739" r:id="rId13"/>
    <p:sldId id="2741" r:id="rId14"/>
    <p:sldId id="2742" r:id="rId15"/>
    <p:sldId id="2743" r:id="rId16"/>
    <p:sldId id="2744" r:id="rId17"/>
    <p:sldId id="2745" r:id="rId18"/>
    <p:sldId id="2746" r:id="rId19"/>
    <p:sldId id="2747" r:id="rId20"/>
    <p:sldId id="2748" r:id="rId21"/>
    <p:sldId id="2749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62" r:id="rId40"/>
    <p:sldId id="2732" r:id="rId41"/>
    <p:sldId id="2733" r:id="rId42"/>
    <p:sldId id="2734" r:id="rId43"/>
    <p:sldId id="2730" r:id="rId44"/>
    <p:sldId id="2728" r:id="rId45"/>
    <p:sldId id="2692" r:id="rId46"/>
    <p:sldId id="2693" r:id="rId47"/>
    <p:sldId id="2694" r:id="rId48"/>
    <p:sldId id="2695" r:id="rId49"/>
    <p:sldId id="2714" r:id="rId50"/>
    <p:sldId id="2720" r:id="rId51"/>
    <p:sldId id="2715" r:id="rId52"/>
    <p:sldId id="2701" r:id="rId53"/>
    <p:sldId id="2702" r:id="rId54"/>
    <p:sldId id="2703" r:id="rId55"/>
    <p:sldId id="2708" r:id="rId56"/>
    <p:sldId id="2709" r:id="rId57"/>
    <p:sldId id="2721" r:id="rId58"/>
    <p:sldId id="2716" r:id="rId59"/>
    <p:sldId id="2697" r:id="rId60"/>
    <p:sldId id="2698" r:id="rId61"/>
    <p:sldId id="2699" r:id="rId62"/>
    <p:sldId id="2700" r:id="rId63"/>
    <p:sldId id="2710" r:id="rId64"/>
    <p:sldId id="2722" r:id="rId65"/>
    <p:sldId id="2717" r:id="rId66"/>
    <p:sldId id="2690" r:id="rId67"/>
    <p:sldId id="2711" r:id="rId68"/>
    <p:sldId id="2712" r:id="rId69"/>
    <p:sldId id="2713" r:id="rId70"/>
    <p:sldId id="2723" r:id="rId71"/>
    <p:sldId id="2724" r:id="rId72"/>
  </p:sldIdLst>
  <p:sldSz cx="12858750" cy="7232650"/>
  <p:notesSz cx="6858000" cy="9144000"/>
  <p:custDataLst>
    <p:tags r:id="rId7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 autoAdjust="0"/>
    <p:restoredTop sz="92986" autoAdjust="0"/>
  </p:normalViewPr>
  <p:slideViewPr>
    <p:cSldViewPr>
      <p:cViewPr varScale="1">
        <p:scale>
          <a:sx n="71" d="100"/>
          <a:sy n="71" d="100"/>
        </p:scale>
        <p:origin x="582" y="5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gs" Target="tags/tag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3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779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91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8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7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04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6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0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82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341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2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842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39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4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72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02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27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2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91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7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2017/11/23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58886" y="3872735"/>
            <a:ext cx="61549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044999" y="1240061"/>
            <a:ext cx="67687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135" y="2768580"/>
            <a:ext cx="41344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456085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74" y="463721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68735" y="1528093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smtClean="0"/>
              <a:t>--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关系运算符： 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= =</a:t>
            </a:r>
            <a:r>
              <a:rPr lang="zh-CN" altLang="en-US" dirty="0"/>
              <a:t>，</a:t>
            </a:r>
            <a:r>
              <a:rPr lang="en-US" altLang="zh-CN" dirty="0" smtClean="0"/>
              <a:t>!=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逻辑运算符：</a:t>
            </a:r>
            <a:r>
              <a:rPr lang="en-US" altLang="zh-CN" dirty="0"/>
              <a:t>!</a:t>
            </a:r>
            <a:r>
              <a:rPr lang="zh-CN" altLang="en-US" dirty="0"/>
              <a:t>，</a:t>
            </a:r>
            <a:r>
              <a:rPr lang="en-US" altLang="zh-CN" dirty="0"/>
              <a:t>&amp; , | , ^ , 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endParaRPr lang="en-US" altLang="zh-CN" dirty="0" smtClean="0"/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~ </a:t>
            </a:r>
            <a:r>
              <a:rPr lang="zh-CN" altLang="en-US" dirty="0"/>
              <a:t>， </a:t>
            </a:r>
            <a:r>
              <a:rPr lang="en-US" altLang="zh-CN" dirty="0"/>
              <a:t>&gt;&gt;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&gt;&gt;&gt;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扩展赋值运算符：</a:t>
            </a:r>
            <a:r>
              <a:rPr lang="en-US" altLang="zh-CN" dirty="0"/>
              <a:t>+ =</a:t>
            </a:r>
            <a:r>
              <a:rPr lang="zh-CN" altLang="en-US" dirty="0"/>
              <a:t>，</a:t>
            </a:r>
            <a:r>
              <a:rPr lang="en-US" altLang="zh-CN" dirty="0"/>
              <a:t>- =</a:t>
            </a:r>
            <a:r>
              <a:rPr lang="zh-CN" altLang="en-US" dirty="0"/>
              <a:t>，* 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 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字符串连接运算符：</a:t>
            </a:r>
            <a:r>
              <a:rPr lang="en-US" altLang="zh-CN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比较的是对象的引用。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>
                <a:latin typeface="+mn-ea"/>
                <a:ea typeface="+mn-ea"/>
              </a:rPr>
              <a:t>Equivalence.java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2069"/>
            <a:ext cx="10944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中布尔类型，不允许进行任何类型的转换处理，其它基本类型都可转换成别的基本数据类型。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将</a:t>
            </a:r>
            <a:r>
              <a:rPr lang="en-US" altLang="zh-CN" dirty="0">
                <a:latin typeface="+mn-ea"/>
                <a:ea typeface="+mn-ea"/>
              </a:rPr>
              <a:t>float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转型为整型值时，总是对该数字执行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截尾</a:t>
            </a:r>
            <a:r>
              <a:rPr lang="zh-CN" altLang="en-US" dirty="0">
                <a:latin typeface="+mn-ea"/>
                <a:ea typeface="+mn-ea"/>
              </a:rPr>
              <a:t>。如果想要得到舍入的结果，就需要使用</a:t>
            </a:r>
            <a:r>
              <a:rPr lang="en-US" altLang="zh-CN" dirty="0">
                <a:latin typeface="+mn-ea"/>
                <a:ea typeface="+mn-ea"/>
              </a:rPr>
              <a:t>java.lang.Math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round()</a:t>
            </a:r>
            <a:r>
              <a:rPr lang="zh-CN" altLang="en-US" dirty="0" smtClean="0">
                <a:latin typeface="+mn-ea"/>
                <a:ea typeface="+mn-ea"/>
              </a:rPr>
              <a:t>方法。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对基本类型执行算术运算或按位运算，只要类型比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小（即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byte</a:t>
            </a:r>
            <a:r>
              <a:rPr lang="zh-CN" altLang="en-US" dirty="0">
                <a:latin typeface="+mn-ea"/>
                <a:ea typeface="+mn-ea"/>
              </a:rPr>
              <a:t>或者</a:t>
            </a:r>
            <a:r>
              <a:rPr lang="en-US" altLang="zh-CN" dirty="0">
                <a:latin typeface="+mn-ea"/>
                <a:ea typeface="+mn-ea"/>
              </a:rPr>
              <a:t>short</a:t>
            </a:r>
            <a:r>
              <a:rPr lang="zh-CN" altLang="en-US" dirty="0">
                <a:latin typeface="+mn-ea"/>
                <a:ea typeface="+mn-ea"/>
              </a:rPr>
              <a:t>），那么在运算之前，这些值会自动转换成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。这样一来，最终生成的结果就是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想把结果赋值给较小的类型，就必须使用类型转换（既然把结果赋给了较小的类型，就可能出现信息丢失）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>
                <a:latin typeface="+mn-ea"/>
                <a:ea typeface="+mn-ea"/>
              </a:rPr>
              <a:t>。如果对两个足够大的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值执行乘法运算，结果就会溢出。</a:t>
            </a:r>
            <a:r>
              <a:rPr lang="zh-CN" altLang="en-US" b="1" dirty="0">
                <a:latin typeface="+mn-ea"/>
                <a:ea typeface="+mn-ea"/>
              </a:rPr>
              <a:t>编译器不会发出错误或警告信息，运行时也不会出现异常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通常，</a:t>
            </a:r>
            <a:r>
              <a:rPr lang="zh-CN" altLang="en-US" b="1" dirty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>
                <a:latin typeface="+mn-ea"/>
                <a:ea typeface="+mn-ea"/>
              </a:rPr>
              <a:t>。如果一个</a:t>
            </a:r>
            <a:r>
              <a:rPr lang="en-US" altLang="zh-CN" dirty="0">
                <a:latin typeface="+mn-ea"/>
                <a:ea typeface="+mn-ea"/>
              </a:rPr>
              <a:t>float</a:t>
            </a:r>
            <a:r>
              <a:rPr lang="zh-CN" altLang="en-US" dirty="0">
                <a:latin typeface="+mn-ea"/>
                <a:ea typeface="+mn-ea"/>
              </a:rPr>
              <a:t>值与一个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值相乘，结果就是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，如果将一个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和一个</a:t>
            </a:r>
            <a:r>
              <a:rPr lang="en-US" altLang="zh-CN" dirty="0">
                <a:latin typeface="+mn-ea"/>
                <a:ea typeface="+mn-ea"/>
              </a:rPr>
              <a:t>long</a:t>
            </a:r>
            <a:r>
              <a:rPr lang="zh-CN" altLang="en-US" dirty="0">
                <a:latin typeface="+mn-ea"/>
                <a:ea typeface="+mn-ea"/>
              </a:rPr>
              <a:t>值相加，则结果就为</a:t>
            </a:r>
            <a:r>
              <a:rPr lang="en-US" altLang="zh-CN" dirty="0">
                <a:latin typeface="+mn-ea"/>
                <a:ea typeface="+mn-ea"/>
              </a:rPr>
              <a:t>long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4000"/>
            <a:ext cx="10440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来满足这方面的需要，因为所有数据类型在所有机器中的大小是相同的。我们不必考虑移植问题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80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5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的幂次”，与科学与工程领域中“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 err="1"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型的值）不同。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顺序结构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分支结构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循环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08" y="268022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  <p:pic>
        <p:nvPicPr>
          <p:cNvPr id="8" name="Picture 5" descr="B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57" y="1741196"/>
            <a:ext cx="3591582" cy="47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5851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 </a:t>
            </a:r>
            <a:r>
              <a:rPr lang="zh-CN" altLang="en-US" dirty="0">
                <a:latin typeface="+mn-ea"/>
                <a:ea typeface="+mn-ea"/>
              </a:rPr>
              <a:t>不同（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String.equals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1460823" y="5956153"/>
            <a:ext cx="9937104" cy="529216"/>
          </a:xfrm>
          <a:prstGeom prst="horizontalScroll">
            <a:avLst/>
          </a:prstGeom>
          <a:gradFill>
            <a:gsLst>
              <a:gs pos="41500">
                <a:srgbClr val="B0DEFF"/>
              </a:gs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       switch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支持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String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只是一个语法糖，由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javac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来负责生成相应的代码。底层的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JVM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上并没有进行修改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2284425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46686" y="3140827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997229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429698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5" y="1096045"/>
            <a:ext cx="10585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，同时也是一种程序开发的方法。它允许根据问题来描述问题，而不是根据运行解决方案的计算机来描述问题。纯粹的面向对象程序设计方式：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来创建这种类型的对象。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类包含两种类型的元素：字段（数据成员）和方法（成员函数）。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8855" y="1888133"/>
            <a:ext cx="8208912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8855" y="4192389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</a:rPr>
              <a:t>	    </a:t>
            </a:r>
            <a:r>
              <a:rPr lang="zh-CN" altLang="en-US" dirty="0" smtClean="0">
                <a:latin typeface="+mn-ea"/>
              </a:rPr>
              <a:t>当</a:t>
            </a: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创建一个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6767" y="1089218"/>
            <a:ext cx="10585177" cy="3132894"/>
            <a:chOff x="1028774" y="1314000"/>
            <a:chExt cx="10585177" cy="3132894"/>
          </a:xfrm>
        </p:grpSpPr>
        <p:grpSp>
          <p:nvGrpSpPr>
            <p:cNvPr id="8" name="组合 7"/>
            <p:cNvGrpSpPr/>
            <p:nvPr/>
          </p:nvGrpSpPr>
          <p:grpSpPr>
            <a:xfrm>
              <a:off x="1028774" y="1314000"/>
              <a:ext cx="10585177" cy="764461"/>
              <a:chOff x="1028774" y="1314000"/>
              <a:chExt cx="10585177" cy="76446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028774" y="1314000"/>
                <a:ext cx="1058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latin typeface="+mn-ea"/>
                    <a:ea typeface="+mn-ea"/>
                  </a:rPr>
                  <a:t>3.2.5 static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关键字</a:t>
                </a:r>
                <a:endParaRPr lang="en-US" altLang="zh-CN" dirty="0">
                  <a:latin typeface="+mn-ea"/>
                  <a:ea typeface="+mn-ea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28774" y="1709129"/>
                <a:ext cx="250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925513" lvl="1" indent="-28575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微软雅黑"/>
                    <a:ea typeface="微软雅黑"/>
                  </a:rPr>
                  <a:t>作用于字段。</a:t>
                </a:r>
              </a:p>
            </p:txBody>
          </p:sp>
        </p:grp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820862" y="2139187"/>
              <a:ext cx="9649072" cy="830997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Class StatictTest{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latin typeface="Arial" panose="020B0604020202020204" pitchFamily="34" charset="0"/>
                </a:rPr>
                <a:t>	static int i = 47;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}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1820862" y="3061899"/>
              <a:ext cx="9649072" cy="1384995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</a:t>
              </a:r>
              <a:r>
                <a:rPr lang="en-US" altLang="zh-CN" dirty="0">
                  <a:latin typeface="Arial" panose="020B0604020202020204" pitchFamily="34" charset="0"/>
                </a:rPr>
                <a:t>st1 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st1.i++;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st2 </a:t>
              </a:r>
              <a:r>
                <a:rPr lang="en-US" altLang="zh-CN" dirty="0">
                  <a:latin typeface="Arial" panose="020B0604020202020204" pitchFamily="34" charset="0"/>
                </a:rPr>
                <a:t>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799" y="5200501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st1.i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st2.i </a:t>
            </a:r>
            <a:r>
              <a:rPr lang="zh-CN" altLang="en-US" dirty="0">
                <a:latin typeface="+mn-ea"/>
                <a:ea typeface="+mn-ea"/>
              </a:rPr>
              <a:t>指向同一存储空间，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共享同一个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i </a:t>
            </a:r>
            <a:r>
              <a:rPr lang="zh-CN" altLang="en-US" dirty="0">
                <a:latin typeface="+mn-ea"/>
                <a:ea typeface="+mn-ea"/>
              </a:rPr>
              <a:t>，因此它们具有相同的</a:t>
            </a:r>
            <a:r>
              <a:rPr lang="zh-CN" altLang="en-US" dirty="0" smtClean="0">
                <a:latin typeface="+mn-ea"/>
                <a:ea typeface="+mn-ea"/>
              </a:rPr>
              <a:t>值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48855" y="4470784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：如上</a:t>
            </a:r>
            <a:r>
              <a:rPr lang="en-US" altLang="zh-CN" dirty="0" smtClean="0">
                <a:latin typeface="+mn-ea"/>
                <a:ea typeface="+mn-ea"/>
              </a:rPr>
              <a:t>st2.i = ?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1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2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61632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98447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latin typeface="微软雅黑"/>
                  <a:ea typeface="微软雅黑"/>
                </a:rPr>
                <a:t>创建过程（设有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1174" y="4912469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3811449"/>
            <a:chOff x="1028774" y="1314000"/>
            <a:chExt cx="10585177" cy="3811449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3257451"/>
            <a:chOff x="1028774" y="1314000"/>
            <a:chExt cx="10585177" cy="325745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1174" y="4336405"/>
            <a:ext cx="1058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28775" y="1168053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又叫参数签名，包括参数的类型、参数的个数和参数的顺序，只要有一个不同就叫做参数列表不同。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方法不能被</a:t>
              </a:r>
              <a:r>
                <a:rPr lang="zh-CN" altLang="en-US" dirty="0" smtClean="0">
                  <a:latin typeface="微软雅黑"/>
                  <a:ea typeface="微软雅黑"/>
                </a:rPr>
                <a:t>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方法不能重载，但是能够被再次声明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5044" y="2176165"/>
            <a:ext cx="10585177" cy="2703453"/>
            <a:chOff x="1028774" y="1314000"/>
            <a:chExt cx="10585177" cy="2703453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允许一个类仅能继承一个其它类，即一个类只能有一个父类，这个限制被称做单继承性。后面</a:t>
              </a:r>
              <a:r>
                <a:rPr lang="zh-CN" altLang="en-US" dirty="0" smtClean="0">
                  <a:latin typeface="微软雅黑"/>
                  <a:ea typeface="微软雅黑"/>
                </a:rPr>
                <a:t>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81173" y="5056485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65250" y="4552429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2485673"/>
            <a:chOff x="1028774" y="1314000"/>
            <a:chExt cx="10585177" cy="2485673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1174" y="3328293"/>
            <a:ext cx="985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81173" y="57045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2668364"/>
            <a:chOff x="1028774" y="1314000"/>
            <a:chExt cx="10585177" cy="266836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>
                  <a:latin typeface="+mn-ea"/>
                  <a:ea typeface="+mn-ea"/>
                </a:rPr>
                <a:t>定义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程序运行时，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0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数组为什么特殊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不可变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835409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重载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”+”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 err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StringBuilder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7" y="1384077"/>
            <a:ext cx="92339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面向对象（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 smtClean="0">
                <a:latin typeface="+mn-ea"/>
                <a:ea typeface="+mn-ea"/>
              </a:rPr>
              <a:t>：所有设计都必须在类中实现。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：放弃了</a:t>
            </a:r>
            <a:r>
              <a:rPr lang="en-US" altLang="zh-CN" dirty="0" smtClean="0">
                <a:latin typeface="+mn-ea"/>
                <a:ea typeface="+mn-ea"/>
              </a:rPr>
              <a:t>C++</a:t>
            </a:r>
            <a:r>
              <a:rPr lang="zh-CN" altLang="en-US" dirty="0" smtClean="0">
                <a:latin typeface="+mn-ea"/>
                <a:ea typeface="+mn-ea"/>
              </a:rPr>
              <a:t>语言的全局变量、宏定义、全局函数、多重继承、友元类等。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运行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语言设计体现了平台无关性。</a:t>
            </a:r>
            <a:endParaRPr lang="en-US" altLang="zh-CN" dirty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封装了指针。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GC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Garbage Collection</a:t>
            </a:r>
            <a:r>
              <a:rPr lang="zh-CN" altLang="en-US" dirty="0" smtClean="0">
                <a:latin typeface="+mn-ea"/>
                <a:ea typeface="+mn-ea"/>
              </a:rPr>
              <a:t>）自动管理内存。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异常处理机制。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并发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911503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Iterator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Foreach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6.1 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8685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06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异常链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623889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6.3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24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50346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封装（类与对象）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359313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继承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21515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9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406006" cy="586648"/>
            <a:chOff x="354" y="361635"/>
            <a:chExt cx="740600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699411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验证安装成功</a:t>
            </a:r>
            <a:endParaRPr lang="en-US" altLang="zh-CN" b="1" dirty="0">
              <a:latin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984477"/>
            <a:ext cx="42963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43923" y="5540871"/>
            <a:ext cx="8757368" cy="45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582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25914" y="3870877"/>
            <a:ext cx="636020" cy="1755353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74011" y="1613620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435573" y="4650792"/>
            <a:ext cx="1309119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435574" y="4894530"/>
            <a:ext cx="16033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267" y="5729738"/>
            <a:ext cx="63619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4354" y="2533485"/>
            <a:ext cx="636020" cy="3092744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3" y="2691428"/>
              <a:ext cx="1" cy="27809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011" y="1612681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417563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4175633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5444" y="1802494"/>
            <a:ext cx="636020" cy="3823735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4011" y="159498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976723" y="2613193"/>
            <a:ext cx="2536088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976724" y="2856931"/>
            <a:ext cx="154968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6538" y="4096020"/>
            <a:ext cx="636020" cy="1530209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74014" y="161551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704516" y="4848251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704517" y="5091989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08424" y="2556924"/>
            <a:ext cx="636020" cy="3069305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74014" y="1608883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altLang="zh-CN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50970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509702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7535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6449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08337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50906" y="4819369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2228680" y="4733946"/>
            <a:ext cx="700116" cy="8542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2928796" y="4608911"/>
            <a:ext cx="700116" cy="21046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3628912" y="4520651"/>
            <a:ext cx="700116" cy="298719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329028" y="4366196"/>
            <a:ext cx="700116" cy="45317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5029144" y="4233805"/>
            <a:ext cx="700116" cy="5855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29260" y="4086705"/>
            <a:ext cx="700116" cy="7326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429376" y="3983734"/>
            <a:ext cx="700116" cy="83563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129492" y="3748376"/>
            <a:ext cx="700116" cy="107099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7829608" y="3515178"/>
            <a:ext cx="700116" cy="130419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8529725" y="3204106"/>
            <a:ext cx="700116" cy="16152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9229841" y="2880486"/>
            <a:ext cx="700116" cy="19388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9929957" y="2571575"/>
            <a:ext cx="700116" cy="224779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68800" y="4045387"/>
            <a:ext cx="419871" cy="419872"/>
            <a:chOff x="1513298" y="2362415"/>
            <a:chExt cx="648000" cy="648000"/>
          </a:xfrm>
          <a:solidFill>
            <a:schemeClr val="accent1"/>
          </a:solidFill>
        </p:grpSpPr>
        <p:sp>
          <p:nvSpPr>
            <p:cNvPr id="105" name="Teardrop 104"/>
            <p:cNvSpPr/>
            <p:nvPr/>
          </p:nvSpPr>
          <p:spPr>
            <a:xfrm rot="8100000">
              <a:off x="1513298" y="2362415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404" y="2511065"/>
              <a:ext cx="353778" cy="399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1K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3" name="Teardrop 102"/>
          <p:cNvSpPr/>
          <p:nvPr/>
        </p:nvSpPr>
        <p:spPr>
          <a:xfrm rot="8100000">
            <a:off x="10070079" y="1864036"/>
            <a:ext cx="419871" cy="41987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73064" y="1935871"/>
            <a:ext cx="4138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32"/>
          <p:cNvSpPr txBox="1">
            <a:spLocks/>
          </p:cNvSpPr>
          <p:nvPr/>
        </p:nvSpPr>
        <p:spPr>
          <a:xfrm>
            <a:off x="2621734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4365" y="5256076"/>
            <a:ext cx="460723" cy="460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4118625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3561255" y="5256076"/>
            <a:ext cx="460723" cy="460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561551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058145" y="5256076"/>
            <a:ext cx="460723" cy="460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32"/>
          <p:cNvSpPr txBox="1">
            <a:spLocks/>
          </p:cNvSpPr>
          <p:nvPr/>
        </p:nvSpPr>
        <p:spPr>
          <a:xfrm>
            <a:off x="711240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6555037" y="5256076"/>
            <a:ext cx="460723" cy="4607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8609298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51929" y="5256076"/>
            <a:ext cx="460723" cy="4607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10106190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9548819" y="5256076"/>
            <a:ext cx="460723" cy="4607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2347033" y="3161407"/>
            <a:ext cx="39045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2347035" y="2370554"/>
            <a:ext cx="390456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1841" y="1970160"/>
            <a:ext cx="1256754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3" grpId="0" animBg="1"/>
      <p:bldP spid="104" grpId="0"/>
      <p:bldP spid="101" grpId="0"/>
      <p:bldP spid="102" grpId="0" animBg="1"/>
      <p:bldP spid="99" grpId="0"/>
      <p:bldP spid="100" grpId="0" animBg="1"/>
      <p:bldP spid="97" grpId="0"/>
      <p:bldP spid="98" grpId="0" animBg="1"/>
      <p:bldP spid="95" grpId="0"/>
      <p:bldP spid="96" grpId="0" animBg="1"/>
      <p:bldP spid="87" grpId="0"/>
      <p:bldP spid="91" grpId="0" animBg="1"/>
      <p:bldP spid="79" grpId="0"/>
      <p:bldP spid="83" grpId="0" animBg="1"/>
      <p:bldP spid="67" grpId="0"/>
      <p:bldP spid="68" grpId="0"/>
      <p:bldP spid="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5036336" y="2450119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255323" y="2674986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5504661" y="2912565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4810255" y="2224038"/>
            <a:ext cx="3238242" cy="3238242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4810255" y="2224038"/>
            <a:ext cx="3238242" cy="3238242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5036336" y="2450119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5261204" y="2674987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5504662" y="2918444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1712" y="2636215"/>
            <a:ext cx="536508" cy="536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9337002" y="289282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9323917" y="2636214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3653" y="4209925"/>
            <a:ext cx="536508" cy="536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9338942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9325857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4744" y="2905466"/>
            <a:ext cx="790779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97548" y="4471847"/>
            <a:ext cx="847974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624943" y="2640758"/>
            <a:ext cx="536508" cy="536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2"/>
          <p:cNvSpPr txBox="1">
            <a:spLocks/>
          </p:cNvSpPr>
          <p:nvPr/>
        </p:nvSpPr>
        <p:spPr>
          <a:xfrm flipH="1">
            <a:off x="1912814" y="2897364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>
            <a:spLocks/>
          </p:cNvSpPr>
          <p:nvPr/>
        </p:nvSpPr>
        <p:spPr>
          <a:xfrm flipH="1">
            <a:off x="1914754" y="2640756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624943" y="4209925"/>
            <a:ext cx="536508" cy="536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 flipH="1">
            <a:off x="1912814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 flipH="1">
            <a:off x="1914754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389217" y="4471847"/>
            <a:ext cx="1115445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389217" y="2912567"/>
            <a:ext cx="1169356" cy="10904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77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8284823" y="3830861"/>
            <a:ext cx="1782887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3830860"/>
            <a:ext cx="1192770" cy="1357897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6458" y="3716831"/>
            <a:ext cx="1609369" cy="1281592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528112" y="4102049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556811" y="3120269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2344325" y="324540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9620995" y="3384813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2136712" y="2574145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651510" y="343151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5224291" y="2059221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378992" y="599415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9371006" y="2725246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7571762" y="2425050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595406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192750" y="2895798"/>
            <a:ext cx="8508409" cy="483851"/>
          </a:xfrm>
          <a:prstGeom prst="roundRect">
            <a:avLst>
              <a:gd name="adj" fmla="val 498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2953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405234" y="4535702"/>
            <a:ext cx="0" cy="29298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41082">
              <a:defRPr/>
            </a:pPr>
            <a:endParaRPr lang="es-ES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540103" y="5835735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051554" y="4978533"/>
            <a:ext cx="707360" cy="707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170843" y="5156799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17751" y="5357744"/>
            <a:ext cx="1729634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5757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87188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099368" y="5357744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35840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7271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399378" y="3986556"/>
            <a:ext cx="956819" cy="56253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446467" y="3981533"/>
            <a:ext cx="957656" cy="565888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2573941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s-ES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9456678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83022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67424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369862" y="1972382"/>
            <a:ext cx="2070745" cy="2392631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 autoUpdateAnimBg="0"/>
      <p:bldP spid="16392" grpId="0" autoUpdateAnimBg="0"/>
      <p:bldP spid="16394" grpId="0" autoUpdateAnimBg="0"/>
      <p:bldP spid="16395" grpId="0" autoUpdateAnimBg="0"/>
      <p:bldP spid="16397" grpId="0" autoUpdateAnimBg="0"/>
      <p:bldP spid="16398" grpId="0" autoUpdateAnimBg="0"/>
      <p:bldP spid="16400" grpId="0" autoUpdateAnimBg="0"/>
      <p:bldP spid="16405" grpId="0" autoUpdateAnimBg="0"/>
      <p:bldP spid="16406" grpId="0" autoUpdateAnimBg="0"/>
      <p:bldP spid="24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  <a:endParaRPr lang="es-E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6321388" y="6685178"/>
            <a:ext cx="215138" cy="2143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fld id="{23F60550-7A3A-40F2-9D03-4180B6431330}" type="slidenum">
              <a:rPr lang="es-ES" altLang="zh-CN" sz="1055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eaLnBrk="1"/>
              <a:t>53</a:t>
            </a:fld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1448557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486397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825260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1461951" y="4376423"/>
            <a:ext cx="3110709" cy="3884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8" tIns="24108" rIns="24108" bIns="24108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853093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8227492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1692440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510785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49648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61951" y="2096547"/>
            <a:ext cx="3106850" cy="227987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48907" y="2096547"/>
            <a:ext cx="3114895" cy="227987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27492" y="2096547"/>
            <a:ext cx="3110709" cy="227987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3" grpId="0" autoUpdateAnimBg="0"/>
      <p:bldP spid="21514" grpId="0" autoUpdateAnimBg="0"/>
      <p:bldP spid="21515" grpId="0" animBg="1"/>
      <p:bldP spid="21518" grpId="0" autoUpdateAnimBg="0"/>
      <p:bldP spid="21519" grpId="0" autoUpdateAnimBg="0"/>
      <p:bldP spid="21520" grpId="0" autoUpdateAnimBg="0"/>
      <p:bldP spid="18" grpId="0" animBg="1"/>
      <p:bldP spid="19" grpId="0" animBg="1"/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636000" y="2320181"/>
            <a:ext cx="3595220" cy="3595220"/>
            <a:chOff x="1307" y="587"/>
            <a:chExt cx="3147" cy="314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99946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36887" y="2928928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3357" y="2668914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9946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36887" y="5110102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3357" y="4850089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4044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70703" y="2928928"/>
            <a:ext cx="2037129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6400" y="2668914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64045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70703" y="5110102"/>
            <a:ext cx="2037129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66400" y="4850089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/>
          </p:cNvSpPr>
          <p:nvPr/>
        </p:nvSpPr>
        <p:spPr bwMode="auto">
          <a:xfrm>
            <a:off x="4699188" y="2184091"/>
            <a:ext cx="2789309" cy="2773305"/>
          </a:xfrm>
          <a:custGeom>
            <a:avLst/>
            <a:gdLst>
              <a:gd name="T0" fmla="*/ 2100 w 2100"/>
              <a:gd name="T1" fmla="*/ 630 h 2147"/>
              <a:gd name="T2" fmla="*/ 634 w 2100"/>
              <a:gd name="T3" fmla="*/ 510 h 2147"/>
              <a:gd name="T4" fmla="*/ 1574 w 2100"/>
              <a:gd name="T5" fmla="*/ 1621 h 2147"/>
              <a:gd name="T6" fmla="*/ 991 w 2100"/>
              <a:gd name="T7" fmla="*/ 1572 h 2147"/>
              <a:gd name="T8" fmla="*/ 2100 w 2100"/>
              <a:gd name="T9" fmla="*/ 63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2147">
                <a:moveTo>
                  <a:pt x="2100" y="630"/>
                </a:moveTo>
                <a:cubicBezTo>
                  <a:pt x="1728" y="193"/>
                  <a:pt x="1072" y="139"/>
                  <a:pt x="634" y="510"/>
                </a:cubicBezTo>
                <a:cubicBezTo>
                  <a:pt x="0" y="1047"/>
                  <a:pt x="953" y="2147"/>
                  <a:pt x="1574" y="1621"/>
                </a:cubicBezTo>
                <a:cubicBezTo>
                  <a:pt x="1400" y="1768"/>
                  <a:pt x="1139" y="1747"/>
                  <a:pt x="991" y="1572"/>
                </a:cubicBezTo>
                <a:cubicBezTo>
                  <a:pt x="466" y="952"/>
                  <a:pt x="1563" y="0"/>
                  <a:pt x="2100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378739" y="2248173"/>
            <a:ext cx="2844754" cy="2709223"/>
          </a:xfrm>
          <a:custGeom>
            <a:avLst/>
            <a:gdLst>
              <a:gd name="T0" fmla="*/ 1521 w 2142"/>
              <a:gd name="T1" fmla="*/ 2097 h 2097"/>
              <a:gd name="T2" fmla="*/ 1637 w 2142"/>
              <a:gd name="T3" fmla="*/ 634 h 2097"/>
              <a:gd name="T4" fmla="*/ 526 w 2142"/>
              <a:gd name="T5" fmla="*/ 1574 h 2097"/>
              <a:gd name="T6" fmla="*/ 575 w 2142"/>
              <a:gd name="T7" fmla="*/ 991 h 2097"/>
              <a:gd name="T8" fmla="*/ 1521 w 2142"/>
              <a:gd name="T9" fmla="*/ 2097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097">
                <a:moveTo>
                  <a:pt x="1521" y="2097"/>
                </a:moveTo>
                <a:cubicBezTo>
                  <a:pt x="1954" y="1724"/>
                  <a:pt x="2007" y="1071"/>
                  <a:pt x="1637" y="634"/>
                </a:cubicBezTo>
                <a:cubicBezTo>
                  <a:pt x="1100" y="0"/>
                  <a:pt x="0" y="953"/>
                  <a:pt x="526" y="1574"/>
                </a:cubicBezTo>
                <a:cubicBezTo>
                  <a:pt x="379" y="1400"/>
                  <a:pt x="400" y="1139"/>
                  <a:pt x="575" y="991"/>
                </a:cubicBezTo>
                <a:cubicBezTo>
                  <a:pt x="1194" y="467"/>
                  <a:pt x="2142" y="1558"/>
                  <a:pt x="1521" y="20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4635260" y="2934838"/>
            <a:ext cx="2853235" cy="2714299"/>
          </a:xfrm>
          <a:custGeom>
            <a:avLst/>
            <a:gdLst>
              <a:gd name="T0" fmla="*/ 633 w 2148"/>
              <a:gd name="T1" fmla="*/ 0 h 2101"/>
              <a:gd name="T2" fmla="*/ 512 w 2148"/>
              <a:gd name="T3" fmla="*/ 1467 h 2101"/>
              <a:gd name="T4" fmla="*/ 1623 w 2148"/>
              <a:gd name="T5" fmla="*/ 527 h 2101"/>
              <a:gd name="T6" fmla="*/ 1574 w 2148"/>
              <a:gd name="T7" fmla="*/ 1110 h 2101"/>
              <a:gd name="T8" fmla="*/ 633 w 2148"/>
              <a:gd name="T9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8" h="2101">
                <a:moveTo>
                  <a:pt x="633" y="0"/>
                </a:moveTo>
                <a:cubicBezTo>
                  <a:pt x="195" y="371"/>
                  <a:pt x="140" y="1028"/>
                  <a:pt x="512" y="1467"/>
                </a:cubicBezTo>
                <a:cubicBezTo>
                  <a:pt x="1048" y="2101"/>
                  <a:pt x="2148" y="1148"/>
                  <a:pt x="1623" y="527"/>
                </a:cubicBezTo>
                <a:cubicBezTo>
                  <a:pt x="1770" y="701"/>
                  <a:pt x="1748" y="962"/>
                  <a:pt x="1574" y="1110"/>
                </a:cubicBezTo>
                <a:cubicBezTo>
                  <a:pt x="953" y="1636"/>
                  <a:pt x="0" y="536"/>
                  <a:pt x="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370258" y="2919293"/>
            <a:ext cx="2785394" cy="2767595"/>
          </a:xfrm>
          <a:custGeom>
            <a:avLst/>
            <a:gdLst>
              <a:gd name="T0" fmla="*/ 0 w 2097"/>
              <a:gd name="T1" fmla="*/ 1520 h 2142"/>
              <a:gd name="T2" fmla="*/ 1463 w 2097"/>
              <a:gd name="T3" fmla="*/ 1636 h 2142"/>
              <a:gd name="T4" fmla="*/ 523 w 2097"/>
              <a:gd name="T5" fmla="*/ 525 h 2142"/>
              <a:gd name="T6" fmla="*/ 1106 w 2097"/>
              <a:gd name="T7" fmla="*/ 574 h 2142"/>
              <a:gd name="T8" fmla="*/ 0 w 2097"/>
              <a:gd name="T9" fmla="*/ 152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2142">
                <a:moveTo>
                  <a:pt x="0" y="1520"/>
                </a:moveTo>
                <a:cubicBezTo>
                  <a:pt x="373" y="1954"/>
                  <a:pt x="1026" y="2006"/>
                  <a:pt x="1463" y="1636"/>
                </a:cubicBezTo>
                <a:cubicBezTo>
                  <a:pt x="2097" y="1100"/>
                  <a:pt x="1144" y="0"/>
                  <a:pt x="523" y="525"/>
                </a:cubicBezTo>
                <a:cubicBezTo>
                  <a:pt x="697" y="378"/>
                  <a:pt x="958" y="400"/>
                  <a:pt x="1106" y="574"/>
                </a:cubicBezTo>
                <a:cubicBezTo>
                  <a:pt x="1630" y="1193"/>
                  <a:pt x="539" y="2142"/>
                  <a:pt x="0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2411"/>
          <p:cNvSpPr/>
          <p:nvPr/>
        </p:nvSpPr>
        <p:spPr>
          <a:xfrm>
            <a:off x="8248992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2414"/>
          <p:cNvSpPr/>
          <p:nvPr/>
        </p:nvSpPr>
        <p:spPr>
          <a:xfrm>
            <a:off x="8248992" y="2748785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2411"/>
          <p:cNvSpPr/>
          <p:nvPr/>
        </p:nvSpPr>
        <p:spPr>
          <a:xfrm>
            <a:off x="8248992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Shape 2414"/>
          <p:cNvSpPr/>
          <p:nvPr/>
        </p:nvSpPr>
        <p:spPr>
          <a:xfrm>
            <a:off x="8248992" y="5164548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2411"/>
          <p:cNvSpPr/>
          <p:nvPr/>
        </p:nvSpPr>
        <p:spPr>
          <a:xfrm>
            <a:off x="3093208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2414"/>
          <p:cNvSpPr/>
          <p:nvPr/>
        </p:nvSpPr>
        <p:spPr>
          <a:xfrm>
            <a:off x="2283143" y="2748785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2411"/>
          <p:cNvSpPr/>
          <p:nvPr/>
        </p:nvSpPr>
        <p:spPr>
          <a:xfrm>
            <a:off x="3093208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Shape 2414"/>
          <p:cNvSpPr/>
          <p:nvPr/>
        </p:nvSpPr>
        <p:spPr>
          <a:xfrm>
            <a:off x="2283143" y="5164548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1024037"/>
            <a:ext cx="7560840" cy="2654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776" y="4048373"/>
            <a:ext cx="756084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编译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en-US" altLang="zh-CN" dirty="0" err="1" smtClean="0">
                <a:latin typeface="+mn-ea"/>
                <a:ea typeface="+mn-ea"/>
              </a:rPr>
              <a:t>javac</a:t>
            </a:r>
            <a:r>
              <a:rPr lang="en-US" altLang="zh-CN" dirty="0" smtClean="0">
                <a:latin typeface="+mn-ea"/>
                <a:ea typeface="+mn-ea"/>
              </a:rPr>
              <a:t> HelloDate.java</a:t>
            </a: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运行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Java </a:t>
            </a:r>
            <a:r>
              <a:rPr lang="en-US" altLang="zh-CN" dirty="0" err="1" smtClean="0">
                <a:latin typeface="+mn-ea"/>
                <a:ea typeface="+mn-ea"/>
              </a:rPr>
              <a:t>HelloDate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5"/>
          <p:cNvSpPr>
            <a:spLocks/>
          </p:cNvSpPr>
          <p:nvPr/>
        </p:nvSpPr>
        <p:spPr bwMode="auto">
          <a:xfrm>
            <a:off x="1574166" y="2270248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719824" y="2301492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344310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156161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5224813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384701" y="2301492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5996631" y="2462826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5213093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8863740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016094" y="2301492"/>
            <a:ext cx="33149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634721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885202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574166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732380" y="4257824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2344310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1610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5224813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5297641" y="4371401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5995793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5213093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0" name="AutoShape 30"/>
          <p:cNvSpPr>
            <a:spLocks/>
          </p:cNvSpPr>
          <p:nvPr/>
        </p:nvSpPr>
        <p:spPr bwMode="auto">
          <a:xfrm>
            <a:off x="8863740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9009397" y="4257824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9634721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4" name="AutoShape 34"/>
          <p:cNvSpPr>
            <a:spLocks/>
          </p:cNvSpPr>
          <p:nvPr/>
        </p:nvSpPr>
        <p:spPr bwMode="auto">
          <a:xfrm>
            <a:off x="8852020" y="4979981"/>
            <a:ext cx="2343914" cy="2827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utoUpdateAnimBg="0"/>
      <p:bldP spid="10247" grpId="0" autoUpdateAnimBg="0"/>
      <p:bldP spid="10249" grpId="0" autoUpdateAnimBg="0"/>
      <p:bldP spid="10250" grpId="0" animBg="1" autoUpdateAnimBg="0"/>
      <p:bldP spid="10251" grpId="0" autoUpdateAnimBg="0"/>
      <p:bldP spid="10252" grpId="0" autoUpdateAnimBg="0"/>
      <p:bldP spid="10254" grpId="0" autoUpdateAnimBg="0"/>
      <p:bldP spid="10255" grpId="0" animBg="1" autoUpdateAnimBg="0"/>
      <p:bldP spid="10256" grpId="0" autoUpdateAnimBg="0"/>
      <p:bldP spid="10257" grpId="0" autoUpdateAnimBg="0"/>
      <p:bldP spid="10259" grpId="0" autoUpdateAnimBg="0"/>
      <p:bldP spid="10260" grpId="0" animBg="1" autoUpdateAnimBg="0"/>
      <p:bldP spid="10261" grpId="0" autoUpdateAnimBg="0"/>
      <p:bldP spid="10262" grpId="0" autoUpdateAnimBg="0"/>
      <p:bldP spid="10264" grpId="0" autoUpdateAnimBg="0"/>
      <p:bldP spid="10265" grpId="0" animBg="1" autoUpdateAnimBg="0"/>
      <p:bldP spid="10266" grpId="0" autoUpdateAnimBg="0"/>
      <p:bldP spid="10267" grpId="0" autoUpdateAnimBg="0"/>
      <p:bldP spid="10269" grpId="0" autoUpdateAnimBg="0"/>
      <p:bldP spid="10270" grpId="0" animBg="1" autoUpdateAnimBg="0"/>
      <p:bldP spid="10271" grpId="0" autoUpdateAnimBg="0"/>
      <p:bldP spid="10272" grpId="0" autoUpdateAnimBg="0"/>
      <p:bldP spid="10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46779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455048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7609704" y="5117267"/>
            <a:ext cx="2312941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1976775" y="50385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>
            <a:off x="10085044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6060209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394216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10210611" y="5245306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AutoShape 18"/>
          <p:cNvSpPr>
            <a:spLocks/>
          </p:cNvSpPr>
          <p:nvPr/>
        </p:nvSpPr>
        <p:spPr bwMode="auto">
          <a:xfrm>
            <a:off x="6192472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2119921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2904296" y="5117267"/>
            <a:ext cx="231210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441861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3467672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493484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519296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rgbClr val="D63C6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545108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36315" y="5140562"/>
            <a:ext cx="964353" cy="760932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00669" y="3788392"/>
            <a:ext cx="964353" cy="2113102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5022" y="2968253"/>
            <a:ext cx="964353" cy="2933241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29375" y="2968253"/>
            <a:ext cx="964353" cy="2933241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3729" y="3788392"/>
            <a:ext cx="964353" cy="2113102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358082" y="5140562"/>
            <a:ext cx="964353" cy="760932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7087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5313" y="5961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223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3538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854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9895" y="5055176"/>
            <a:ext cx="170771" cy="170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38128" y="5055176"/>
            <a:ext cx="170771" cy="1707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97461" y="3812975"/>
            <a:ext cx="170771" cy="1707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61813" y="2716587"/>
            <a:ext cx="170771" cy="1707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26166" y="2716587"/>
            <a:ext cx="170771" cy="17077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520" y="3812975"/>
            <a:ext cx="170771" cy="1707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11550" y="2426336"/>
            <a:ext cx="1446531" cy="223007"/>
            <a:chOff x="6911550" y="2426336"/>
            <a:chExt cx="1446531" cy="22300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115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1155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490620" y="2426336"/>
            <a:ext cx="1446531" cy="223007"/>
            <a:chOff x="4490620" y="2426336"/>
            <a:chExt cx="1446531" cy="22300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9371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062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65858" y="3526301"/>
            <a:ext cx="1456578" cy="207940"/>
            <a:chOff x="7865858" y="3526301"/>
            <a:chExt cx="1456578" cy="2079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6585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5905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26269" y="3526301"/>
            <a:ext cx="1446531" cy="207940"/>
            <a:chOff x="3526269" y="3526301"/>
            <a:chExt cx="1446531" cy="2079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7279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26269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840258" y="4778486"/>
            <a:ext cx="964354" cy="209101"/>
            <a:chOff x="8840258" y="4778486"/>
            <a:chExt cx="964354" cy="2091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840258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840259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44092" y="4778486"/>
            <a:ext cx="974400" cy="209101"/>
            <a:chOff x="3044092" y="4778486"/>
            <a:chExt cx="974400" cy="20910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18492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4092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462600" y="2304173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6908" y="3405837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9265" y="4681897"/>
            <a:ext cx="1674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815" y="2303094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9538" y="3399483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799" y="4681897"/>
            <a:ext cx="168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6775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1128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55481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834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4187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542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4532402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5"/>
          <p:cNvSpPr>
            <a:spLocks/>
          </p:cNvSpPr>
          <p:nvPr/>
        </p:nvSpPr>
        <p:spPr bwMode="auto">
          <a:xfrm>
            <a:off x="6403204" y="2418269"/>
            <a:ext cx="1685130" cy="17200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4894729" y="2235071"/>
            <a:ext cx="1724387" cy="169385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4715166" y="3717376"/>
            <a:ext cx="1688039" cy="1717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188020" y="4008166"/>
            <a:ext cx="1720752" cy="1586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8043988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8226459" y="2749757"/>
            <a:ext cx="36058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4028901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4222278" y="2749756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43988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000">
              <a:latin typeface="Arial" panose="020B0604020202020204" pitchFamily="34" charset="0"/>
              <a:ea typeface="微软雅黑" panose="020B0503020204020204" pitchFamily="34" charset="-122"/>
              <a:cs typeface="Helvetica Light" charset="0"/>
              <a:sym typeface="Arial" panose="020B0604020202020204" pitchFamily="34" charset="0"/>
            </a:endParaRP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8132099" y="4817276"/>
            <a:ext cx="54930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4028901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4222278" y="4817275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>
            <a:off x="8904002" y="2617541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>
            <a:off x="8904002" y="4685062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5" name="AutoShape 19"/>
          <p:cNvSpPr>
            <a:spLocks/>
          </p:cNvSpPr>
          <p:nvPr/>
        </p:nvSpPr>
        <p:spPr bwMode="auto">
          <a:xfrm>
            <a:off x="2261623" y="2598995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6" name="AutoShape 20"/>
          <p:cNvSpPr>
            <a:spLocks/>
          </p:cNvSpPr>
          <p:nvPr/>
        </p:nvSpPr>
        <p:spPr bwMode="auto">
          <a:xfrm>
            <a:off x="2261623" y="4748270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778732" y="3326263"/>
            <a:ext cx="1234406" cy="1231497"/>
            <a:chOff x="0" y="0"/>
            <a:chExt cx="2694538" cy="2689032"/>
          </a:xfrm>
        </p:grpSpPr>
        <p:sp>
          <p:nvSpPr>
            <p:cNvPr id="29718" name="AutoShape 22"/>
            <p:cNvSpPr>
              <a:spLocks/>
            </p:cNvSpPr>
            <p:nvPr/>
          </p:nvSpPr>
          <p:spPr bwMode="auto">
            <a:xfrm>
              <a:off x="0" y="0"/>
              <a:ext cx="2689777" cy="2689032"/>
            </a:xfrm>
            <a:custGeom>
              <a:avLst/>
              <a:gdLst>
                <a:gd name="T0" fmla="*/ 1344820 w 19679"/>
                <a:gd name="T1" fmla="*/ 1475763 h 19679"/>
                <a:gd name="T2" fmla="*/ 1344820 w 19679"/>
                <a:gd name="T3" fmla="*/ 1475763 h 19679"/>
                <a:gd name="T4" fmla="*/ 1344820 w 19679"/>
                <a:gd name="T5" fmla="*/ 1475763 h 19679"/>
                <a:gd name="T6" fmla="*/ 1344820 w 19679"/>
                <a:gd name="T7" fmla="*/ 147576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238033" y="231758"/>
              <a:ext cx="2456505" cy="2320758"/>
            </a:xfrm>
            <a:custGeom>
              <a:avLst/>
              <a:gdLst>
                <a:gd name="T0" fmla="*/ 1228253 w 21506"/>
                <a:gd name="T1" fmla="*/ 1160379 h 21600"/>
                <a:gd name="T2" fmla="*/ 1228253 w 21506"/>
                <a:gd name="T3" fmla="*/ 1160379 h 21600"/>
                <a:gd name="T4" fmla="*/ 1228253 w 21506"/>
                <a:gd name="T5" fmla="*/ 1160379 h 21600"/>
                <a:gd name="T6" fmla="*/ 1228253 w 21506"/>
                <a:gd name="T7" fmla="*/ 116037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600">
                  <a:moveTo>
                    <a:pt x="15358" y="0"/>
                  </a:moveTo>
                  <a:lnTo>
                    <a:pt x="15183" y="107"/>
                  </a:lnTo>
                  <a:lnTo>
                    <a:pt x="14457" y="1"/>
                  </a:lnTo>
                  <a:lnTo>
                    <a:pt x="13420" y="32"/>
                  </a:lnTo>
                  <a:lnTo>
                    <a:pt x="13421" y="345"/>
                  </a:lnTo>
                  <a:lnTo>
                    <a:pt x="12914" y="387"/>
                  </a:lnTo>
                  <a:lnTo>
                    <a:pt x="12059" y="302"/>
                  </a:lnTo>
                  <a:lnTo>
                    <a:pt x="11793" y="519"/>
                  </a:lnTo>
                  <a:cubicBezTo>
                    <a:pt x="11707" y="564"/>
                    <a:pt x="11616" y="598"/>
                    <a:pt x="11522" y="621"/>
                  </a:cubicBezTo>
                  <a:cubicBezTo>
                    <a:pt x="11378" y="657"/>
                    <a:pt x="11230" y="667"/>
                    <a:pt x="11083" y="650"/>
                  </a:cubicBezTo>
                  <a:lnTo>
                    <a:pt x="10773" y="700"/>
                  </a:lnTo>
                  <a:cubicBezTo>
                    <a:pt x="10738" y="761"/>
                    <a:pt x="10737" y="838"/>
                    <a:pt x="10772" y="900"/>
                  </a:cubicBezTo>
                  <a:cubicBezTo>
                    <a:pt x="10799" y="948"/>
                    <a:pt x="10843" y="980"/>
                    <a:pt x="10894" y="990"/>
                  </a:cubicBezTo>
                  <a:lnTo>
                    <a:pt x="11151" y="905"/>
                  </a:lnTo>
                  <a:lnTo>
                    <a:pt x="11678" y="944"/>
                  </a:lnTo>
                  <a:lnTo>
                    <a:pt x="11968" y="1062"/>
                  </a:lnTo>
                  <a:lnTo>
                    <a:pt x="11809" y="1450"/>
                  </a:lnTo>
                  <a:lnTo>
                    <a:pt x="11642" y="1571"/>
                  </a:lnTo>
                  <a:lnTo>
                    <a:pt x="12127" y="1645"/>
                  </a:lnTo>
                  <a:lnTo>
                    <a:pt x="11988" y="2022"/>
                  </a:lnTo>
                  <a:lnTo>
                    <a:pt x="11506" y="2182"/>
                  </a:lnTo>
                  <a:lnTo>
                    <a:pt x="11695" y="3059"/>
                  </a:lnTo>
                  <a:lnTo>
                    <a:pt x="12105" y="3098"/>
                  </a:lnTo>
                  <a:cubicBezTo>
                    <a:pt x="12162" y="2946"/>
                    <a:pt x="12246" y="2807"/>
                    <a:pt x="12352" y="2689"/>
                  </a:cubicBezTo>
                  <a:cubicBezTo>
                    <a:pt x="12475" y="2554"/>
                    <a:pt x="12623" y="2449"/>
                    <a:pt x="12788" y="2383"/>
                  </a:cubicBezTo>
                  <a:lnTo>
                    <a:pt x="12978" y="2047"/>
                  </a:lnTo>
                  <a:lnTo>
                    <a:pt x="13185" y="2047"/>
                  </a:lnTo>
                  <a:lnTo>
                    <a:pt x="13372" y="2110"/>
                  </a:lnTo>
                  <a:lnTo>
                    <a:pt x="13510" y="1785"/>
                  </a:lnTo>
                  <a:cubicBezTo>
                    <a:pt x="13629" y="1811"/>
                    <a:pt x="13748" y="1830"/>
                    <a:pt x="13869" y="1840"/>
                  </a:cubicBezTo>
                  <a:cubicBezTo>
                    <a:pt x="14010" y="1853"/>
                    <a:pt x="14152" y="1854"/>
                    <a:pt x="14293" y="1844"/>
                  </a:cubicBezTo>
                  <a:lnTo>
                    <a:pt x="14439" y="1530"/>
                  </a:lnTo>
                  <a:lnTo>
                    <a:pt x="14688" y="1459"/>
                  </a:lnTo>
                  <a:cubicBezTo>
                    <a:pt x="14751" y="1390"/>
                    <a:pt x="14817" y="1323"/>
                    <a:pt x="14885" y="1260"/>
                  </a:cubicBezTo>
                  <a:cubicBezTo>
                    <a:pt x="14959" y="1191"/>
                    <a:pt x="15037" y="1127"/>
                    <a:pt x="15117" y="1066"/>
                  </a:cubicBezTo>
                  <a:lnTo>
                    <a:pt x="15126" y="690"/>
                  </a:lnTo>
                  <a:lnTo>
                    <a:pt x="15329" y="346"/>
                  </a:lnTo>
                  <a:lnTo>
                    <a:pt x="15575" y="336"/>
                  </a:lnTo>
                  <a:lnTo>
                    <a:pt x="15625" y="156"/>
                  </a:lnTo>
                  <a:lnTo>
                    <a:pt x="15358" y="0"/>
                  </a:lnTo>
                  <a:close/>
                  <a:moveTo>
                    <a:pt x="11114" y="73"/>
                  </a:moveTo>
                  <a:lnTo>
                    <a:pt x="10739" y="206"/>
                  </a:lnTo>
                  <a:lnTo>
                    <a:pt x="10084" y="302"/>
                  </a:lnTo>
                  <a:lnTo>
                    <a:pt x="9835" y="143"/>
                  </a:lnTo>
                  <a:lnTo>
                    <a:pt x="9241" y="102"/>
                  </a:lnTo>
                  <a:lnTo>
                    <a:pt x="9093" y="316"/>
                  </a:lnTo>
                  <a:lnTo>
                    <a:pt x="8825" y="329"/>
                  </a:lnTo>
                  <a:lnTo>
                    <a:pt x="8795" y="634"/>
                  </a:lnTo>
                  <a:lnTo>
                    <a:pt x="9296" y="673"/>
                  </a:lnTo>
                  <a:lnTo>
                    <a:pt x="9520" y="600"/>
                  </a:lnTo>
                  <a:lnTo>
                    <a:pt x="9550" y="914"/>
                  </a:lnTo>
                  <a:lnTo>
                    <a:pt x="9839" y="1006"/>
                  </a:lnTo>
                  <a:lnTo>
                    <a:pt x="9989" y="671"/>
                  </a:lnTo>
                  <a:lnTo>
                    <a:pt x="10409" y="428"/>
                  </a:lnTo>
                  <a:lnTo>
                    <a:pt x="10749" y="408"/>
                  </a:lnTo>
                  <a:lnTo>
                    <a:pt x="11236" y="338"/>
                  </a:lnTo>
                  <a:lnTo>
                    <a:pt x="11598" y="230"/>
                  </a:lnTo>
                  <a:lnTo>
                    <a:pt x="11114" y="73"/>
                  </a:lnTo>
                  <a:close/>
                  <a:moveTo>
                    <a:pt x="8399" y="529"/>
                  </a:moveTo>
                  <a:lnTo>
                    <a:pt x="8051" y="558"/>
                  </a:lnTo>
                  <a:lnTo>
                    <a:pt x="7628" y="557"/>
                  </a:lnTo>
                  <a:lnTo>
                    <a:pt x="7493" y="821"/>
                  </a:lnTo>
                  <a:lnTo>
                    <a:pt x="7714" y="913"/>
                  </a:lnTo>
                  <a:lnTo>
                    <a:pt x="8098" y="707"/>
                  </a:lnTo>
                  <a:lnTo>
                    <a:pt x="8504" y="634"/>
                  </a:lnTo>
                  <a:lnTo>
                    <a:pt x="8399" y="529"/>
                  </a:lnTo>
                  <a:close/>
                  <a:moveTo>
                    <a:pt x="8332" y="917"/>
                  </a:moveTo>
                  <a:lnTo>
                    <a:pt x="7952" y="958"/>
                  </a:lnTo>
                  <a:lnTo>
                    <a:pt x="8112" y="1199"/>
                  </a:lnTo>
                  <a:lnTo>
                    <a:pt x="8272" y="1179"/>
                  </a:lnTo>
                  <a:lnTo>
                    <a:pt x="8332" y="917"/>
                  </a:lnTo>
                  <a:close/>
                  <a:moveTo>
                    <a:pt x="7232" y="1018"/>
                  </a:moveTo>
                  <a:lnTo>
                    <a:pt x="7005" y="1199"/>
                  </a:lnTo>
                  <a:lnTo>
                    <a:pt x="6350" y="1360"/>
                  </a:lnTo>
                  <a:lnTo>
                    <a:pt x="5911" y="1062"/>
                  </a:lnTo>
                  <a:lnTo>
                    <a:pt x="5433" y="1120"/>
                  </a:lnTo>
                  <a:lnTo>
                    <a:pt x="5006" y="1325"/>
                  </a:lnTo>
                  <a:lnTo>
                    <a:pt x="5337" y="1488"/>
                  </a:lnTo>
                  <a:lnTo>
                    <a:pt x="5768" y="1425"/>
                  </a:lnTo>
                  <a:lnTo>
                    <a:pt x="5846" y="1778"/>
                  </a:lnTo>
                  <a:cubicBezTo>
                    <a:pt x="5889" y="1839"/>
                    <a:pt x="5955" y="1876"/>
                    <a:pt x="6026" y="1879"/>
                  </a:cubicBezTo>
                  <a:cubicBezTo>
                    <a:pt x="6195" y="1888"/>
                    <a:pt x="6328" y="1727"/>
                    <a:pt x="6298" y="1550"/>
                  </a:cubicBezTo>
                  <a:lnTo>
                    <a:pt x="6573" y="1540"/>
                  </a:lnTo>
                  <a:lnTo>
                    <a:pt x="6802" y="1725"/>
                  </a:lnTo>
                  <a:lnTo>
                    <a:pt x="7121" y="1521"/>
                  </a:lnTo>
                  <a:lnTo>
                    <a:pt x="7232" y="1018"/>
                  </a:lnTo>
                  <a:close/>
                  <a:moveTo>
                    <a:pt x="9455" y="1106"/>
                  </a:moveTo>
                  <a:lnTo>
                    <a:pt x="9235" y="1380"/>
                  </a:lnTo>
                  <a:lnTo>
                    <a:pt x="9068" y="1460"/>
                  </a:lnTo>
                  <a:lnTo>
                    <a:pt x="8705" y="1190"/>
                  </a:lnTo>
                  <a:lnTo>
                    <a:pt x="8414" y="1291"/>
                  </a:lnTo>
                  <a:lnTo>
                    <a:pt x="8426" y="1739"/>
                  </a:lnTo>
                  <a:lnTo>
                    <a:pt x="8605" y="1860"/>
                  </a:lnTo>
                  <a:lnTo>
                    <a:pt x="8447" y="2175"/>
                  </a:lnTo>
                  <a:lnTo>
                    <a:pt x="8813" y="2299"/>
                  </a:lnTo>
                  <a:lnTo>
                    <a:pt x="8814" y="1698"/>
                  </a:lnTo>
                  <a:lnTo>
                    <a:pt x="9150" y="1603"/>
                  </a:lnTo>
                  <a:lnTo>
                    <a:pt x="9416" y="1854"/>
                  </a:lnTo>
                  <a:lnTo>
                    <a:pt x="9708" y="2306"/>
                  </a:lnTo>
                  <a:lnTo>
                    <a:pt x="10285" y="2225"/>
                  </a:lnTo>
                  <a:lnTo>
                    <a:pt x="10492" y="2288"/>
                  </a:lnTo>
                  <a:lnTo>
                    <a:pt x="10334" y="1805"/>
                  </a:lnTo>
                  <a:lnTo>
                    <a:pt x="9861" y="1664"/>
                  </a:lnTo>
                  <a:lnTo>
                    <a:pt x="9732" y="1190"/>
                  </a:lnTo>
                  <a:lnTo>
                    <a:pt x="9455" y="1106"/>
                  </a:lnTo>
                  <a:close/>
                  <a:moveTo>
                    <a:pt x="7756" y="1294"/>
                  </a:moveTo>
                  <a:lnTo>
                    <a:pt x="7657" y="1867"/>
                  </a:lnTo>
                  <a:lnTo>
                    <a:pt x="7333" y="2120"/>
                  </a:lnTo>
                  <a:lnTo>
                    <a:pt x="6862" y="2313"/>
                  </a:lnTo>
                  <a:lnTo>
                    <a:pt x="6397" y="2166"/>
                  </a:lnTo>
                  <a:lnTo>
                    <a:pt x="6160" y="1966"/>
                  </a:lnTo>
                  <a:lnTo>
                    <a:pt x="5992" y="2553"/>
                  </a:lnTo>
                  <a:lnTo>
                    <a:pt x="5686" y="2311"/>
                  </a:lnTo>
                  <a:lnTo>
                    <a:pt x="5636" y="1965"/>
                  </a:lnTo>
                  <a:lnTo>
                    <a:pt x="5312" y="2033"/>
                  </a:lnTo>
                  <a:lnTo>
                    <a:pt x="4729" y="1844"/>
                  </a:lnTo>
                  <a:lnTo>
                    <a:pt x="4226" y="1706"/>
                  </a:lnTo>
                  <a:lnTo>
                    <a:pt x="3987" y="1931"/>
                  </a:lnTo>
                  <a:lnTo>
                    <a:pt x="3650" y="2099"/>
                  </a:lnTo>
                  <a:lnTo>
                    <a:pt x="3054" y="1881"/>
                  </a:lnTo>
                  <a:lnTo>
                    <a:pt x="2117" y="1719"/>
                  </a:lnTo>
                  <a:lnTo>
                    <a:pt x="1181" y="1758"/>
                  </a:lnTo>
                  <a:lnTo>
                    <a:pt x="832" y="1973"/>
                  </a:lnTo>
                  <a:cubicBezTo>
                    <a:pt x="682" y="2152"/>
                    <a:pt x="537" y="2335"/>
                    <a:pt x="399" y="2522"/>
                  </a:cubicBezTo>
                  <a:cubicBezTo>
                    <a:pt x="260" y="2708"/>
                    <a:pt x="127" y="2898"/>
                    <a:pt x="0" y="3090"/>
                  </a:cubicBezTo>
                  <a:lnTo>
                    <a:pt x="110" y="3089"/>
                  </a:lnTo>
                  <a:lnTo>
                    <a:pt x="726" y="3365"/>
                  </a:lnTo>
                  <a:lnTo>
                    <a:pt x="1624" y="3256"/>
                  </a:lnTo>
                  <a:lnTo>
                    <a:pt x="2276" y="3097"/>
                  </a:lnTo>
                  <a:lnTo>
                    <a:pt x="2233" y="4100"/>
                  </a:lnTo>
                  <a:lnTo>
                    <a:pt x="2163" y="5066"/>
                  </a:lnTo>
                  <a:lnTo>
                    <a:pt x="1591" y="5667"/>
                  </a:lnTo>
                  <a:lnTo>
                    <a:pt x="1291" y="6154"/>
                  </a:lnTo>
                  <a:lnTo>
                    <a:pt x="1299" y="6807"/>
                  </a:lnTo>
                  <a:lnTo>
                    <a:pt x="1408" y="7158"/>
                  </a:lnTo>
                  <a:lnTo>
                    <a:pt x="1417" y="7787"/>
                  </a:lnTo>
                  <a:lnTo>
                    <a:pt x="1688" y="8623"/>
                  </a:lnTo>
                  <a:lnTo>
                    <a:pt x="1937" y="8746"/>
                  </a:lnTo>
                  <a:lnTo>
                    <a:pt x="1909" y="8466"/>
                  </a:lnTo>
                  <a:lnTo>
                    <a:pt x="1658" y="7886"/>
                  </a:lnTo>
                  <a:lnTo>
                    <a:pt x="1755" y="7618"/>
                  </a:lnTo>
                  <a:lnTo>
                    <a:pt x="2010" y="7912"/>
                  </a:lnTo>
                  <a:lnTo>
                    <a:pt x="2291" y="8570"/>
                  </a:lnTo>
                  <a:lnTo>
                    <a:pt x="2624" y="8986"/>
                  </a:lnTo>
                  <a:lnTo>
                    <a:pt x="2604" y="9523"/>
                  </a:lnTo>
                  <a:lnTo>
                    <a:pt x="2949" y="9942"/>
                  </a:lnTo>
                  <a:lnTo>
                    <a:pt x="3298" y="10092"/>
                  </a:lnTo>
                  <a:lnTo>
                    <a:pt x="3472" y="10266"/>
                  </a:lnTo>
                  <a:lnTo>
                    <a:pt x="4045" y="10245"/>
                  </a:lnTo>
                  <a:lnTo>
                    <a:pt x="4163" y="10433"/>
                  </a:lnTo>
                  <a:lnTo>
                    <a:pt x="4323" y="10555"/>
                  </a:lnTo>
                  <a:lnTo>
                    <a:pt x="4697" y="10545"/>
                  </a:lnTo>
                  <a:lnTo>
                    <a:pt x="4861" y="10684"/>
                  </a:lnTo>
                  <a:lnTo>
                    <a:pt x="4950" y="10926"/>
                  </a:lnTo>
                  <a:lnTo>
                    <a:pt x="5077" y="11170"/>
                  </a:lnTo>
                  <a:lnTo>
                    <a:pt x="5191" y="11440"/>
                  </a:lnTo>
                  <a:lnTo>
                    <a:pt x="5465" y="11573"/>
                  </a:lnTo>
                  <a:lnTo>
                    <a:pt x="5666" y="11433"/>
                  </a:lnTo>
                  <a:lnTo>
                    <a:pt x="5886" y="11402"/>
                  </a:lnTo>
                  <a:lnTo>
                    <a:pt x="6041" y="11703"/>
                  </a:lnTo>
                  <a:lnTo>
                    <a:pt x="6199" y="12089"/>
                  </a:lnTo>
                  <a:lnTo>
                    <a:pt x="6071" y="12511"/>
                  </a:lnTo>
                  <a:lnTo>
                    <a:pt x="5810" y="12763"/>
                  </a:lnTo>
                  <a:lnTo>
                    <a:pt x="5709" y="13050"/>
                  </a:lnTo>
                  <a:lnTo>
                    <a:pt x="5709" y="13383"/>
                  </a:lnTo>
                  <a:lnTo>
                    <a:pt x="5643" y="13672"/>
                  </a:lnTo>
                  <a:cubicBezTo>
                    <a:pt x="5657" y="13765"/>
                    <a:pt x="5686" y="13856"/>
                    <a:pt x="5730" y="13938"/>
                  </a:cubicBezTo>
                  <a:cubicBezTo>
                    <a:pt x="5793" y="14054"/>
                    <a:pt x="5884" y="14152"/>
                    <a:pt x="5994" y="14219"/>
                  </a:cubicBezTo>
                  <a:lnTo>
                    <a:pt x="5978" y="14557"/>
                  </a:lnTo>
                  <a:lnTo>
                    <a:pt x="6103" y="14855"/>
                  </a:lnTo>
                  <a:cubicBezTo>
                    <a:pt x="6223" y="14861"/>
                    <a:pt x="6328" y="14946"/>
                    <a:pt x="6365" y="15067"/>
                  </a:cubicBezTo>
                  <a:cubicBezTo>
                    <a:pt x="6408" y="15204"/>
                    <a:pt x="6354" y="15366"/>
                    <a:pt x="6435" y="15486"/>
                  </a:cubicBezTo>
                  <a:cubicBezTo>
                    <a:pt x="6530" y="15624"/>
                    <a:pt x="6727" y="15618"/>
                    <a:pt x="6813" y="15473"/>
                  </a:cubicBezTo>
                  <a:lnTo>
                    <a:pt x="7140" y="15643"/>
                  </a:lnTo>
                  <a:lnTo>
                    <a:pt x="7353" y="15953"/>
                  </a:lnTo>
                  <a:lnTo>
                    <a:pt x="7286" y="16240"/>
                  </a:lnTo>
                  <a:lnTo>
                    <a:pt x="7325" y="17102"/>
                  </a:lnTo>
                  <a:lnTo>
                    <a:pt x="7572" y="17364"/>
                  </a:lnTo>
                  <a:lnTo>
                    <a:pt x="7331" y="17778"/>
                  </a:lnTo>
                  <a:lnTo>
                    <a:pt x="7474" y="18168"/>
                  </a:lnTo>
                  <a:lnTo>
                    <a:pt x="7356" y="18525"/>
                  </a:lnTo>
                  <a:lnTo>
                    <a:pt x="7572" y="18819"/>
                  </a:lnTo>
                  <a:lnTo>
                    <a:pt x="7533" y="19178"/>
                  </a:lnTo>
                  <a:lnTo>
                    <a:pt x="7682" y="19389"/>
                  </a:lnTo>
                  <a:lnTo>
                    <a:pt x="7763" y="19855"/>
                  </a:lnTo>
                  <a:lnTo>
                    <a:pt x="7803" y="20281"/>
                  </a:lnTo>
                  <a:lnTo>
                    <a:pt x="7911" y="20480"/>
                  </a:lnTo>
                  <a:lnTo>
                    <a:pt x="7784" y="20965"/>
                  </a:lnTo>
                  <a:lnTo>
                    <a:pt x="8040" y="21007"/>
                  </a:lnTo>
                  <a:lnTo>
                    <a:pt x="8137" y="21405"/>
                  </a:lnTo>
                  <a:lnTo>
                    <a:pt x="8393" y="21598"/>
                  </a:lnTo>
                  <a:lnTo>
                    <a:pt x="8667" y="21600"/>
                  </a:lnTo>
                  <a:lnTo>
                    <a:pt x="8765" y="21253"/>
                  </a:lnTo>
                  <a:lnTo>
                    <a:pt x="8848" y="20896"/>
                  </a:lnTo>
                  <a:lnTo>
                    <a:pt x="8969" y="20628"/>
                  </a:lnTo>
                  <a:lnTo>
                    <a:pt x="8624" y="20449"/>
                  </a:lnTo>
                  <a:lnTo>
                    <a:pt x="8614" y="20050"/>
                  </a:lnTo>
                  <a:lnTo>
                    <a:pt x="8752" y="19915"/>
                  </a:lnTo>
                  <a:lnTo>
                    <a:pt x="8630" y="19795"/>
                  </a:lnTo>
                  <a:lnTo>
                    <a:pt x="8620" y="19596"/>
                  </a:lnTo>
                  <a:lnTo>
                    <a:pt x="8830" y="19536"/>
                  </a:lnTo>
                  <a:lnTo>
                    <a:pt x="8849" y="19115"/>
                  </a:lnTo>
                  <a:lnTo>
                    <a:pt x="9166" y="19137"/>
                  </a:lnTo>
                  <a:lnTo>
                    <a:pt x="9413" y="18989"/>
                  </a:lnTo>
                  <a:lnTo>
                    <a:pt x="9365" y="18733"/>
                  </a:lnTo>
                  <a:lnTo>
                    <a:pt x="9187" y="18512"/>
                  </a:lnTo>
                  <a:lnTo>
                    <a:pt x="9286" y="18345"/>
                  </a:lnTo>
                  <a:lnTo>
                    <a:pt x="9543" y="18461"/>
                  </a:lnTo>
                  <a:lnTo>
                    <a:pt x="9934" y="18236"/>
                  </a:lnTo>
                  <a:lnTo>
                    <a:pt x="9858" y="17793"/>
                  </a:lnTo>
                  <a:lnTo>
                    <a:pt x="9947" y="17595"/>
                  </a:lnTo>
                  <a:lnTo>
                    <a:pt x="10270" y="17506"/>
                  </a:lnTo>
                  <a:lnTo>
                    <a:pt x="10109" y="16892"/>
                  </a:lnTo>
                  <a:lnTo>
                    <a:pt x="10353" y="16634"/>
                  </a:lnTo>
                  <a:lnTo>
                    <a:pt x="10767" y="16508"/>
                  </a:lnTo>
                  <a:lnTo>
                    <a:pt x="11052" y="16529"/>
                  </a:lnTo>
                  <a:lnTo>
                    <a:pt x="11185" y="16164"/>
                  </a:lnTo>
                  <a:lnTo>
                    <a:pt x="11313" y="15654"/>
                  </a:lnTo>
                  <a:lnTo>
                    <a:pt x="11215" y="15120"/>
                  </a:lnTo>
                  <a:lnTo>
                    <a:pt x="11356" y="14743"/>
                  </a:lnTo>
                  <a:lnTo>
                    <a:pt x="11619" y="14487"/>
                  </a:lnTo>
                  <a:lnTo>
                    <a:pt x="11856" y="14172"/>
                  </a:lnTo>
                  <a:lnTo>
                    <a:pt x="11780" y="13871"/>
                  </a:lnTo>
                  <a:lnTo>
                    <a:pt x="11412" y="13626"/>
                  </a:lnTo>
                  <a:lnTo>
                    <a:pt x="11185" y="13262"/>
                  </a:lnTo>
                  <a:lnTo>
                    <a:pt x="10603" y="13262"/>
                  </a:lnTo>
                  <a:lnTo>
                    <a:pt x="10331" y="13018"/>
                  </a:lnTo>
                  <a:lnTo>
                    <a:pt x="10016" y="12850"/>
                  </a:lnTo>
                  <a:lnTo>
                    <a:pt x="9660" y="12965"/>
                  </a:lnTo>
                  <a:lnTo>
                    <a:pt x="9645" y="12508"/>
                  </a:lnTo>
                  <a:lnTo>
                    <a:pt x="9507" y="12059"/>
                  </a:lnTo>
                  <a:lnTo>
                    <a:pt x="9235" y="11866"/>
                  </a:lnTo>
                  <a:lnTo>
                    <a:pt x="8724" y="11856"/>
                  </a:lnTo>
                  <a:lnTo>
                    <a:pt x="8614" y="11553"/>
                  </a:lnTo>
                  <a:lnTo>
                    <a:pt x="8293" y="11396"/>
                  </a:lnTo>
                  <a:lnTo>
                    <a:pt x="8114" y="11112"/>
                  </a:lnTo>
                  <a:lnTo>
                    <a:pt x="7445" y="11133"/>
                  </a:lnTo>
                  <a:lnTo>
                    <a:pt x="7276" y="10955"/>
                  </a:lnTo>
                  <a:lnTo>
                    <a:pt x="6932" y="10924"/>
                  </a:lnTo>
                  <a:lnTo>
                    <a:pt x="6719" y="10965"/>
                  </a:lnTo>
                  <a:lnTo>
                    <a:pt x="6408" y="11344"/>
                  </a:lnTo>
                  <a:lnTo>
                    <a:pt x="6248" y="11579"/>
                  </a:lnTo>
                  <a:lnTo>
                    <a:pt x="6019" y="11204"/>
                  </a:lnTo>
                  <a:lnTo>
                    <a:pt x="5675" y="11225"/>
                  </a:lnTo>
                  <a:lnTo>
                    <a:pt x="5497" y="11340"/>
                  </a:lnTo>
                  <a:lnTo>
                    <a:pt x="5370" y="11205"/>
                  </a:lnTo>
                  <a:lnTo>
                    <a:pt x="5273" y="10861"/>
                  </a:lnTo>
                  <a:lnTo>
                    <a:pt x="5279" y="10555"/>
                  </a:lnTo>
                  <a:lnTo>
                    <a:pt x="5376" y="10399"/>
                  </a:lnTo>
                  <a:lnTo>
                    <a:pt x="5259" y="10192"/>
                  </a:lnTo>
                  <a:lnTo>
                    <a:pt x="5047" y="10284"/>
                  </a:lnTo>
                  <a:lnTo>
                    <a:pt x="4749" y="10316"/>
                  </a:lnTo>
                  <a:lnTo>
                    <a:pt x="4613" y="10163"/>
                  </a:lnTo>
                  <a:lnTo>
                    <a:pt x="4674" y="9879"/>
                  </a:lnTo>
                  <a:lnTo>
                    <a:pt x="4714" y="9786"/>
                  </a:lnTo>
                  <a:lnTo>
                    <a:pt x="4896" y="9694"/>
                  </a:lnTo>
                  <a:lnTo>
                    <a:pt x="4869" y="9517"/>
                  </a:lnTo>
                  <a:lnTo>
                    <a:pt x="5003" y="9395"/>
                  </a:lnTo>
                  <a:lnTo>
                    <a:pt x="4844" y="9205"/>
                  </a:lnTo>
                  <a:lnTo>
                    <a:pt x="4538" y="9269"/>
                  </a:lnTo>
                  <a:lnTo>
                    <a:pt x="4432" y="9555"/>
                  </a:lnTo>
                  <a:lnTo>
                    <a:pt x="4347" y="9830"/>
                  </a:lnTo>
                  <a:lnTo>
                    <a:pt x="3999" y="9861"/>
                  </a:lnTo>
                  <a:lnTo>
                    <a:pt x="3834" y="9595"/>
                  </a:lnTo>
                  <a:lnTo>
                    <a:pt x="3616" y="9480"/>
                  </a:lnTo>
                  <a:lnTo>
                    <a:pt x="3534" y="9065"/>
                  </a:lnTo>
                  <a:lnTo>
                    <a:pt x="3629" y="8464"/>
                  </a:lnTo>
                  <a:lnTo>
                    <a:pt x="3784" y="8081"/>
                  </a:lnTo>
                  <a:lnTo>
                    <a:pt x="4175" y="7858"/>
                  </a:lnTo>
                  <a:lnTo>
                    <a:pt x="4480" y="7742"/>
                  </a:lnTo>
                  <a:lnTo>
                    <a:pt x="4588" y="7973"/>
                  </a:lnTo>
                  <a:lnTo>
                    <a:pt x="4824" y="7920"/>
                  </a:lnTo>
                  <a:lnTo>
                    <a:pt x="4902" y="7743"/>
                  </a:lnTo>
                  <a:lnTo>
                    <a:pt x="5259" y="7743"/>
                  </a:lnTo>
                  <a:lnTo>
                    <a:pt x="5586" y="7743"/>
                  </a:lnTo>
                  <a:lnTo>
                    <a:pt x="5734" y="7984"/>
                  </a:lnTo>
                  <a:lnTo>
                    <a:pt x="5808" y="8460"/>
                  </a:lnTo>
                  <a:lnTo>
                    <a:pt x="5963" y="8658"/>
                  </a:lnTo>
                  <a:lnTo>
                    <a:pt x="6115" y="8495"/>
                  </a:lnTo>
                  <a:lnTo>
                    <a:pt x="6064" y="8016"/>
                  </a:lnTo>
                  <a:lnTo>
                    <a:pt x="5997" y="7520"/>
                  </a:lnTo>
                  <a:cubicBezTo>
                    <a:pt x="6081" y="7446"/>
                    <a:pt x="6172" y="7381"/>
                    <a:pt x="6267" y="7324"/>
                  </a:cubicBezTo>
                  <a:cubicBezTo>
                    <a:pt x="6425" y="7231"/>
                    <a:pt x="6597" y="7165"/>
                    <a:pt x="6775" y="7128"/>
                  </a:cubicBezTo>
                  <a:lnTo>
                    <a:pt x="6933" y="6868"/>
                  </a:lnTo>
                  <a:lnTo>
                    <a:pt x="6913" y="6374"/>
                  </a:lnTo>
                  <a:lnTo>
                    <a:pt x="7205" y="6301"/>
                  </a:lnTo>
                  <a:lnTo>
                    <a:pt x="7401" y="6026"/>
                  </a:lnTo>
                  <a:lnTo>
                    <a:pt x="7707" y="5995"/>
                  </a:lnTo>
                  <a:lnTo>
                    <a:pt x="8100" y="5596"/>
                  </a:lnTo>
                  <a:lnTo>
                    <a:pt x="8473" y="5301"/>
                  </a:lnTo>
                  <a:cubicBezTo>
                    <a:pt x="8587" y="5251"/>
                    <a:pt x="8719" y="5289"/>
                    <a:pt x="8794" y="5393"/>
                  </a:cubicBezTo>
                  <a:cubicBezTo>
                    <a:pt x="8854" y="5477"/>
                    <a:pt x="8864" y="5594"/>
                    <a:pt x="8936" y="5668"/>
                  </a:cubicBezTo>
                  <a:cubicBezTo>
                    <a:pt x="9045" y="5780"/>
                    <a:pt x="9224" y="5755"/>
                    <a:pt x="9301" y="5616"/>
                  </a:cubicBezTo>
                  <a:lnTo>
                    <a:pt x="9351" y="5376"/>
                  </a:lnTo>
                  <a:lnTo>
                    <a:pt x="9143" y="5250"/>
                  </a:lnTo>
                  <a:lnTo>
                    <a:pt x="8891" y="5114"/>
                  </a:lnTo>
                  <a:lnTo>
                    <a:pt x="8720" y="4567"/>
                  </a:lnTo>
                  <a:lnTo>
                    <a:pt x="8998" y="4409"/>
                  </a:lnTo>
                  <a:lnTo>
                    <a:pt x="9481" y="4472"/>
                  </a:lnTo>
                  <a:lnTo>
                    <a:pt x="9541" y="4723"/>
                  </a:lnTo>
                  <a:lnTo>
                    <a:pt x="9975" y="4450"/>
                  </a:lnTo>
                  <a:lnTo>
                    <a:pt x="9926" y="4230"/>
                  </a:lnTo>
                  <a:lnTo>
                    <a:pt x="10103" y="4146"/>
                  </a:lnTo>
                  <a:lnTo>
                    <a:pt x="10222" y="3958"/>
                  </a:lnTo>
                  <a:lnTo>
                    <a:pt x="10005" y="3854"/>
                  </a:lnTo>
                  <a:lnTo>
                    <a:pt x="9868" y="3560"/>
                  </a:lnTo>
                  <a:lnTo>
                    <a:pt x="9888" y="3152"/>
                  </a:lnTo>
                  <a:lnTo>
                    <a:pt x="9745" y="3108"/>
                  </a:lnTo>
                  <a:lnTo>
                    <a:pt x="9579" y="3381"/>
                  </a:lnTo>
                  <a:lnTo>
                    <a:pt x="9222" y="3535"/>
                  </a:lnTo>
                  <a:lnTo>
                    <a:pt x="9144" y="3305"/>
                  </a:lnTo>
                  <a:lnTo>
                    <a:pt x="9194" y="3075"/>
                  </a:lnTo>
                  <a:lnTo>
                    <a:pt x="8986" y="2949"/>
                  </a:lnTo>
                  <a:lnTo>
                    <a:pt x="8750" y="2771"/>
                  </a:lnTo>
                  <a:lnTo>
                    <a:pt x="8537" y="3003"/>
                  </a:lnTo>
                  <a:lnTo>
                    <a:pt x="8073" y="3244"/>
                  </a:lnTo>
                  <a:lnTo>
                    <a:pt x="8390" y="3570"/>
                  </a:lnTo>
                  <a:lnTo>
                    <a:pt x="8390" y="3884"/>
                  </a:lnTo>
                  <a:lnTo>
                    <a:pt x="8024" y="3894"/>
                  </a:lnTo>
                  <a:lnTo>
                    <a:pt x="7807" y="3811"/>
                  </a:lnTo>
                  <a:lnTo>
                    <a:pt x="7765" y="4223"/>
                  </a:lnTo>
                  <a:lnTo>
                    <a:pt x="7695" y="4453"/>
                  </a:lnTo>
                  <a:lnTo>
                    <a:pt x="7489" y="4538"/>
                  </a:lnTo>
                  <a:lnTo>
                    <a:pt x="7252" y="4538"/>
                  </a:lnTo>
                  <a:lnTo>
                    <a:pt x="7124" y="4275"/>
                  </a:lnTo>
                  <a:lnTo>
                    <a:pt x="7390" y="4000"/>
                  </a:lnTo>
                  <a:lnTo>
                    <a:pt x="7134" y="3928"/>
                  </a:lnTo>
                  <a:lnTo>
                    <a:pt x="7037" y="3658"/>
                  </a:lnTo>
                  <a:lnTo>
                    <a:pt x="6741" y="3741"/>
                  </a:lnTo>
                  <a:lnTo>
                    <a:pt x="6505" y="3648"/>
                  </a:lnTo>
                  <a:lnTo>
                    <a:pt x="6450" y="3257"/>
                  </a:lnTo>
                  <a:lnTo>
                    <a:pt x="6450" y="3099"/>
                  </a:lnTo>
                  <a:lnTo>
                    <a:pt x="7028" y="2730"/>
                  </a:lnTo>
                  <a:lnTo>
                    <a:pt x="7710" y="2530"/>
                  </a:lnTo>
                  <a:lnTo>
                    <a:pt x="7759" y="2331"/>
                  </a:lnTo>
                  <a:lnTo>
                    <a:pt x="7992" y="2239"/>
                  </a:lnTo>
                  <a:lnTo>
                    <a:pt x="8091" y="2060"/>
                  </a:lnTo>
                  <a:lnTo>
                    <a:pt x="7962" y="1883"/>
                  </a:lnTo>
                  <a:lnTo>
                    <a:pt x="7756" y="1294"/>
                  </a:lnTo>
                  <a:close/>
                  <a:moveTo>
                    <a:pt x="18465" y="1899"/>
                  </a:moveTo>
                  <a:lnTo>
                    <a:pt x="18204" y="2274"/>
                  </a:lnTo>
                  <a:lnTo>
                    <a:pt x="17927" y="2495"/>
                  </a:lnTo>
                  <a:lnTo>
                    <a:pt x="17689" y="2786"/>
                  </a:lnTo>
                  <a:lnTo>
                    <a:pt x="17319" y="2755"/>
                  </a:lnTo>
                  <a:cubicBezTo>
                    <a:pt x="17230" y="2896"/>
                    <a:pt x="17229" y="3079"/>
                    <a:pt x="17318" y="3220"/>
                  </a:cubicBezTo>
                  <a:cubicBezTo>
                    <a:pt x="17375" y="3310"/>
                    <a:pt x="17463" y="3373"/>
                    <a:pt x="17563" y="3393"/>
                  </a:cubicBezTo>
                  <a:lnTo>
                    <a:pt x="18009" y="3130"/>
                  </a:lnTo>
                  <a:cubicBezTo>
                    <a:pt x="18083" y="3141"/>
                    <a:pt x="18149" y="3187"/>
                    <a:pt x="18187" y="3256"/>
                  </a:cubicBezTo>
                  <a:cubicBezTo>
                    <a:pt x="18252" y="3372"/>
                    <a:pt x="18228" y="3521"/>
                    <a:pt x="18130" y="3608"/>
                  </a:cubicBezTo>
                  <a:lnTo>
                    <a:pt x="17607" y="3628"/>
                  </a:lnTo>
                  <a:cubicBezTo>
                    <a:pt x="17568" y="3678"/>
                    <a:pt x="17549" y="3743"/>
                    <a:pt x="17557" y="3807"/>
                  </a:cubicBezTo>
                  <a:cubicBezTo>
                    <a:pt x="17570" y="3918"/>
                    <a:pt x="17654" y="4006"/>
                    <a:pt x="17759" y="4019"/>
                  </a:cubicBezTo>
                  <a:cubicBezTo>
                    <a:pt x="17857" y="3975"/>
                    <a:pt x="17957" y="3931"/>
                    <a:pt x="18056" y="3888"/>
                  </a:cubicBezTo>
                  <a:cubicBezTo>
                    <a:pt x="18191" y="3829"/>
                    <a:pt x="18326" y="3770"/>
                    <a:pt x="18462" y="3712"/>
                  </a:cubicBezTo>
                  <a:lnTo>
                    <a:pt x="18528" y="3405"/>
                  </a:lnTo>
                  <a:lnTo>
                    <a:pt x="18727" y="2933"/>
                  </a:lnTo>
                  <a:lnTo>
                    <a:pt x="18895" y="2755"/>
                  </a:lnTo>
                  <a:lnTo>
                    <a:pt x="19038" y="2631"/>
                  </a:lnTo>
                  <a:cubicBezTo>
                    <a:pt x="19021" y="2609"/>
                    <a:pt x="19005" y="2586"/>
                    <a:pt x="18989" y="2564"/>
                  </a:cubicBezTo>
                  <a:cubicBezTo>
                    <a:pt x="18972" y="2542"/>
                    <a:pt x="18956" y="2520"/>
                    <a:pt x="18939" y="2497"/>
                  </a:cubicBezTo>
                  <a:lnTo>
                    <a:pt x="18630" y="2173"/>
                  </a:lnTo>
                  <a:lnTo>
                    <a:pt x="18540" y="1993"/>
                  </a:lnTo>
                  <a:cubicBezTo>
                    <a:pt x="18527" y="1978"/>
                    <a:pt x="18515" y="1962"/>
                    <a:pt x="18503" y="1946"/>
                  </a:cubicBezTo>
                  <a:cubicBezTo>
                    <a:pt x="18491" y="1930"/>
                    <a:pt x="18478" y="1915"/>
                    <a:pt x="18465" y="1899"/>
                  </a:cubicBezTo>
                  <a:close/>
                  <a:moveTo>
                    <a:pt x="14708" y="2137"/>
                  </a:moveTo>
                  <a:lnTo>
                    <a:pt x="14407" y="2191"/>
                  </a:lnTo>
                  <a:lnTo>
                    <a:pt x="14334" y="2438"/>
                  </a:lnTo>
                  <a:lnTo>
                    <a:pt x="14866" y="2756"/>
                  </a:lnTo>
                  <a:lnTo>
                    <a:pt x="15344" y="2878"/>
                  </a:lnTo>
                  <a:lnTo>
                    <a:pt x="15536" y="2544"/>
                  </a:lnTo>
                  <a:lnTo>
                    <a:pt x="15474" y="2138"/>
                  </a:lnTo>
                  <a:lnTo>
                    <a:pt x="15044" y="2186"/>
                  </a:lnTo>
                  <a:lnTo>
                    <a:pt x="14904" y="2299"/>
                  </a:lnTo>
                  <a:lnTo>
                    <a:pt x="14708" y="2137"/>
                  </a:lnTo>
                  <a:close/>
                  <a:moveTo>
                    <a:pt x="19460" y="3248"/>
                  </a:moveTo>
                  <a:lnTo>
                    <a:pt x="19288" y="3441"/>
                  </a:lnTo>
                  <a:lnTo>
                    <a:pt x="19087" y="3942"/>
                  </a:lnTo>
                  <a:lnTo>
                    <a:pt x="18592" y="4100"/>
                  </a:lnTo>
                  <a:lnTo>
                    <a:pt x="18103" y="4382"/>
                  </a:lnTo>
                  <a:lnTo>
                    <a:pt x="17557" y="4300"/>
                  </a:lnTo>
                  <a:lnTo>
                    <a:pt x="17279" y="4419"/>
                  </a:lnTo>
                  <a:lnTo>
                    <a:pt x="16810" y="4724"/>
                  </a:lnTo>
                  <a:lnTo>
                    <a:pt x="16334" y="4886"/>
                  </a:lnTo>
                  <a:lnTo>
                    <a:pt x="16478" y="5148"/>
                  </a:lnTo>
                  <a:cubicBezTo>
                    <a:pt x="16609" y="5194"/>
                    <a:pt x="16696" y="5328"/>
                    <a:pt x="16689" y="5475"/>
                  </a:cubicBezTo>
                  <a:cubicBezTo>
                    <a:pt x="16682" y="5626"/>
                    <a:pt x="16578" y="5753"/>
                    <a:pt x="16438" y="5781"/>
                  </a:cubicBezTo>
                  <a:lnTo>
                    <a:pt x="15854" y="5654"/>
                  </a:lnTo>
                  <a:lnTo>
                    <a:pt x="15452" y="5628"/>
                  </a:lnTo>
                  <a:lnTo>
                    <a:pt x="15406" y="6014"/>
                  </a:lnTo>
                  <a:lnTo>
                    <a:pt x="15782" y="6681"/>
                  </a:lnTo>
                  <a:lnTo>
                    <a:pt x="15754" y="6807"/>
                  </a:lnTo>
                  <a:lnTo>
                    <a:pt x="16279" y="6649"/>
                  </a:lnTo>
                  <a:lnTo>
                    <a:pt x="16664" y="6576"/>
                  </a:lnTo>
                  <a:lnTo>
                    <a:pt x="16703" y="6115"/>
                  </a:lnTo>
                  <a:lnTo>
                    <a:pt x="16969" y="6000"/>
                  </a:lnTo>
                  <a:lnTo>
                    <a:pt x="17049" y="5578"/>
                  </a:lnTo>
                  <a:lnTo>
                    <a:pt x="17374" y="5537"/>
                  </a:lnTo>
                  <a:lnTo>
                    <a:pt x="17670" y="5537"/>
                  </a:lnTo>
                  <a:lnTo>
                    <a:pt x="17847" y="5819"/>
                  </a:lnTo>
                  <a:lnTo>
                    <a:pt x="18181" y="5819"/>
                  </a:lnTo>
                  <a:lnTo>
                    <a:pt x="18267" y="6103"/>
                  </a:lnTo>
                  <a:lnTo>
                    <a:pt x="18569" y="6144"/>
                  </a:lnTo>
                  <a:lnTo>
                    <a:pt x="18658" y="6531"/>
                  </a:lnTo>
                  <a:lnTo>
                    <a:pt x="18386" y="6715"/>
                  </a:lnTo>
                  <a:lnTo>
                    <a:pt x="18814" y="6755"/>
                  </a:lnTo>
                  <a:lnTo>
                    <a:pt x="18920" y="6417"/>
                  </a:lnTo>
                  <a:lnTo>
                    <a:pt x="18919" y="6123"/>
                  </a:lnTo>
                  <a:lnTo>
                    <a:pt x="18608" y="5974"/>
                  </a:lnTo>
                  <a:lnTo>
                    <a:pt x="18529" y="5744"/>
                  </a:lnTo>
                  <a:lnTo>
                    <a:pt x="18735" y="5754"/>
                  </a:lnTo>
                  <a:lnTo>
                    <a:pt x="18962" y="5869"/>
                  </a:lnTo>
                  <a:lnTo>
                    <a:pt x="19155" y="6347"/>
                  </a:lnTo>
                  <a:lnTo>
                    <a:pt x="19300" y="6718"/>
                  </a:lnTo>
                  <a:lnTo>
                    <a:pt x="19497" y="6745"/>
                  </a:lnTo>
                  <a:lnTo>
                    <a:pt x="19576" y="6276"/>
                  </a:lnTo>
                  <a:lnTo>
                    <a:pt x="19844" y="6210"/>
                  </a:lnTo>
                  <a:lnTo>
                    <a:pt x="19952" y="6484"/>
                  </a:lnTo>
                  <a:lnTo>
                    <a:pt x="20049" y="6629"/>
                  </a:lnTo>
                  <a:lnTo>
                    <a:pt x="20318" y="6773"/>
                  </a:lnTo>
                  <a:lnTo>
                    <a:pt x="20605" y="6752"/>
                  </a:lnTo>
                  <a:lnTo>
                    <a:pt x="20891" y="6742"/>
                  </a:lnTo>
                  <a:lnTo>
                    <a:pt x="21046" y="6830"/>
                  </a:lnTo>
                  <a:cubicBezTo>
                    <a:pt x="20876" y="6202"/>
                    <a:pt x="20658" y="5585"/>
                    <a:pt x="20394" y="4986"/>
                  </a:cubicBezTo>
                  <a:cubicBezTo>
                    <a:pt x="20129" y="4387"/>
                    <a:pt x="19818" y="3806"/>
                    <a:pt x="19460" y="3248"/>
                  </a:cubicBezTo>
                  <a:close/>
                  <a:moveTo>
                    <a:pt x="16371" y="3400"/>
                  </a:moveTo>
                  <a:lnTo>
                    <a:pt x="16187" y="3408"/>
                  </a:lnTo>
                  <a:lnTo>
                    <a:pt x="16204" y="3599"/>
                  </a:lnTo>
                  <a:lnTo>
                    <a:pt x="16371" y="3791"/>
                  </a:lnTo>
                  <a:lnTo>
                    <a:pt x="16447" y="4096"/>
                  </a:lnTo>
                  <a:lnTo>
                    <a:pt x="16225" y="4321"/>
                  </a:lnTo>
                  <a:lnTo>
                    <a:pt x="16196" y="4575"/>
                  </a:lnTo>
                  <a:lnTo>
                    <a:pt x="16562" y="4535"/>
                  </a:lnTo>
                  <a:lnTo>
                    <a:pt x="16871" y="4246"/>
                  </a:lnTo>
                  <a:lnTo>
                    <a:pt x="16825" y="3981"/>
                  </a:lnTo>
                  <a:lnTo>
                    <a:pt x="16624" y="3768"/>
                  </a:lnTo>
                  <a:lnTo>
                    <a:pt x="16525" y="3575"/>
                  </a:lnTo>
                  <a:lnTo>
                    <a:pt x="16371" y="3400"/>
                  </a:lnTo>
                  <a:close/>
                  <a:moveTo>
                    <a:pt x="16005" y="3821"/>
                  </a:moveTo>
                  <a:lnTo>
                    <a:pt x="15507" y="3965"/>
                  </a:lnTo>
                  <a:lnTo>
                    <a:pt x="15422" y="4269"/>
                  </a:lnTo>
                  <a:lnTo>
                    <a:pt x="15605" y="4447"/>
                  </a:lnTo>
                  <a:lnTo>
                    <a:pt x="15865" y="4300"/>
                  </a:lnTo>
                  <a:lnTo>
                    <a:pt x="15995" y="4016"/>
                  </a:lnTo>
                  <a:lnTo>
                    <a:pt x="16005" y="3821"/>
                  </a:lnTo>
                  <a:close/>
                  <a:moveTo>
                    <a:pt x="17601" y="6690"/>
                  </a:moveTo>
                  <a:lnTo>
                    <a:pt x="17018" y="6830"/>
                  </a:lnTo>
                  <a:lnTo>
                    <a:pt x="16472" y="7251"/>
                  </a:lnTo>
                  <a:lnTo>
                    <a:pt x="15883" y="7177"/>
                  </a:lnTo>
                  <a:lnTo>
                    <a:pt x="15371" y="7386"/>
                  </a:lnTo>
                  <a:lnTo>
                    <a:pt x="15351" y="7723"/>
                  </a:lnTo>
                  <a:lnTo>
                    <a:pt x="15344" y="8176"/>
                  </a:lnTo>
                  <a:lnTo>
                    <a:pt x="14791" y="8427"/>
                  </a:lnTo>
                  <a:lnTo>
                    <a:pt x="14470" y="8966"/>
                  </a:lnTo>
                  <a:lnTo>
                    <a:pt x="14427" y="9238"/>
                  </a:lnTo>
                  <a:lnTo>
                    <a:pt x="14485" y="9506"/>
                  </a:lnTo>
                  <a:lnTo>
                    <a:pt x="14559" y="10077"/>
                  </a:lnTo>
                  <a:lnTo>
                    <a:pt x="14291" y="10340"/>
                  </a:lnTo>
                  <a:lnTo>
                    <a:pt x="14489" y="10907"/>
                  </a:lnTo>
                  <a:lnTo>
                    <a:pt x="14705" y="11107"/>
                  </a:lnTo>
                  <a:lnTo>
                    <a:pt x="14863" y="11452"/>
                  </a:lnTo>
                  <a:lnTo>
                    <a:pt x="15224" y="11657"/>
                  </a:lnTo>
                  <a:lnTo>
                    <a:pt x="15440" y="12110"/>
                  </a:lnTo>
                  <a:lnTo>
                    <a:pt x="15915" y="12121"/>
                  </a:lnTo>
                  <a:lnTo>
                    <a:pt x="16507" y="12021"/>
                  </a:lnTo>
                  <a:lnTo>
                    <a:pt x="16615" y="11666"/>
                  </a:lnTo>
                  <a:lnTo>
                    <a:pt x="17043" y="11634"/>
                  </a:lnTo>
                  <a:lnTo>
                    <a:pt x="17329" y="11727"/>
                  </a:lnTo>
                  <a:lnTo>
                    <a:pt x="17368" y="12053"/>
                  </a:lnTo>
                  <a:lnTo>
                    <a:pt x="17970" y="11885"/>
                  </a:lnTo>
                  <a:lnTo>
                    <a:pt x="18070" y="12216"/>
                  </a:lnTo>
                  <a:lnTo>
                    <a:pt x="17958" y="12878"/>
                  </a:lnTo>
                  <a:lnTo>
                    <a:pt x="18010" y="13214"/>
                  </a:lnTo>
                  <a:lnTo>
                    <a:pt x="18223" y="13273"/>
                  </a:lnTo>
                  <a:lnTo>
                    <a:pt x="18469" y="13089"/>
                  </a:lnTo>
                  <a:lnTo>
                    <a:pt x="18775" y="13162"/>
                  </a:lnTo>
                  <a:lnTo>
                    <a:pt x="18804" y="13438"/>
                  </a:lnTo>
                  <a:lnTo>
                    <a:pt x="18775" y="13578"/>
                  </a:lnTo>
                  <a:lnTo>
                    <a:pt x="18481" y="13526"/>
                  </a:lnTo>
                  <a:lnTo>
                    <a:pt x="18342" y="13818"/>
                  </a:lnTo>
                  <a:lnTo>
                    <a:pt x="18401" y="14088"/>
                  </a:lnTo>
                  <a:lnTo>
                    <a:pt x="18437" y="14999"/>
                  </a:lnTo>
                  <a:lnTo>
                    <a:pt x="18180" y="15238"/>
                  </a:lnTo>
                  <a:lnTo>
                    <a:pt x="18111" y="15537"/>
                  </a:lnTo>
                  <a:lnTo>
                    <a:pt x="18151" y="15966"/>
                  </a:lnTo>
                  <a:lnTo>
                    <a:pt x="18521" y="16113"/>
                  </a:lnTo>
                  <a:lnTo>
                    <a:pt x="18628" y="16506"/>
                  </a:lnTo>
                  <a:lnTo>
                    <a:pt x="18521" y="17195"/>
                  </a:lnTo>
                  <a:lnTo>
                    <a:pt x="18964" y="17391"/>
                  </a:lnTo>
                  <a:lnTo>
                    <a:pt x="19026" y="18018"/>
                  </a:lnTo>
                  <a:cubicBezTo>
                    <a:pt x="20122" y="16520"/>
                    <a:pt x="20854" y="14820"/>
                    <a:pt x="21224" y="13051"/>
                  </a:cubicBezTo>
                  <a:cubicBezTo>
                    <a:pt x="21593" y="11282"/>
                    <a:pt x="21599" y="9445"/>
                    <a:pt x="21243" y="7674"/>
                  </a:cubicBezTo>
                  <a:lnTo>
                    <a:pt x="20932" y="7722"/>
                  </a:lnTo>
                  <a:lnTo>
                    <a:pt x="20649" y="7533"/>
                  </a:lnTo>
                  <a:lnTo>
                    <a:pt x="20471" y="7795"/>
                  </a:lnTo>
                  <a:lnTo>
                    <a:pt x="20145" y="7878"/>
                  </a:lnTo>
                  <a:lnTo>
                    <a:pt x="19996" y="7617"/>
                  </a:lnTo>
                  <a:lnTo>
                    <a:pt x="19679" y="7685"/>
                  </a:lnTo>
                  <a:lnTo>
                    <a:pt x="19314" y="7377"/>
                  </a:lnTo>
                  <a:lnTo>
                    <a:pt x="19275" y="7900"/>
                  </a:lnTo>
                  <a:cubicBezTo>
                    <a:pt x="19190" y="7958"/>
                    <a:pt x="19090" y="7989"/>
                    <a:pt x="18989" y="7988"/>
                  </a:cubicBezTo>
                  <a:cubicBezTo>
                    <a:pt x="18859" y="7987"/>
                    <a:pt x="18735" y="7936"/>
                    <a:pt x="18639" y="7843"/>
                  </a:cubicBezTo>
                  <a:lnTo>
                    <a:pt x="18584" y="7632"/>
                  </a:lnTo>
                  <a:lnTo>
                    <a:pt x="18170" y="7718"/>
                  </a:lnTo>
                  <a:lnTo>
                    <a:pt x="17933" y="7603"/>
                  </a:lnTo>
                  <a:lnTo>
                    <a:pt x="18021" y="6795"/>
                  </a:lnTo>
                  <a:lnTo>
                    <a:pt x="17601" y="669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 autoUpdateAnimBg="0"/>
      <p:bldP spid="29706" grpId="0" autoUpdateAnimBg="0"/>
      <p:bldP spid="29707" grpId="0" animBg="1" autoUpdateAnimBg="0"/>
      <p:bldP spid="29708" grpId="0" autoUpdateAnimBg="0"/>
      <p:bldP spid="29710" grpId="0" autoUpdateAnimBg="0"/>
      <p:bldP spid="29711" grpId="0" animBg="1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" y="1600101"/>
            <a:ext cx="1045420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800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3600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5040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12" y="1240061"/>
            <a:ext cx="6603588" cy="4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7269</Words>
  <Application>Microsoft Office PowerPoint</Application>
  <PresentationFormat>自定义</PresentationFormat>
  <Paragraphs>727</Paragraphs>
  <Slides>70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90" baseType="lpstr">
      <vt:lpstr>Arial Unicode MS</vt:lpstr>
      <vt:lpstr>Gill Sans</vt:lpstr>
      <vt:lpstr>Helvetica Light</vt:lpstr>
      <vt:lpstr>Lato</vt:lpstr>
      <vt:lpstr>Meiryo</vt:lpstr>
      <vt:lpstr>ＭＳ Ｐゴシック</vt:lpstr>
      <vt:lpstr>Roboto</vt:lpstr>
      <vt:lpstr>SFMono-Regular</vt:lpstr>
      <vt:lpstr>SimSun-ExtB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2017-11-23T01:30:50Z</dcterms:modified>
</cp:coreProperties>
</file>