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1" r:id="rId8"/>
    <p:sldId id="264" r:id="rId9"/>
    <p:sldId id="270" r:id="rId10"/>
    <p:sldId id="267" r:id="rId11"/>
    <p:sldId id="269" r:id="rId12"/>
    <p:sldId id="265" r:id="rId13"/>
    <p:sldId id="26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5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246220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231358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189277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141298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356827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15906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385111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374207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131215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303441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F5A2F7-9BAA-4032-AD44-B956DCBF5A33}" type="datetimeFigureOut">
              <a:rPr lang="zh-CN" altLang="en-US" smtClean="0"/>
              <a:t>2015/5/8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47575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5A2F7-9BAA-4032-AD44-B956DCBF5A33}" type="datetimeFigureOut">
              <a:rPr lang="zh-CN" altLang="en-US" smtClean="0"/>
              <a:t>2015/5/8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E1DCB-219A-499F-B96D-1F90738E5B80}" type="slidenum">
              <a:rPr lang="zh-CN" altLang="en-US" smtClean="0"/>
              <a:t>‹#›</a:t>
            </a:fld>
            <a:endParaRPr lang="zh-CN" altLang="en-US"/>
          </a:p>
        </p:txBody>
      </p:sp>
    </p:spTree>
    <p:extLst>
      <p:ext uri="{BB962C8B-B14F-4D97-AF65-F5344CB8AC3E}">
        <p14:creationId xmlns:p14="http://schemas.microsoft.com/office/powerpoint/2010/main" val="2643092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a:xfrm>
            <a:off x="2123728" y="548680"/>
            <a:ext cx="6778625" cy="7778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zh-CN" altLang="en-US" sz="3200" dirty="0" smtClean="0">
                <a:latin typeface="微软雅黑" pitchFamily="34" charset="-122"/>
                <a:ea typeface="微软雅黑" pitchFamily="34" charset="-122"/>
              </a:rPr>
              <a:t>目录 </a:t>
            </a:r>
            <a:r>
              <a:rPr lang="zh-CN" altLang="en-US" sz="3200" dirty="0" smtClean="0"/>
              <a:t> </a:t>
            </a:r>
            <a:r>
              <a:rPr lang="en-US" altLang="zh-CN" sz="2000" dirty="0" smtClean="0">
                <a:solidFill>
                  <a:srgbClr val="0070C0"/>
                </a:solidFill>
                <a:latin typeface="Arial" pitchFamily="34" charset="0"/>
                <a:ea typeface="Arial Unicode MS" pitchFamily="34" charset="-122"/>
                <a:cs typeface="Arial" pitchFamily="34" charset="0"/>
              </a:rPr>
              <a:t>Contents</a:t>
            </a:r>
            <a:endParaRPr lang="zh-CN" altLang="en-US" sz="2000" dirty="0">
              <a:solidFill>
                <a:srgbClr val="0070C0"/>
              </a:solidFill>
              <a:latin typeface="Arial" pitchFamily="34" charset="0"/>
              <a:ea typeface="Arial Unicode MS" pitchFamily="34" charset="-122"/>
              <a:cs typeface="Arial" pitchFamily="34" charset="0"/>
            </a:endParaRPr>
          </a:p>
        </p:txBody>
      </p:sp>
      <p:sp>
        <p:nvSpPr>
          <p:cNvPr id="5" name="矩形 4"/>
          <p:cNvSpPr/>
          <p:nvPr/>
        </p:nvSpPr>
        <p:spPr>
          <a:xfrm>
            <a:off x="157163" y="1814513"/>
            <a:ext cx="1246187" cy="179863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1417638" y="1814513"/>
            <a:ext cx="1246187" cy="17986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2676525" y="1814513"/>
            <a:ext cx="1247775" cy="179863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937000" y="1814513"/>
            <a:ext cx="1247775" cy="179863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p:cNvSpPr/>
          <p:nvPr/>
        </p:nvSpPr>
        <p:spPr>
          <a:xfrm>
            <a:off x="5197475" y="1814513"/>
            <a:ext cx="1246188" cy="179863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p:nvSpPr>
        <p:spPr>
          <a:xfrm>
            <a:off x="6457950" y="1814513"/>
            <a:ext cx="1246188" cy="179863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157163" y="1839913"/>
            <a:ext cx="1107996" cy="458908"/>
          </a:xfrm>
          <a:prstGeom prst="rect">
            <a:avLst/>
          </a:prstGeom>
        </p:spPr>
        <p:txBody>
          <a:bodyPr wrap="none">
            <a:spAutoFit/>
          </a:bodyPr>
          <a:lstStyle/>
          <a:p>
            <a:pPr>
              <a:lnSpc>
                <a:spcPct val="150000"/>
              </a:lnSpc>
              <a:defRPr/>
            </a:pPr>
            <a:r>
              <a:rPr lang="zh-CN" altLang="en-US" dirty="0" smtClean="0">
                <a:solidFill>
                  <a:schemeClr val="bg1"/>
                </a:solidFill>
                <a:latin typeface="微软雅黑" pitchFamily="34" charset="-122"/>
                <a:ea typeface="微软雅黑" pitchFamily="34" charset="-122"/>
              </a:rPr>
              <a:t>关于我们</a:t>
            </a:r>
            <a:endParaRPr lang="zh-CN" altLang="en-US" dirty="0">
              <a:solidFill>
                <a:schemeClr val="bg1"/>
              </a:solidFill>
              <a:latin typeface="微软雅黑" pitchFamily="34" charset="-122"/>
              <a:ea typeface="微软雅黑" pitchFamily="34" charset="-122"/>
            </a:endParaRPr>
          </a:p>
        </p:txBody>
      </p:sp>
      <p:sp>
        <p:nvSpPr>
          <p:cNvPr id="13" name="矩形 12"/>
          <p:cNvSpPr/>
          <p:nvPr/>
        </p:nvSpPr>
        <p:spPr>
          <a:xfrm>
            <a:off x="1485900" y="1839913"/>
            <a:ext cx="1107996" cy="458908"/>
          </a:xfrm>
          <a:prstGeom prst="rect">
            <a:avLst/>
          </a:prstGeom>
        </p:spPr>
        <p:txBody>
          <a:bodyPr wrap="none">
            <a:spAutoFit/>
          </a:bodyPr>
          <a:lstStyle/>
          <a:p>
            <a:pPr>
              <a:lnSpc>
                <a:spcPct val="150000"/>
              </a:lnSpc>
              <a:defRPr/>
            </a:pPr>
            <a:r>
              <a:rPr lang="zh-CN" altLang="en-US" dirty="0" smtClean="0">
                <a:solidFill>
                  <a:schemeClr val="bg1"/>
                </a:solidFill>
                <a:latin typeface="微软雅黑" pitchFamily="34" charset="-122"/>
                <a:ea typeface="微软雅黑" pitchFamily="34" charset="-122"/>
              </a:rPr>
              <a:t>基本概念</a:t>
            </a:r>
            <a:endParaRPr lang="zh-CN" altLang="en-US" dirty="0">
              <a:solidFill>
                <a:schemeClr val="bg1"/>
              </a:solidFill>
              <a:latin typeface="微软雅黑" pitchFamily="34" charset="-122"/>
              <a:ea typeface="微软雅黑" pitchFamily="34" charset="-122"/>
            </a:endParaRPr>
          </a:p>
        </p:txBody>
      </p:sp>
      <p:sp>
        <p:nvSpPr>
          <p:cNvPr id="14" name="矩形 13"/>
          <p:cNvSpPr/>
          <p:nvPr/>
        </p:nvSpPr>
        <p:spPr>
          <a:xfrm>
            <a:off x="2746375" y="1839913"/>
            <a:ext cx="1107996" cy="458908"/>
          </a:xfrm>
          <a:prstGeom prst="rect">
            <a:avLst/>
          </a:prstGeom>
        </p:spPr>
        <p:txBody>
          <a:bodyPr wrap="none">
            <a:spAutoFit/>
          </a:bodyPr>
          <a:lstStyle/>
          <a:p>
            <a:pPr>
              <a:lnSpc>
                <a:spcPct val="150000"/>
              </a:lnSpc>
              <a:defRPr/>
            </a:pPr>
            <a:r>
              <a:rPr lang="zh-CN" altLang="en-US" dirty="0" smtClean="0">
                <a:solidFill>
                  <a:schemeClr val="bg1"/>
                </a:solidFill>
                <a:latin typeface="微软雅黑" pitchFamily="34" charset="-122"/>
                <a:ea typeface="微软雅黑" pitchFamily="34" charset="-122"/>
              </a:rPr>
              <a:t>工具介绍</a:t>
            </a:r>
            <a:endParaRPr lang="zh-CN" altLang="en-US" dirty="0">
              <a:solidFill>
                <a:schemeClr val="bg1"/>
              </a:solidFill>
              <a:latin typeface="微软雅黑" pitchFamily="34" charset="-122"/>
              <a:ea typeface="微软雅黑" pitchFamily="34" charset="-122"/>
            </a:endParaRPr>
          </a:p>
        </p:txBody>
      </p:sp>
      <p:sp>
        <p:nvSpPr>
          <p:cNvPr id="15" name="矩形 14"/>
          <p:cNvSpPr/>
          <p:nvPr/>
        </p:nvSpPr>
        <p:spPr>
          <a:xfrm>
            <a:off x="4006850" y="1839913"/>
            <a:ext cx="1107996" cy="458908"/>
          </a:xfrm>
          <a:prstGeom prst="rect">
            <a:avLst/>
          </a:prstGeom>
        </p:spPr>
        <p:txBody>
          <a:bodyPr wrap="none">
            <a:spAutoFit/>
          </a:bodyPr>
          <a:lstStyle/>
          <a:p>
            <a:pPr>
              <a:lnSpc>
                <a:spcPct val="150000"/>
              </a:lnSpc>
              <a:defRPr/>
            </a:pPr>
            <a:r>
              <a:rPr lang="zh-CN" altLang="en-US" dirty="0" smtClean="0">
                <a:solidFill>
                  <a:schemeClr val="bg1"/>
                </a:solidFill>
                <a:latin typeface="微软雅黑" pitchFamily="34" charset="-122"/>
                <a:ea typeface="微软雅黑" pitchFamily="34" charset="-122"/>
              </a:rPr>
              <a:t>如何入门</a:t>
            </a:r>
            <a:endParaRPr lang="zh-CN" altLang="en-US" dirty="0">
              <a:solidFill>
                <a:schemeClr val="bg1"/>
              </a:solidFill>
              <a:latin typeface="微软雅黑" pitchFamily="34" charset="-122"/>
              <a:ea typeface="微软雅黑" pitchFamily="34" charset="-122"/>
            </a:endParaRPr>
          </a:p>
        </p:txBody>
      </p:sp>
      <p:sp>
        <p:nvSpPr>
          <p:cNvPr id="16" name="矩形 15"/>
          <p:cNvSpPr/>
          <p:nvPr/>
        </p:nvSpPr>
        <p:spPr>
          <a:xfrm>
            <a:off x="5292080" y="1839913"/>
            <a:ext cx="1107996" cy="458908"/>
          </a:xfrm>
          <a:prstGeom prst="rect">
            <a:avLst/>
          </a:prstGeom>
        </p:spPr>
        <p:txBody>
          <a:bodyPr wrap="none">
            <a:spAutoFit/>
          </a:bodyPr>
          <a:lstStyle/>
          <a:p>
            <a:pPr>
              <a:lnSpc>
                <a:spcPct val="150000"/>
              </a:lnSpc>
              <a:defRPr/>
            </a:pPr>
            <a:r>
              <a:rPr lang="zh-CN" altLang="en-US" dirty="0">
                <a:solidFill>
                  <a:schemeClr val="bg1"/>
                </a:solidFill>
                <a:latin typeface="微软雅黑" pitchFamily="34" charset="-122"/>
                <a:ea typeface="微软雅黑" pitchFamily="34" charset="-122"/>
              </a:rPr>
              <a:t>网页切图</a:t>
            </a:r>
          </a:p>
        </p:txBody>
      </p:sp>
      <p:sp>
        <p:nvSpPr>
          <p:cNvPr id="17" name="矩形 16"/>
          <p:cNvSpPr/>
          <p:nvPr/>
        </p:nvSpPr>
        <p:spPr>
          <a:xfrm>
            <a:off x="6647165" y="1839913"/>
            <a:ext cx="877163" cy="874407"/>
          </a:xfrm>
          <a:prstGeom prst="rect">
            <a:avLst/>
          </a:prstGeom>
        </p:spPr>
        <p:txBody>
          <a:bodyPr wrap="none">
            <a:spAutoFit/>
          </a:bodyPr>
          <a:lstStyle/>
          <a:p>
            <a:pPr>
              <a:lnSpc>
                <a:spcPct val="150000"/>
              </a:lnSpc>
              <a:defRPr/>
            </a:pPr>
            <a:r>
              <a:rPr lang="zh-CN" altLang="en-US" dirty="0">
                <a:solidFill>
                  <a:schemeClr val="bg1"/>
                </a:solidFill>
                <a:latin typeface="微软雅黑" pitchFamily="34" charset="-122"/>
                <a:ea typeface="微软雅黑" pitchFamily="34" charset="-122"/>
              </a:rPr>
              <a:t>浏览器</a:t>
            </a:r>
            <a:endParaRPr lang="en-US" altLang="zh-CN" dirty="0">
              <a:solidFill>
                <a:schemeClr val="bg1"/>
              </a:solidFill>
              <a:latin typeface="微软雅黑" pitchFamily="34" charset="-122"/>
              <a:ea typeface="微软雅黑" pitchFamily="34" charset="-122"/>
            </a:endParaRPr>
          </a:p>
          <a:p>
            <a:pPr>
              <a:lnSpc>
                <a:spcPct val="150000"/>
              </a:lnSpc>
              <a:defRPr/>
            </a:pPr>
            <a:r>
              <a:rPr lang="zh-CN" altLang="en-US" dirty="0">
                <a:solidFill>
                  <a:schemeClr val="bg1"/>
                </a:solidFill>
                <a:latin typeface="微软雅黑" pitchFamily="34" charset="-122"/>
                <a:ea typeface="微软雅黑" pitchFamily="34" charset="-122"/>
              </a:rPr>
              <a:t>兼容性</a:t>
            </a:r>
          </a:p>
        </p:txBody>
      </p:sp>
      <p:sp>
        <p:nvSpPr>
          <p:cNvPr id="19" name="TextBox 20"/>
          <p:cNvSpPr txBox="1">
            <a:spLocks noChangeArrowheads="1"/>
          </p:cNvSpPr>
          <p:nvPr/>
        </p:nvSpPr>
        <p:spPr bwMode="auto">
          <a:xfrm>
            <a:off x="823913"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1</a:t>
            </a:r>
            <a:endParaRPr lang="zh-CN" altLang="en-US" sz="3600">
              <a:solidFill>
                <a:schemeClr val="bg1"/>
              </a:solidFill>
            </a:endParaRPr>
          </a:p>
        </p:txBody>
      </p:sp>
      <p:cxnSp>
        <p:nvCxnSpPr>
          <p:cNvPr id="20" name="直接连接符 19"/>
          <p:cNvCxnSpPr/>
          <p:nvPr/>
        </p:nvCxnSpPr>
        <p:spPr>
          <a:xfrm>
            <a:off x="179388" y="1670050"/>
            <a:ext cx="878522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Box 38"/>
          <p:cNvSpPr txBox="1">
            <a:spLocks noChangeArrowheads="1"/>
          </p:cNvSpPr>
          <p:nvPr/>
        </p:nvSpPr>
        <p:spPr bwMode="auto">
          <a:xfrm>
            <a:off x="2095500"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2</a:t>
            </a:r>
            <a:endParaRPr lang="zh-CN" altLang="en-US" sz="3600">
              <a:solidFill>
                <a:schemeClr val="bg1"/>
              </a:solidFill>
            </a:endParaRPr>
          </a:p>
        </p:txBody>
      </p:sp>
      <p:sp>
        <p:nvSpPr>
          <p:cNvPr id="22" name="TextBox 39"/>
          <p:cNvSpPr txBox="1">
            <a:spLocks noChangeArrowheads="1"/>
          </p:cNvSpPr>
          <p:nvPr/>
        </p:nvSpPr>
        <p:spPr bwMode="auto">
          <a:xfrm>
            <a:off x="3367088"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3</a:t>
            </a:r>
            <a:endParaRPr lang="zh-CN" altLang="en-US" sz="3600">
              <a:solidFill>
                <a:schemeClr val="bg1"/>
              </a:solidFill>
            </a:endParaRPr>
          </a:p>
        </p:txBody>
      </p:sp>
      <p:sp>
        <p:nvSpPr>
          <p:cNvPr id="23" name="TextBox 40"/>
          <p:cNvSpPr txBox="1">
            <a:spLocks noChangeArrowheads="1"/>
          </p:cNvSpPr>
          <p:nvPr/>
        </p:nvSpPr>
        <p:spPr bwMode="auto">
          <a:xfrm>
            <a:off x="4638675"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4</a:t>
            </a:r>
            <a:endParaRPr lang="zh-CN" altLang="en-US" sz="3600">
              <a:solidFill>
                <a:schemeClr val="bg1"/>
              </a:solidFill>
            </a:endParaRPr>
          </a:p>
        </p:txBody>
      </p:sp>
      <p:sp>
        <p:nvSpPr>
          <p:cNvPr id="24" name="TextBox 41"/>
          <p:cNvSpPr txBox="1">
            <a:spLocks noChangeArrowheads="1"/>
          </p:cNvSpPr>
          <p:nvPr/>
        </p:nvSpPr>
        <p:spPr bwMode="auto">
          <a:xfrm>
            <a:off x="5910263"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5</a:t>
            </a:r>
            <a:endParaRPr lang="zh-CN" altLang="en-US" sz="3600">
              <a:solidFill>
                <a:schemeClr val="bg1"/>
              </a:solidFill>
            </a:endParaRPr>
          </a:p>
        </p:txBody>
      </p:sp>
      <p:sp>
        <p:nvSpPr>
          <p:cNvPr id="25" name="TextBox 42"/>
          <p:cNvSpPr txBox="1">
            <a:spLocks noChangeArrowheads="1"/>
          </p:cNvSpPr>
          <p:nvPr/>
        </p:nvSpPr>
        <p:spPr bwMode="auto">
          <a:xfrm>
            <a:off x="7181850"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6</a:t>
            </a:r>
            <a:endParaRPr lang="zh-CN" altLang="en-US" sz="3600">
              <a:solidFill>
                <a:schemeClr val="bg1"/>
              </a:solidFill>
            </a:endParaRPr>
          </a:p>
        </p:txBody>
      </p:sp>
      <p:cxnSp>
        <p:nvCxnSpPr>
          <p:cNvPr id="27" name="直接连接符 26"/>
          <p:cNvCxnSpPr/>
          <p:nvPr/>
        </p:nvCxnSpPr>
        <p:spPr>
          <a:xfrm>
            <a:off x="179388"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433513"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687638"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41763"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95888"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50013"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704138" y="1484313"/>
            <a:ext cx="0" cy="25082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9388" y="1292225"/>
            <a:ext cx="367408" cy="307777"/>
          </a:xfrm>
          <a:prstGeom prst="rect">
            <a:avLst/>
          </a:prstGeom>
          <a:noFill/>
        </p:spPr>
        <p:txBody>
          <a:bodyPr wrap="none">
            <a:spAutoFit/>
          </a:bodyPr>
          <a:lstStyle/>
          <a:p>
            <a:pPr>
              <a:defRPr/>
            </a:pPr>
            <a:r>
              <a:rPr lang="en-US" altLang="zh-CN" sz="1400" dirty="0" smtClean="0">
                <a:solidFill>
                  <a:srgbClr val="0070C0"/>
                </a:solidFill>
              </a:rPr>
              <a:t>02</a:t>
            </a:r>
            <a:endParaRPr lang="zh-CN" altLang="en-US" sz="1400" dirty="0">
              <a:solidFill>
                <a:srgbClr val="0070C0"/>
              </a:solidFill>
            </a:endParaRPr>
          </a:p>
        </p:txBody>
      </p:sp>
      <p:sp>
        <p:nvSpPr>
          <p:cNvPr id="35" name="TextBox 34"/>
          <p:cNvSpPr txBox="1"/>
          <p:nvPr/>
        </p:nvSpPr>
        <p:spPr>
          <a:xfrm>
            <a:off x="1441450" y="1292225"/>
            <a:ext cx="367408" cy="307777"/>
          </a:xfrm>
          <a:prstGeom prst="rect">
            <a:avLst/>
          </a:prstGeom>
          <a:noFill/>
        </p:spPr>
        <p:txBody>
          <a:bodyPr wrap="none">
            <a:spAutoFit/>
          </a:bodyPr>
          <a:lstStyle/>
          <a:p>
            <a:pPr>
              <a:defRPr/>
            </a:pPr>
            <a:r>
              <a:rPr lang="en-US" altLang="zh-CN" sz="1400" dirty="0" smtClean="0">
                <a:solidFill>
                  <a:srgbClr val="0070C0"/>
                </a:solidFill>
              </a:rPr>
              <a:t>03</a:t>
            </a:r>
            <a:endParaRPr lang="zh-CN" altLang="en-US" sz="1400" dirty="0">
              <a:solidFill>
                <a:srgbClr val="0070C0"/>
              </a:solidFill>
            </a:endParaRPr>
          </a:p>
        </p:txBody>
      </p:sp>
      <p:sp>
        <p:nvSpPr>
          <p:cNvPr id="36" name="TextBox 35"/>
          <p:cNvSpPr txBox="1"/>
          <p:nvPr/>
        </p:nvSpPr>
        <p:spPr>
          <a:xfrm>
            <a:off x="2703513" y="1292225"/>
            <a:ext cx="367408" cy="307777"/>
          </a:xfrm>
          <a:prstGeom prst="rect">
            <a:avLst/>
          </a:prstGeom>
          <a:noFill/>
        </p:spPr>
        <p:txBody>
          <a:bodyPr wrap="none">
            <a:spAutoFit/>
          </a:bodyPr>
          <a:lstStyle/>
          <a:p>
            <a:pPr>
              <a:defRPr/>
            </a:pPr>
            <a:r>
              <a:rPr lang="en-US" altLang="zh-CN" sz="1400" dirty="0" smtClean="0">
                <a:solidFill>
                  <a:srgbClr val="0070C0"/>
                </a:solidFill>
              </a:rPr>
              <a:t>08</a:t>
            </a:r>
            <a:endParaRPr lang="zh-CN" altLang="en-US" sz="1400" dirty="0">
              <a:solidFill>
                <a:srgbClr val="0070C0"/>
              </a:solidFill>
            </a:endParaRPr>
          </a:p>
        </p:txBody>
      </p:sp>
      <p:sp>
        <p:nvSpPr>
          <p:cNvPr id="37" name="TextBox 36"/>
          <p:cNvSpPr txBox="1"/>
          <p:nvPr/>
        </p:nvSpPr>
        <p:spPr>
          <a:xfrm>
            <a:off x="3965575" y="1292225"/>
            <a:ext cx="367408" cy="307777"/>
          </a:xfrm>
          <a:prstGeom prst="rect">
            <a:avLst/>
          </a:prstGeom>
          <a:noFill/>
        </p:spPr>
        <p:txBody>
          <a:bodyPr wrap="none">
            <a:spAutoFit/>
          </a:bodyPr>
          <a:lstStyle/>
          <a:p>
            <a:pPr>
              <a:defRPr/>
            </a:pPr>
            <a:r>
              <a:rPr lang="en-US" altLang="zh-CN" sz="1400" dirty="0" smtClean="0">
                <a:solidFill>
                  <a:srgbClr val="0070C0"/>
                </a:solidFill>
              </a:rPr>
              <a:t>09</a:t>
            </a:r>
            <a:endParaRPr lang="zh-CN" altLang="en-US" sz="1400" dirty="0">
              <a:solidFill>
                <a:srgbClr val="0070C0"/>
              </a:solidFill>
            </a:endParaRPr>
          </a:p>
        </p:txBody>
      </p:sp>
      <p:sp>
        <p:nvSpPr>
          <p:cNvPr id="38" name="TextBox 37"/>
          <p:cNvSpPr txBox="1"/>
          <p:nvPr/>
        </p:nvSpPr>
        <p:spPr>
          <a:xfrm>
            <a:off x="5227638" y="1292225"/>
            <a:ext cx="367408" cy="307777"/>
          </a:xfrm>
          <a:prstGeom prst="rect">
            <a:avLst/>
          </a:prstGeom>
          <a:noFill/>
        </p:spPr>
        <p:txBody>
          <a:bodyPr wrap="none">
            <a:spAutoFit/>
          </a:bodyPr>
          <a:lstStyle/>
          <a:p>
            <a:pPr>
              <a:defRPr/>
            </a:pPr>
            <a:r>
              <a:rPr lang="en-US" altLang="zh-CN" sz="1400" dirty="0" smtClean="0">
                <a:solidFill>
                  <a:srgbClr val="0070C0"/>
                </a:solidFill>
              </a:rPr>
              <a:t>10</a:t>
            </a:r>
            <a:endParaRPr lang="zh-CN" altLang="en-US" sz="1400" dirty="0">
              <a:solidFill>
                <a:srgbClr val="0070C0"/>
              </a:solidFill>
            </a:endParaRPr>
          </a:p>
        </p:txBody>
      </p:sp>
      <p:sp>
        <p:nvSpPr>
          <p:cNvPr id="39" name="TextBox 38"/>
          <p:cNvSpPr txBox="1"/>
          <p:nvPr/>
        </p:nvSpPr>
        <p:spPr>
          <a:xfrm>
            <a:off x="6489700" y="1292225"/>
            <a:ext cx="367408" cy="307777"/>
          </a:xfrm>
          <a:prstGeom prst="rect">
            <a:avLst/>
          </a:prstGeom>
          <a:noFill/>
        </p:spPr>
        <p:txBody>
          <a:bodyPr wrap="none">
            <a:spAutoFit/>
          </a:bodyPr>
          <a:lstStyle/>
          <a:p>
            <a:pPr>
              <a:defRPr/>
            </a:pPr>
            <a:r>
              <a:rPr lang="en-US" altLang="zh-CN" sz="1400" dirty="0" smtClean="0">
                <a:solidFill>
                  <a:srgbClr val="0070C0"/>
                </a:solidFill>
              </a:rPr>
              <a:t>11</a:t>
            </a:r>
            <a:endParaRPr lang="zh-CN" altLang="en-US" sz="1400" dirty="0">
              <a:solidFill>
                <a:srgbClr val="0070C0"/>
              </a:solidFill>
            </a:endParaRPr>
          </a:p>
        </p:txBody>
      </p:sp>
      <p:sp>
        <p:nvSpPr>
          <p:cNvPr id="40" name="TextBox 39"/>
          <p:cNvSpPr txBox="1"/>
          <p:nvPr/>
        </p:nvSpPr>
        <p:spPr>
          <a:xfrm>
            <a:off x="7751763" y="1292225"/>
            <a:ext cx="367408" cy="307777"/>
          </a:xfrm>
          <a:prstGeom prst="rect">
            <a:avLst/>
          </a:prstGeom>
          <a:noFill/>
        </p:spPr>
        <p:txBody>
          <a:bodyPr wrap="none">
            <a:spAutoFit/>
          </a:bodyPr>
          <a:lstStyle/>
          <a:p>
            <a:pPr>
              <a:defRPr/>
            </a:pPr>
            <a:r>
              <a:rPr lang="en-US" altLang="zh-CN" sz="1400" dirty="0" smtClean="0">
                <a:solidFill>
                  <a:srgbClr val="0070C0"/>
                </a:solidFill>
              </a:rPr>
              <a:t>12</a:t>
            </a:r>
            <a:endParaRPr lang="zh-CN" altLang="en-US" sz="1400" dirty="0">
              <a:solidFill>
                <a:srgbClr val="0070C0"/>
              </a:solidFill>
            </a:endParaRPr>
          </a:p>
        </p:txBody>
      </p:sp>
      <p:sp>
        <p:nvSpPr>
          <p:cNvPr id="41" name="TextBox 40"/>
          <p:cNvSpPr txBox="1"/>
          <p:nvPr/>
        </p:nvSpPr>
        <p:spPr>
          <a:xfrm>
            <a:off x="8389938" y="1268413"/>
            <a:ext cx="533608" cy="307777"/>
          </a:xfrm>
          <a:prstGeom prst="rect">
            <a:avLst/>
          </a:prstGeom>
          <a:noFill/>
        </p:spPr>
        <p:txBody>
          <a:bodyPr wrap="none">
            <a:spAutoFit/>
          </a:bodyPr>
          <a:lstStyle/>
          <a:p>
            <a:pPr>
              <a:defRPr/>
            </a:pPr>
            <a:r>
              <a:rPr lang="en-US" altLang="zh-CN" sz="1400" dirty="0">
                <a:solidFill>
                  <a:srgbClr val="0070C0"/>
                </a:solidFill>
              </a:rPr>
              <a:t>Page</a:t>
            </a:r>
            <a:endParaRPr lang="zh-CN" altLang="en-US" sz="1400" dirty="0">
              <a:solidFill>
                <a:srgbClr val="0070C0"/>
              </a:solidFill>
            </a:endParaRPr>
          </a:p>
        </p:txBody>
      </p:sp>
      <p:pic>
        <p:nvPicPr>
          <p:cNvPr id="42" name="Picture 11" descr="http://d.yimg.com/fz/ls/he/topic/child/child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4149725"/>
            <a:ext cx="22082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AutoShape 15" descr="data:image/jpg;base64,/9j/4AAQSkZJRgABAQAAAQABAAD/2wCEAAkGBhMSEBUUEhQWFRUWGBkZFxgYGBweGBogHR0bGxwYHSEcGyYgGhwjGh0bHy8iIygpLCwtHB4xNTAqNSYrLSkBCQoKDAwNFA8PDykYFBgpKSkpKSkpKSkpKSkpKSkpKSkpKSkpKSkpKSkpKSkpKSkpKSkpKSkpKSkpKSkpKSkpKf/AABEIAMUBAAMBIgACEQEDEQH/xAAcAAACAgMBAQAAAAAAAAAAAAACAwEEAAYHBQj/xAA+EAEAAgEDAgQFAgQFAgUEAwABAhEhAxIxAEEEIlFhBRMycYEGQhQjkaEHUrHB0TPhJENicvAVc5LxFoKy/8QAFgEBAQEAAAAAAAAAAAAAAAAAAAEC/8QAFhEBAQEAAAAAAAAAAAAAAAAAAAER/9oADAMBAAIRAxEAPwDe/wCIix3HkJbpSkozlEvMgMtm3Hbp3hvh3ym6/mSInESTV5ZLi+5/r1S0fielM1L3RON0DzXKTE8zADDDbXNvo9P0PBkYO9Jf5ZxCVYI7wvbGSNuKw+qdRpEPASqfyY6cWdpBSgWt5WakZ9M1jvY8HpV5dTUju/YQlukJkM9om128OPzW8Uaa/K3yjK902Eo281FaBFY1GKfar6TqfDZ7ImnFju1L1JSlUwDmMf2jx7379Bf1fEOnudSMb2rLUuJPytbw2mfMocNGXtPh5L5r3EUjZGpV5UkJhJNSlYdzsnR+I8TETSRluZSuo4ObluxdXVGPTv0ewi75SqsRyZEsikfKgtgffl6BM/DsZM9SUkDeu7y8YltjmVBWOWSmelyjqyKhKpxkVKFbqsJ7vmXmrtqsxOq2tKeYaUYxZS3RDUZu2Nx3PrCX+XOfS7HS+OaImnOc/OyhE2XFqn5lbRPPdei+8egzT8DDUY1q73SkHN3cZCq8yXPfHPPVrQntkw3ynKShUYxCRFZCmCSCo/79U9LVlbJvxMVdhHZtIlAYrlui+8rxw/w/hYwixYxjGWAFdxmVdi2W4rABQ9A/VjMk7VCOzDAqsy8snmXDSV6dUp6GtBSoEp1unLVkxjLuRhW2q4FyD9WeqvgfEwlMkaWrGW3ziTuQiMZDusoNsivqidPfE6kfLDTixs+ZAcxgxtZnzG58GLsbeHoLHh9BsmxDUQs3MV3NY3R23jiNNVdWdD474lqkxhqwhpCk5G3C1UHKDaK8mT7V9SWoau+enqyNM/ljUatymaqJglz71XVyPwTTsnHGSTGfFomY0Zz3vl/JAa+v4j5hu2GnJ2xoJbXgWVLS2XRVnPdmjfl8mx2+UZbpFn711HzVRznOXqr/APRgjKLOtFiFKRIvK5PLnPP+nUaXxLSkzJT3TmUx2yblVDAkm+4xc8uA56KtT8RsbdHTACpTnHb9UYguWJGjLFHaZ6DxLo6g/MiQqe2NjUr5lDb552I9uBrqpL4fJ09s/LoSjUt0Iy1+QLIl3alVger0GbEWLDaN6eptfmCLVx3XZTR2o6Iz+CZKx23tWO1CKSbIyuSTvsocHr1U1dSGriMNLWNJuSM46cD6SldoxiKnBtPW+neL8AEJampqTo2kYRjGiX0DEYeZbOcvtis0dJ0icPEau4tAnqXYls6Y2hLdQdzBxQUdb414SNRjGUhj/KnE1PPuSMokiKUFDeB3Roz1bl4iGliUdIP/AC4DKc5H+eJzGF0VwU9H4zwGts26eo6cxoZSNsr7WMd6bRry3t4y3MZamkuydyR3T2gEroZXISGbfLmh5b6KDxHwz50Y3HU0XcalX57F2zZX5QL8hXPTtNYh83fKcovljDdIBjulY13MpG8UD1WfD6xKOyUndP5jslRMUsWUZNA4IbSgzjqzKM9zraeye9pzKCRHAYf5l1d+UpsxXQL8V4rUjIIaZ/MHZqzJu2i6lGvZzKRi7vB0ucJSi6k9WeISju3IW15zbcSu1GV4MdXNfw05XWN2JAM+zUlXaVLdnhozwdVdXV1Iybia0UVlHfGBHaN5ZxV83Dyx4z0DdLwdaUI62rukRSlWM/XHllKXJzjD26ry8Iupv+a6JDLHBGRcmEr3/SISYEs15ucr0tQksoeF04zNrBQnNXc0u7yp5ZSbeXnnq7sm262nHbVXFU77vQebvl2vsBHm+N8NCfll87w8BZTNko/MZN3uFR3F01Ex7dW3Q09OO3VI6mmButyYsuNS3nLuM5fxd0JEyPlnHTrdGzBfaRJHzClSs+2OmEEgvk0l+q5Eouatl3Xisff0Dy5fLIpDREZktkm5ErDTngsip2cUhfTzXG3VgOuO401BOUIJkjtN2c4+3TYeGhtIR3IReNShvNLBwUiX989N3OnphpwWPEYUvOfW9vOe3HHRVLQ1vm0S1FrzShWntaRrskUzF/O4ROs0tGM8xj5fNLUCct0WxxWJbnaPN8dWp6OkfzJu2RZuUuTjze76B9ulPjify9qSgxsk/SSq4bjari2hxXHoE+H8HpVen8vEt0buzbjzYvFVXaun6UDfJG6EZILDO6y8vN1weueq7rzQY6kYy8vzCo+W++aQt3c/97GrCcpSkbflxMcOS/p20tOak17dEUJeAnKUZTIzG2TGEIzxdD2lDbJ8vrXHTp6UdsZ7NMhDdLawd13GwyUrxd3jjp2hqC7iXzJVtJFkOak4aMGV+2L6rw8Zv1mOppwjIKvcu79x7cDfL0D9PO/ZcQaY4zT2LPl7pX7VXQfK0vmSlthLVRJySp2VtMRWjANWX9+k6OilENLShKVyiHfdmUm3dGiiyucBwXNZaQl8vFDDbzV7STla7UVhOilngyUJfLs+abXUgMGziQY3CMlrF1+GjFj5fOyoZ1RPkaoSVUgNnreXqq+GISjOW6DdBpbpK39LFF20djsN9Fpx1Jb3UGEZAEJSTbi05w4cjfrQ9BZ+Tnz1qPY+qOmhgY7dsQxnvfudRreEajHfZklAMTjT5dvauUO19KLK21IlLbL5jTYXyDuRov8A9PsIUzTM6lVliI0YsOMIRalyA3XRB+AiQipCRFyxtaxeSTV5zXd6j+JlGW7A1nTZc39MgbB/a1WXNh0E/E3G0+XEu/JYl91CzbzLjbKs9TDxLTI0cQlRfK1VYyNYvuV3o6A/EaetPbJqJFtgOJYSpeotJ7+tZo/EPiWman/Rl5i5TIS+ZT5VjxmKxtOy/ZRL4Romrv1H+YyFIdpXdbQdubvOXJdoetPUJXv1IRe8WkBoKdwbd2OPNgTHRVbUjvkEHTih3LnIB2y5+hoTblqn3mGnqYuTIGMokY3KarLPzJXGpbsOfp9Gz0dfV7ac/My2ebT8pQCnG0yHfzcZ6nxou0aIyKlKRTTnbE83YfKgV/m6ImOrO2iE5RthXlqvuCp68LfVWfhYQkaepE2yXdPUnE30DULe6XK6xn06twhqKRlqQosCIW48qxe1bsZz7HQxiMmGsRJSIgbfNPO7917Q7HZvoBfD7ojFNiRIjIKjHzEiNPnvjPp6dV4eD1Nd3Nx09OQEJFRZwf8AqNxJSQqt2LjFrB03SmEnVnpz09nlCRFC6tNp5Qury57HTNXXnqSNjGJ+/bulJfS9vbDVWnGLegjQhrTjEZ4sbJqyVxHdtLicNBd/to6D+JluCcJRppY0PA7fltu3nMVaLwZ6g8b82bF0r04jGU5+VvCseUhYZxkMtX0vwny47nT+Z8tp3eWUJrRwl8CKOK9zoqvL4hqgo6TQNbPPV1GbGUgiGTzZ9pXm7DxHzJPy9XU3QclabVhUp8LHLXF/eulR1tHUdvy290WW8GbErbNjOVkbwKtenNFqDKZosNsfrmjUlpDaUboLcUrO7Hr0FrU0ISNpFjtvMPIFWJceB/3Krql4nwjIa15GlOKbZkdsyXEjZtmyvhvNZvo9WHh9DbLdwgfLkFD3kRq85ecvTj5c5f8AVGcFizzEluwxvhlWKPS/sRXlPxL5NIQMMpIGo90kXLi2+Lrjjo9Hws4st0UjID+XUSO0qkVpWmzmucZOWhqRLlultsElH5aZltB8w1RjOFXqs6HzJmpNVuoO1oiO5oCW6muatFsHBQ6ehtQ09xCKxVibGUfqGSbox4pjQU+t9PhoTis9wUAyku2W5ypdDuwSi1XN9P09eBNjKTvqmUohRV7zHmN2Ktqzs30Zqwnbu3RMlcA4tvnvgO1YzYVo+F1JT3yd0hSEoUbI1IqrkSlXcPtVX1Z0/DRGoRfR2yqq4jnNvPr0id152N0rSpe2mq49f6+954aUmJGEnVB882y4+3+gicd+gZ4nxUzTlKDAYCu9sKObwmHK5zx1T0Y+GTzaYUMkt221yEqm/u3Srt9+rctSbINQsyxnGYFlVy3ES7xTT1G+E7LiQMEBMss28W1fGG8+wFPfix2AbIwjTFTncu2VGL9HjoZeF09RuWneL3y2qWtwQRM/cz9+gJ6Yz26uw3Z3MXmmTW3zXx3yLZm7MPHQjEXU03GCM43XJVpWebCs9EI1teBGoynsBZME3BGjZG47kulr8X2mOtskRIJpcs5y8w9tt5W6wtpwVVlH4xoWxdWEErdL52nHc1TnddB0v/6r4dv+foahLG35unVFrhaeG6L/AKHQHCcMam1KikZSkEkOLv6JXSt32cUdUZ+JnLjUjDannlUXaV8wmbWKRbVs3c8UPomlJLPmTtzKJZLJwIBdHPtXHS9bQPpltnGcguiJarMsslJTNPBXQI8Xpas4nyl2yjUdTZc5DusvmEbbEj+c30P8HW2LmMc/9WUtSNFbhbxTG/W/fq3L4dqZ/mbGQrEQlm8ReSNvsNHHTDS1IcQklje4qg74+rvceB/CUjThr1tZRluz56wPagOfNt5wJ1EPC5jKBB0y/LtYvIxpbFs9Tl710zWN+JyX6qIRd2Kj5q42y+3PTdXRhFHzUPorKs3L/NG7+rHRFfwkYL8tmb8XGi5bQaw3KseZez26KcS7Jykx+mRCEtmccmD73yVnPRahEZRNmnJd62Ykq2pLyuLzl9eeh1fi5GSUbQ80hgK/trOR97+3QK098tSTHOGJg+qL5pcNRz3olQ10Hw5luZb2UcbozitSwG1QTN/VJrOW+rMPH6bGoPmI8CFuXabTDQlh0EtGSRjO52jidRinenur3vJ2voJlqMiJp1GuxqDznauTdm+f81oOc8RpEokb05NbhbiW+U1KCigfa+o1teEY7RgQy+atqGEDeMhfanqt4Tx2hGPk1dJnLISkEI5tA3O0b7dw6BnhNONGomrIpiLZLTMLylC2il9q6fraOnFVnOnCCq8m2NZZVha4vPVXdKXm+aF2fNk2ER2pFj5QvO571R0WrrQ0hLhoyvGrqsRnVLJlJwL73TJO/QHGTUDR2xgtsds2TbexuflkRtlZ6Hr0uHg4S2u22LKcJ7riSm1jbnkutyH4Oo0/1L4dl8vS1dKcnJ8vWgodxb8y3gzeDHa58Q8TqaYbNPdJXyXGy+F57+/oX0FHS8Dpamo6rFjOMVlCUlrBEih+36pZtWXHVnU8LCjdEjATzVLE44XCJD81YL6dL0/jmlUXxOt4aGrHzMZa8PLi/pkkidPH9XqvH9QeEi0eK8PsBlTrwRm9l3enI/8AqrGOgueG8JDLKG11balEZR9ooZuTu9a9KzfnHbEIBQcF2HOImbeDN5/D4f8A/IvCwX/xfh1lzJ8RpWUXikMdrOqX/wBe8A6kpHjfCwV3D86Fn+W61Kau8XVffoPdjqaZEnCW3TBIjLDebL9AvJdj6dNkymMYmwlTGY5o9c0rT37nOevH8L+sPC6qGjr6erPzMYGppym0ZoW0o345p47evGTGPljeMAQpXP7Xt6Ha/XoB1ogVrEp0Td23tlYgLLjvxeMX1E5FRTdcsFkWDKrtOCvT70XnqXwUtSK63mUwEaY9u7aXbXt0XhfCxIAcgRumKnd7YrF9BU0fFyOUlunqbtS4xI9riVUrKOb556ua2jGVF3TLaxLC8u71awBT/r0EdYQlDdJSOXbaF0kbCPP976G5MvlkNlBdVbdrtzxyX9/uBHy5+b6dT9sYtpVmGQAc3aXnnrgX6j118Zq6cYxZupO6MHnReLq+3XfyMpt6MtsbajOJ2a8ub+xWe92daF8b/SfhYeMZ6cZE9SLKRbVrKTiV8t+W+iuew+DzI7pyiO7any2/qYn7qzXa66peI1CItF09jrpUvAJujEjGLJVtCsUVWM5se/u9ct8Y/V+eoqz4L4drTh8ygiR3KwffjPmzF4uv61b+Dx1NPxejJIW7mO8dkqhIRpJVeP6PW0fpj4LPU0dEIQUiSKoku2/Mq7mt0STWwbqXHXqfE/gUZS05am8YTuhkfaN8QiAc0f16DaP1l4L+I8Pt1Y6k5acxk6cmEYjRJhzudqBFvL2rPGfjmi6OvOEZylHDFliW14JHZOH7drrruJ4Oero0zYkoiG6Te0N0mckZMpFI8H3zxn/EKEo+LN5S6UHiu8sntd9CK/wb4bp68W56hMkCRhcSPdZLQ5Kujky0LPFfp+cJfyJTl5gjhjJdu5ROc2du3rm7+g/DR1ITsZMZMiIZ+kGmnzbVo5Gnv1uWp8KK+kjZVSajE5Y85iAWXVnv1BqX6Y/xM8T4XU/nydfTxFNW5ThXeMl3Y/yrT7PXbfC6ix+ZG9koiO0RHJIRzF3RO2C/Xr5w+M6NeJ1T0m88/mu/XXv8Nvico/D9AlGVKm8lNsiy24raG1Imexh6qNX/AMQP0zpR1NfV04yjMSUlTbLcbpd3zZ7UeV9TrQY6W6REC1A47tddj/xC0V0dSUrYujJ8sdsFL27qVWJ68d665F8Jf/E6P/3IYq36jt36K7B/h34HT8Po1paSSlEdS9wpctkkC94LFiVmzrbDWlnfqEpSFdOqjGMsH1dy+93x6vWsfpjxXyLKiyIVi6WXmHKvJxffraZ3Yy37qaGLgxbcY8ZLJHqdEab+v/hHh9eGnF092oDp6eoIbW72lS2mnftWWuOuS/CvhUdXUnDUs2RU2lrLcAPdKZOM4/PXfv1D4QlpxlEGUUb8xcVZLgcmZPH7vt1x/wDR2iy+Ka8AVd5QKSuSbcZpG/x36Ebf8W/VEPh/w+MNLTlCcyUNGF/+H22sp7STdbrYyb3T5o65V43xer4pnqaurPUmUDJZScSaLxECPH9DnrYv8StLVJ6bI8sY7RLpXLa92n/nrxv0p8VhCeycjT3LtnKMWPmCMoz3GBCKNlMew2FM1P0rOR/LZLTW8qMtpHcFgxRapEsq8nWx/wCEv6p8R/EvhnWl8j5c5SguTbT/AC1TbJ4qw9Trb/CfpuM9IkaujHcfSrC1GVn7ZbqlKhTzfnqt+j/01s+JaviNzv2yhsxt1FKnaDtGRe0LLr0sjnf6q8F/E/FPEVMjAnAZtoWRCNjKwppuqjydUvHfpZ09GWosqiPeKMiivWvx79+useO+BaMfF68yNy1H6mmVxExflcbhA+muL6839R/B/wCRrM4guk0ctMbJDwRDsH7as46Di2/rcdP9DR1I7tOc4jxvPbuFJnt2KXmutN1CpP3eu9fAvg0tpGTukwiMeNPylTW2yVlESnv36tI5t/h74GWj8c8Ppz5hqSunGISb+1Zrnt19C6etsjuk6cQPNGLfm5QvNbsc89utH+C/AfD6fjo6tQdSOPmJujdJuLxeeccnte9vhxu3cxdqsTF/sjfemikq+iMlp5jJXPBa97bLvt7ce71guKd0X1zIed13Yf3OsBFYy1IGRili+pFtQL/GeolONqXup+irfW416+p/v0BRUduI4tx9P5rac9uq+yU4zjuPNwgnyzhVr26VqKRR0rhp4rdiqCLFOGqKxzddumGiRImzTjE88jdmL2b9f+Pz0URPV8+Xi4zqMUKq6D1uX3oxz14vxE1UhJkklkAUyjmo57jhug4MX16/8DGTct1qYu7fWh/OVK/HRmlqRySihW0UiPKlBwmct3noKuh4E0YJpm/U2hKMpBSlruaxm8P2z1846svNn1OvpXQgz82qWKMhfK1jMYuKjdOBrN89fM/iKFrjNdSjvH6D1fDz8LCQxlK5RoElE/a54E2y3HN84Tr3vFaFwYRIymFO59gZmKXjv1rn6A0NF8PjSMLBluGtn7VvdEjxgRtyX1tSzTabIglRYpdNj9V80evPVAaOkQhndCVJbtZ4C129xSueft1xn/F3wDpeN0yUpSZaEJLKSt7tS+eM9uuzae6U2NRjSNxJRlMO63mK4f8Audcn/wAZ9BPFaKoroHAH/mavp/8AP9eg83/D79V6HgrdeLON7okRUlxaVtpjjnsde18d/wAWdI05Q8Hoy3SKlqasYh24gMsDnk/260n9P/Dpas5VGKYjmBJtuuUYx9ZGfbqx+pPgDpkdSNbVR2lEaaCu2Kv3f65V53gPh+r4ibVqtsl5Vyr3bf79dz/Q/wAMlDR2kkjB8oCSL4tySIka4zd8PXIf0Z43br/LlNiT4pwsbdrfIl478ddq/TuhM03US4NX5tsb4ZFPa8e19WFH+p/hrLwfir3eXQ1nIIrCb+GJYPpKvTr5++DyDxOgpZ83TW+K3HX0H8ZSXhPEQhECOjrRbZWVpy5o25qwv39uvnv4bqENbRm5DU01PYkY6VI+i/g8K0jZPSnIgBLhjZdS24o7plx1enk3Rk4GUtr6d/Nl4TFX/orw/jo7RCe1qt3llIOwOXscXwej0nW7S+SEVzOgY1mKiW1w33srh6qAlDV1JEZEKQXfHMo1n5fmAn2yWGS7euT/AKRhKHxzxZpkiRqagbduPPLCSuKVh7+meutzlHbK9RZ4YyjF5K2WBXPPr+OuVfoNH4742Upalk9R8mJKzkOHk5srHPbora/178K/ifBR3J8ySknYEnN1RwRlVya/FdcL+L/BtTw8qmYb2y7SLqz26+lfH+C3acp1HUlR57y1grFSioPA/U9aH8X+Hx1KutSNC3Hu2ZrPLd8FR5vEHMv09+sNfwiEUnpEiUtKf0NeneLnk70o112X9Ifqbw/jZxnoso6mCemsScUtWT/5kWvqDlbI0HXKv1D+ifl50Hc1ulDNhlw1TgVziktrryP0n8an4TxulqxaqRGdljGXlmJZZtXv6dB9Ez+FbtbexYB5mQ7weVHn24uueg/UJrw0Z/Ijpnlo3wJNMUIo35dypRWe3D7kIz7xIq/U7bQxYeXv2p+73T8UuGjqSZRCkWTsjnHMY81f257X1UfKPxC/nal875enq+in9Ovqjwst2kG81GIFSjbD6fLH9skqOJPYevlr4uV4jW/+5qf/AOnr6b+CeI0vlwYwkEiMpWJCMmJFXlFwZrtjoQep8PkzPLpVG/K4P/dJKc+td/bq9p6kpTybiPPeO5E2ht8oZ9+B5em7F8rOsu3bRg98+vKZrqXw5siRvZGOI6aj7v8Av6fmugWaUWW5olzUhVDi14oF9Sjo5MTsRcMpRPXhP9afa+ei8tVuYhXtR/lzlH+vHS4ktNsZVJpvMruhL/GPs3d9AqENW7+YbSqKNp/6bs4K9c/fBvhublvnTQgpWbC6tkrn+/HS4actU+iKLcbjK8ZbSVFpwdHpsC5Rnu5iEpejxfocKenQRoalyPIrtrNWkaxXoqrLB/p0fFJpxkXXlCy28U5cZo7dL8SS1Iu2ZG62TMDt5uTmOf8A431nh5oyViRgoBG+3EfZPTNdBY0DdKO43Tq3dGsPa9t90arP9evmbx/gJfMlGJdqH54P7113T9ZfqvX0YsPC+H1tRYta21+XDKYotkVdWGYv34rqeF1/8iVnh/Ga6lWR2b9AS2+GmvmNztGRaSXisknGPZz1s0GPLjGQqu7LN8Hc9Trmn+HfxfUhE0NTwtRJX8+/LDvc4v1Pp9+19dK0PCaeZRSW7uVK/RvnntjqlFo6hKiG1O0bq3msYqu2O/PXIv8AGaep/FaBqER+S1tbE3y9eKbK9uupfGPHunoak9k9WMIi7IjOQpFKe9Zs7HXGP1rr+J8b4p1Z6MtMjEhCG18kC0vHKqr7+3UpE/oHwctSWqEN8azX1XVYzjyyc9rHrcPiPwBnF3DKE4EZSrDwxgLmjzZLyX2vrTf0v4/X8HO4Q1JX9RFYyvjDXp2TNddo8NrPitA1J/yyULp5jdXukRDCMaMPfor50+IeDlo6jG24vll35xI/567N+jvjcPG6GjInt1YNakKdhP2201IpiZA3HbOqfrf9KylDfEk6kEiD+6Parrsie1+vWv8A6a8R47wOv83w+nIU2yjIuEzDtkWd0RGyynOSO8eL0SUZaYz1FjI+XGgzFLeCJzm7vGevmrxehqeH1WEsT0Z/3i2fhw/Z67l+lv1Pq+LZRn4Yh8uI1vvcfSgRp21mm7vnrVv1f+moeJkzA05528cW1GdYaPSuhG7/AKZ/htTQ0/EaIO6D5rcNBKMu8JC1tvtZ16vhvDBtJrNR+qwsy3be5y24c1XXC/hfg/H+C1N/h5gW8SjsntOWE6uovNWdq62aH+JPxCID4fS3yCAsUvFmGf8AvS0c9NHTPi3xyHhdKWtqMY6enmbnecVAjKsywFc4x1yb/C3RdXxev4zUNstXVkwktArKcy+TMolhkE79eR8Uj4vxmt/4zUlPaDHTjuI5xQoFtJuyvG7GOifoz4dsYEK0gjYXZFC9ovGeQq89B5n6k/WcvB/G9E1Jroz8PHT1NstsYspSrVw1uELk00vHW3+P+BGpP5h5py820bhIuMrM1ucY4eTrRf8AEz9K6nitaOrKYahEgDW2soFe7LOfz14v6e+IfFvBw+XpBq6cW4xuMyDV3FZE4Y+2HoNx+M+A2Xvg99o1FT722XuH0D3L4l4T4ea3jIaUTyy1IlDwLnLXBeWuOt6/UHxz4t4rSdGR8rTsJHdTsLKcnD+146L9N/o7+HkP/UnuisqQS4oRtK/dY94xzVnQdk0ISkfSNy3eVa2jYFhTYnGftVVPiXwuU46jnawkbdzUGQxQ8qVbbj15zdrT19V0oysuhitfMWsQQxT6/nGetI/W3x34jHdoeG+XCCJvZ/zc2P0m0Wml9eznqo4R4yP8yfpul/q9fUPwT4iR8Ppko3L5cG4xrTm7YA3u5cGc446+fD9E+J5qNerLB/U7Y663/hzqeOjCGj4ifh5aMDbBqX8RBMaZbEixHu3R0XG/6eruL1BFpy3GPeiuMV7PrjpE5xbNkoyuIg5Lqm48Hsp61x0ZQ7pFSo3yL/8AwY/bt2P7nmEGU7hGOUi3z/mOH+3RESiSaQKznnHIq3eeOj1ICXz7q2WV5a/0/PSoyjKNR80cOa7VlTP4f9+hnqahLcDtcsXAF8hSrzd+p0C562ptd0U3NBH6gwDga72v26Z4fRhEjUfMARdpFqqMf8dK0/EgRlKG6ci90SgGi1+7/r051hF3GLNgXaV7WPvgPXv0DHR3XiuyDk96LB59V710EdSIfLioDVFF1lMNi5/C326Ttkyg6cN0KLRsKyeXcYv+vTdFmyLd0IlKx9QzR+7teTn1Og839SeE3aLLLVUCIDcb8ztr7Zy9ae/BSSG1FI9jBgKP215X3r79bxP4dGlmsLrdHlygl9h8pnAl9U4/CdLUViyhEU2sbb7octGO9dRWueE8JtTFO7Pb0xzjOfzXHW9+B1TbH5dQi1uyH/NN4pTryo/CGWYbWEdsYyraJlZN3kf9OOvSPD7YbIyZNVI3BFD1u2PY7djqhWt8Q+YSifRTGNiMnvK4u2gXn0607W+GDqOMxsOb/wDbnmqrJinPW8aUqH5nYuyis9vZq8v9uqWr4HS1fNAjzmQtRAzfvX+o36hqPh/hwqgF1Wb7F+h2wubXs9bd8CY7CojOOMbsGaHCBnqdHwcQ3QIyaxFsI4KYtZa5vk6d4HwhpxYjtmkSpWHvSZD26Cv8Ug68a2EAtv8Ad2PttF7+hnrWtb4ZHv5LrPObLovKgF1i89utzdWbnOyJ9O2rTmVtKV1VhpQ1aWClY23Epx3lhsCxLf7B4f6bhHTmboRROHtlbwf1q+rPxvwy+eUNOrryqX6SSsDVv269o+HQixcDG6tXn+9+nr24vp3zd47oYzjnJiqC3v8AbqDQ9fwmE48rdBTf3rDjhHjpUPh8ZLgQcVyHaP8A8/t1uPivh+kLJMBuuNyussULUM3XYHt0nR+AWjvraeYl+1xYHsVm/wA9MNa3pfDY7ro9C81m9ovpfWweA+F6kBkR5PpWh45rzc5A9Hr0/CeHuW0i/wAviV5kpfrWX8gH26dt2MpF7pSpFAL9Dvd+1r1TXhfH/BTnAkbpGbk/TbQuCMh5ynWseI8ESlvxnc02JS19RgSmrxxml66J4iLmM3yxyFWt9qTLd1z15Gr8LjqqxZ7pXKXlCMr7n+V5xjlwWdTBqcPht0VwVw+U+3pY0+/t17Pw3wqoW04rzLmhu+e39W+evT0/gcY7a26nf9u03OQbuzseg5e1rQ8ToaStTJ9oyJHp5eCLmsBx346Gr0NHTjbUIsTbGfCBWclVdD+etc/U/wAPHUhJl8xfM2fjHoV9uHkevZlCEvNNNkfpaqUdtbruV3Zb3wdHreF0pISkzXzAWoUBfParZevfqjS9XwBgwqVacuL297wYO/t163wKLp6iyHZMz5O/J97e+OBx172h8L04y3EUSsyW+dzjvRVJ6Z9Om6QyN0GZf0sY4S5ebmjMue9cduho3UjI9QsUfTk9VD14ekujBlultjnAVbmvyd64vozxKzY1vqMfp71zcnC1TQd+eslCabvlXM4zYPFF5qm+iF6mtOGnZAtQTj1ZFZU/sX0yfi5EWc4yj60nHZLLQzjHbocRkynNUK5trnNcZ9q6zU1zcO99a3fgvjhvFdvsdAv+KiQ3zjKL5WhugqjnA1x9+h1fPMrTPLaPZpEpDCv9v69FjU2shG/KTTc1e2yvUuuOfZ6zR8TPJOHtGJwNK4uqqm76CY6Egs1LkReV2qvOKLMA9YyCiQYMxivmk1VVk+yVzfPWamvVRlIZSxHT3EaMcLmwpz79WIaEktusVbbV5Md1orPHQJi1tybauNVvVcBdu37nv035mKbd1+YWntnvXbF9vv0u9S62BG+YYknplGOf9zPRaM25Sky24rfW6zmgoCvT1voM1NbSJbH/ANvNxuy4ueW+/QfwxTt0yNpcasS+fQxw+/U0Ryxd3NVclu1Pe/TirOejj4lcA+Ztybaxhzj+megHxEZYSflUiRQSrLEMJ2s4uu9maXhIBZKUhtvcN8YIhm6x+ep1NKIkgWi8N4B7VtX/APV9H8qUkR20GEHGHG1unBzePu9BGrr7aZLN5cZPer5fQPzjodTUlKNxZRk1IygCcX+6ua/v02FbUVmOKfcui+wf246EjI+lgRpIkI3n/wBT7fboEwN7tk/zALL5xb/U9mnq2wbqnFJXmCseyf8AbpeuocguLyffJy4cY6qaXzYRk7RlutXnOM2GNvCX0Fl0pUbpihciSkWsmTsI/wCr6dR4qE0WMgwbY3Qd2VmWw710UJYuRlK2yaDDcS8rjlA6EjIMm5S5JCxaqxp9vLn789BX1dbaURmT1KU0iiNJjPlzYPrTdV1ZnEtNuQzGqWrb3NCdDqa0t091MCJzFiSXkvO7scexfdWp4qUoGyMtzLzGarOJ7sihdF5q756CzqwGF1WLiPb0ln8e7Xr0mfhakO6V13RQzfa4l24zf26Yap9be6vprbdft44GzjP9+phr1JiLNctft5xx2wVanQBp+EikW15yi7ueVLcLjir6zU8Fp3TKUGwqJtDc+UCtvLhO99RCJLz3Kw53VXq0hmq9MdAbkZG+4iFptuqwYJZpv0voAKN7GW2q3MIyr0MUDPnu5/PTNPXhLywGf7YteVxm2tuC3jIfjqTWqpTNsg2yataBlEC2rXzfeuTovmxn5h+ZCjykaBrG2wFzTkeCugHU8CapWoRm3bW4FMF1jm+fudAeEoa2xJoscbWRXm3EsYsCufsdHHxEdJ826MXizgqj6eHc4vNB0RQhGUQjimmEWJbgyPHL/pXQCJt3EhjjLLAhbJkrQmHt689Jn4iEszEa3XBZaUgXhKG73due/d3zLcRiIJ5eM94/5/foWZom3TSc80SK+rlZX9N3nOcdugZu3RI1PNLJNqctxLu8cclnRPho2rbLi5NvtVOP6f6dLj4rA4Lwkgjxy7gp4Q4/KPWae6AMdRnd0TcObZDVgZfez26BmhaVIurqRmvfn81XWTlGNtxclhluikLyrX/OOl7yUqZpkV3Uy4qRTdBivtfWQ2485Jl5RjQ3bY0Gf+HoM0tAiRJSGVc5aO7n6eavHpl6KMZVhNtVwWt5uh7d66S+WDKLHdJDdtIh2VAwc/1PS+oNXeeaLCKlUCSbKPVFLyf89AzX2L5mI20gS9Bu7p4LxXU6mnG43HN+U9cIGPQvKf36L5diR25EZBwcLWP63279L+WA/L2AfU2oduUkX3ebr7dARoSSO0iSTzSfMcIxWrfv0qWv5fLFnEkeSttEcrH0V7vp0RJWt8i6InD5aXFJlr3TqxqNbSSq8FqPs8d/X1roFeChJhGVySSNSqy+Lxiv+/Wa2pKP1NwrjO6+0B9/f19+i+dFlbOVjxWGqeKtA716dF4TIyBYvFjeW3msX/b2x0CtI8xGMWNUtI59ORjlMBnD0epprKrSvM7Y5rjaLy3dnbotTUSJKVRWWOU5oAqrzy7eV6VikMbmin0zuArd7rzXo5BxG6ue9FrHcVe2ETJ7dDFL2wxJMwEyK/uPzxnn26jbIhRv73KGFDmT3Le4P256XIhuVmb2opLCHoptzly+vQOhpxnNyv7aRvGU/HH97u+oZ6gXZNLtULw16I3WO/RTuEWTKiSRDsdg8ubzdn36GGrOSrFiRz5v3X62GbLM0Y6DDSY+eR5ttWBfYzufqvvdc9R4XXm7pSxcvJA4O3LV+tOOjl4q6jAuUrpE3AGbta5sur9up1V0zc7kviJgDNU8+l88enQV5asJlamrBGTUXBV1AjX1VT6pjjpsGNkrzdn07c4zUqn6nuKdDq6mnvdvmlVbgJB2S8v1JZTz/Q9KBnyxhDiyreyNx/FX69AjX8THf55YMyBbiqbHb++zk/t0elq7Fu0krJiO0PzwU+vo9+mS1doVvWiqq3NRKzLH4Mc9T8yW5IzO1m0ffLjN/cz9ugTqeJE2kv5g/vM5/cZ4D17djpmrpMqFi5p5TO4qNeoN3/THUSZxFCNZEq5GParLbbyXy9LqOlCIyiQI+1LkvMjtWef79A2jT8u4EeClO+1tyVkvL79ZOTGO2TGK9oqRFyu6qvmivQ6Dw90sokGDtjELkGOP8zaLivu9NNN1Dzx2etyvhuNY5/uV+egjT0vKxlKxG4yPOxzXHLjFn3ydJ1NeGT/psS2VCg3cj0jnkx2z0epo0USHa2srqwxtquP8pRjjqI6cVwMpXmTYiosQa5q8HH9egDQ8RGsxCMJVn6sLTeVGPvw1nu+McC1F7v1Rd1djvxyUD0E/EyCyLsj5dw9qbUAHisetnp0O5N0vPqRckZVHHLWL5rsW+99BmprSZO6MTTLV+ZWOdzt8rdd77dE+I3VugMXjtXcoaaxz68X1NgESO7dxuBorDTVFdueplqare5GKmMGOUW7PTI9vXoJ1JwY0bGssXkvOPVTPPQaWk35obV5d4nfJWbzz79uo1pRjJaGcfpNwSeKjmNt+vv1nyP3xhd9zLLttLCIdv+/QCRIAzTGVyPpbjEa7PQ62rpbguuGTbXsHr+Lv16r6XxFVWLpxMyqCrgS8Yxbz+Or+lpTJUMguyN8lZlb2zx27dBX/AIeTF2lnlYzjJy8yWmwt57c9FCC0SL040lfU+jIPMO7JjPOOg1/EadoTlCdgXYNRxdFYP9vbo9LXispRn6Mj6WXorymefX2voHbIxqMZTJV9JiLnOMx5/wCOhhCNXKiIY3oY7ZrH54/v0jVjqsNpVoGAwYcrdxbr8duna0zYsgQ8rvY3ddxKJMqP6vHQZDxG+ox3L/mAl7vmJKX/AHz9+p19EuO+nbVU3mXEC885z0enpVUY1Cu2BPti26c8/fpc5ke5HdaZj9Nl8rz64r+3QBo67Kcqdsa7xDf92Ta19rTPuH8VApHbMqESS5ltja3YBE7YavpmpozlBN1DLJIK2nIyMce5hr7S+HuWWCFuIK24HMstVT7c+gTLS43spW2S7OcHb7FV/fopeIMRhpqTMyQI7XkzXft/TovD6kkuFx3GMU2cylZyr/q9YR25ksjFSM25bQMZatx+XoFafh4mp5rAqIXJPuYrNvTvLN7+Wmotn2ustV9s9RCFRxHyftpd0vdV4fTpE/Cas9u5No+aIm2XqFlJxz6Pt0DJ6gMgkb/JGZdETtLHLz65Q7dBGJv3xuZElcmqV233BKitmOSzp/htAihFdtrn37GLrg/04xGnI4YbcOAd32os23jNcHQJdPUsLjKBwrGsf+2scel1l7dJ1NVk3D/qhyw8stt2DxQvCPZO3Vv5UTj+VL+il3trA/V70vUanikQjElKTSxMRBq753Nf24xkI0tdYDOo/uIR8qIte8j7Hr1HgvEzkUo36xp7rIKAjxyvan1VKIam7UG2VxRkI8RsSloI+mH16PxmvkltjTIglO8o5Nq2XVCcdBGquleobi8AI/u4IqhftdGcdBL4dvZbiSWO28bqPMU1ePf7HVuepHcG6IHrLzDWCntXN+3s9K1NeIViUA4I3V53K0UGee/PQRpb3j1ky8sX/wBLHASo5v8AdXbqtLxQRuekkpLLaBIUxurCGf7Y6ufMjOO5EEzYFnCJf5/Dnno4zj9UC7KF4A5M+rX9PboBhFTLNUMyo4zGWGlv06HWY6kb80iLXlyrxXlyelOMl+zZStLEsvLHa5wORus37+3QRBn5dyxch78xdyf+71x0AwlGUvJNuNx28AFYTsitPOHsdBCMt22SyDKQx5rxzw3aU1h6ax0WN7YsO1Dlq6rmVDlzy3VL1V+WywR02Km9Yea20hWPMDV39/cLOlq4Ij60SVZW3hDsDYW9Y6siJeyLba0xAx7LbRnv9uka+qaeJCwfLu4I+1FVn9x279PhphiiQ48p5arjOEOK9z7dBEtGDW6N3dV39eWq+7/TojUivklZ++EG32buz0c10nT09oEJu3KVDBXMe9ZecOOmylpoyI2mGUS28FNOegTq+NSPlglzI7p5Lat8trWMPJeep8PM2ylGRIcyYiWl2g0Zrj/99TpqsZNEsoBimile9fbpm0wT2in0rf3qL6/foKuj4qcAJzGS3CzdIOfN75OOLOmasG4s5JGNtSyyf82K5us5QejdUbkVGiwdwxundJl3we3r0GlpL9RG2XlYSpb/AHLuWsZrD6dAOlGEdzHeebEXEuQ3Dzt3cC8dnB1nimCG8lvWtm7zYRuRGNFfV64o6dHX1a+gk7sqAFY3Blc+v9c9RpasbGMZOKHsWmI2ir9vXi+gzQ0YscbyJYRldrWZ5b4457+vRxh9SxY3RccPpGqM2B78FVwE/GSi1OMpypbjdIvlH0a4Kf8Ak9SMf+pPk9O64Ab547GToA1dCV+anToGDle4hXK2dHq6jCoRjtW8YItZzRg92uijIiv1yrKZexwLSZvHr0i9NluTdVpG2+Pqc0VZefQ6BviIyTIyEzAopP3Mlusd+aMdFOTTe0H6t15vEZCZPQvqZwti/US4vkjWUxV/eue/Ua8ojTKRtF+xxXFZrF5qsZ6BJ4eO7ezGBZHbaFRppqo/9jovDeKlqr8uSS5BhQRtptHnnHqY6Yxzskk7VwOKz+ODt/z0vxetCLEltjLs7bovbljmN5CWMvQZLTQYEpSZPmbqOPqp9KKxWa/DNGVBEYtcJlFbvFFRHJXHp0tGBGEiSXQRaozUvM8fueKvqEHy/NwyzGeZV6F9nm+gjX8MxtjUJo1tcOKEVSISry99vpnpnhwlFl5SQBeDNVa8W57FdK0NHTyaX+ZJMSmKHYcXQDtMFdOhoTXdqkbWohbDb74+r7lcB0EaEyMdoT2nkNxY9uAz63fZ6mEVUtlCrKqo/kFW88/j1dpRC65qxPprgD8nS9Vsphi8OEH/ADINp3/J0EfwB2BttwO5fbt5cdBreIlBWXBTi2WaKIg2e/ZvnnrNae2hr5je1poTnPb7KufTqYyIm6UaztMjVtUXRnmsfbPQZ8xVY7oBh3YJc3j933MffojTbHaPeNnmU4BuqzXsJ+M09LZQPljdX2qsYjRHnOPz0SUspbc1SX9vMuHP+tdAuGjtsFDLhwvdU7vv/wAdK1dDS1BvBG7EH6bFpuW0VjXe+rGqSf3J3aDdXqXljWO/r26S6MZx3QaMoxgxkrTv7PGPTm77Bn8Pf0RKr6o/ThzVO6M+761Xv1EfEkaxmts7jIkDkaZWRU9Xtj0RreBg6jqbpQVY0WbpYZd/Nig2vEcd+rUYbuGol+VG3PF3YX/p+OgdLSOZC+lmbeKu2NevbodejEZTxZtjbF//ABL/APj0uGhFumC5qeeTDdO2/wA/jrNKNpcvvirwfis4r+/QFHTt3cyfS771V4oy57+nWbfNdrI7JYl4fLj7Pv02eiKFZld1dY7YxnvZ6+vSR2kimVPFXEWqj9g/HPQDo6qxWpRvApfZbsXv6+nD0GluvdGttGZRZNA2FGOexfHSJx1dS5SIXF8lftsC1tJJx98HszxWuaYRnBY7cPlB4jSB3W++Dg6DJzuou6ct23k5pbbjSROX29einOOlErdFI819JYOchFffu9+pdd1RjpP0oXMx9JeMX3wnbpkpsf8AqsWUbkbfq4f21dBjl46Cvqa5N8p8yfLVlZqJG3jvfHfPReM8Zs2x063qUDxEaVJNGfLeeX06fr+IIm6Rd0iRp9a8t0WVahnv1V0Is2Zp7oSlKRNp8u2vLhT1zd9vfoG+C0IxuTJVBlLGw7FFucZemyhX8yUt2MIVXewSvTN+h1PzoVsjqRWP7cUIBTge7Wf9Os3Tu4kSXDKQh9o+vr+OgSfDoRuf0yXMpDf2w5vv2eOrWrrKoxSsXtWKtGK7HKNX69V9fVJSIB5tr5mMto+WViJXl7mbbvk6LT0plFth9e3yva6vD7Yz0GaTRJhkcss7W+EM8vIPLk6zR0SJWm5eVvPr9WZTo/t06elX07njiVX9wHlvt36Wx09RpKX3trJfti8vtXQFPTDyhW7OA3UVbLNN369wrozwmUNjjIMrPbLx1TGmUdPdGd7Sco9/qVcl55c5voo6UtrtNs2907d6H7n93v8A7PQP+UB5e3K3EBb5ctnGa+x1MLlf0x2xC41QJkwbot39qHqvHQ4jt8kdvlfMnq7kxi3l7ep0bqab5fKq7bYU4PpE5/H+3QT8xJUQNqPmZBIObrPNGVK7nWQ8HUycfMvC9jvVvf8A279N2rEI7iLz3lzaZk0cnDzj16UQV3O4sthJKfxIoS6vF+/PQBqTmYhpqvMlKb7pnvflx346ayCoyfNZfB3ugfqoxx0OhqRT+XKUd1EIyaPTAqPCIHR6UUxvZyP3fUi5YV+0GsdsffoA0/CkZKQlGVc1Gm7z3/8Ameh10xv2yzTxg9W8Sp7e/t1E9OQPktl9XLeeKaB96/rx02Edv7dsTBm15wDe6NvK/wBOgVOclNkpBu5qgPTzxy+lcY6zT0UQgETkS2s35RsLcZ9PfDZ6rfPfN9l4PqyOTLx9joWWc4t7gZDgd1yxwGL7HQCQI4pm872MVZdvM36Z++M9D4jw8pNwBl6yUgXzKQAPKAZ73S9NPCxeYbD1vj1cuG+/DjnqZQT6LiepEyyeDOV98R6Cvo+MNI2eSOXEd7tMom7BdL6c89zlvlEaMtdr9tQWLRTePV9+mfMkf9Ss4JHlt5bxKPt36TPwEdzUN7tBN1EDnbFq6vIdvz0EavhdN1DdEuRl5i8Fcg4AoynbHTvma8ny7CDi1t/H2ppPXvz0fzCNDp+RTbbe7v8AiuRUusdDGCHl4SgI5ruY4ap49fToF/wl6aah/wD14EH9ttx9MvWQ0tRpIhHOFuY/dkHHtx/XqY+HgysZP7UV2tYov7Zz6+r0SWbicgMORJHeNRvP/PQK09FcSbRo7BQysLw3XTPB+EoLlKSsqtaKvtdP56zrOgX4LS3QcsbBactyli2/Q9+hj8KjDcmI7pjGuaL5c29+yrZ6Z1nRT9PwrbNk1tvbbVUWc+jXHrjPWamnp0eTteGqtL7ZM9Z1nRCND4eSzbUwqPO0C6L72GfQr36ua0E+pui+KDvg4H393rOs6AdOG+Ed1JIVKxyY/wB/wdH4jU2eYu9xDLxaFhwc8d+s6zoPP8X8R+WxNpJUzdVuzj0xjv8A7dW5LKJGW13F8Y8wdryh3eo6zoLDEibaEIL96fvi+quj4b5kylNm2lte9F3xRx3t6zrOgt6kbQeVrdndj0R9evNjqRnrR0p6cZNJuVfL5rjS99vN93qes6C14jw96pAoZQXf+4MFDd3TV3+OnfwpGgZbpNM78yAtdZ1nQO/hSQrnDh47ifnrzdIjMY7SJHlLtqUjDdjZff09+o6zoC8VrbIy9IG0BruhIcogevd6bsNOm2QtovOQ5qy3L69R1nQO8Ppn9mV9/Ss326peI8QQlpyjEuZtLry8BWOzmvv6vWdZ0D9CUpsdyMZoIg/t3Nf976PU0wi7fKRlGAHGULfev9+es6zoFeD8Q/LLCSxvzW9wrn7vWeG8Q6mnGapnMR8rziniqP79T1nQK0CtXzLIkYFxEDdRjPPLx1b8TopKJufP6YQM0J37X79Z1nQLm5RCqjxi924L7tV/d6GvPshUaBGvXLgQ6zrOg//Z"/>
          <p:cNvSpPr>
            <a:spLocks noChangeAspect="1" noChangeArrowheads="1"/>
          </p:cNvSpPr>
          <p:nvPr/>
        </p:nvSpPr>
        <p:spPr bwMode="auto">
          <a:xfrm>
            <a:off x="155575" y="-898525"/>
            <a:ext cx="24288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AutoShape 17" descr="data:image/jpg;base64,/9j/4AAQSkZJRgABAQAAAQABAAD/2wCEAAkGBhMSEBUUEhQWFRUWGBkZFxgYGBweGBogHR0bGxwYHSEcGyYgGhwjGh0bHy8iIygpLCwtHB4xNTAqNSYrLSkBCQoKDAwNFA8PDykYFBgpKSkpKSkpKSkpKSkpKSkpKSkpKSkpKSkpKSkpKSkpKSkpKSkpKSkpKSkpKSkpKSkpKf/AABEIAMUBAAMBIgACEQEDEQH/xAAcAAACAgMBAQAAAAAAAAAAAAACAwEEAAYHBQj/xAA+EAEAAgEDAgQFAgQFAgUEAwABAhEhAxIxAEEEIlFhBRMycYEGQhQjkaEHUrHB0TPhJENicvAVc5LxFoKy/8QAFgEBAQEAAAAAAAAAAAAAAAAAAAEC/8QAFhEBAQEAAAAAAAAAAAAAAAAAAAER/9oADAMBAAIRAxEAPwDe/wCIix3HkJbpSkozlEvMgMtm3Hbp3hvh3ym6/mSInESTV5ZLi+5/r1S0fielM1L3RON0DzXKTE8zADDDbXNvo9P0PBkYO9Jf5ZxCVYI7wvbGSNuKw+qdRpEPASqfyY6cWdpBSgWt5WakZ9M1jvY8HpV5dTUju/YQlukJkM9om128OPzW8Uaa/K3yjK902Eo281FaBFY1GKfar6TqfDZ7ImnFju1L1JSlUwDmMf2jx7379Bf1fEOnudSMb2rLUuJPytbw2mfMocNGXtPh5L5r3EUjZGpV5UkJhJNSlYdzsnR+I8TETSRluZSuo4ObluxdXVGPTv0ewi75SqsRyZEsikfKgtgffl6BM/DsZM9SUkDeu7y8YltjmVBWOWSmelyjqyKhKpxkVKFbqsJ7vmXmrtqsxOq2tKeYaUYxZS3RDUZu2Nx3PrCX+XOfS7HS+OaImnOc/OyhE2XFqn5lbRPPdei+8egzT8DDUY1q73SkHN3cZCq8yXPfHPPVrQntkw3ynKShUYxCRFZCmCSCo/79U9LVlbJvxMVdhHZtIlAYrlui+8rxw/w/hYwixYxjGWAFdxmVdi2W4rABQ9A/VjMk7VCOzDAqsy8snmXDSV6dUp6GtBSoEp1unLVkxjLuRhW2q4FyD9WeqvgfEwlMkaWrGW3ziTuQiMZDusoNsivqidPfE6kfLDTixs+ZAcxgxtZnzG58GLsbeHoLHh9BsmxDUQs3MV3NY3R23jiNNVdWdD474lqkxhqwhpCk5G3C1UHKDaK8mT7V9SWoau+enqyNM/ljUatymaqJglz71XVyPwTTsnHGSTGfFomY0Zz3vl/JAa+v4j5hu2GnJ2xoJbXgWVLS2XRVnPdmjfl8mx2+UZbpFn711HzVRznOXqr/APRgjKLOtFiFKRIvK5PLnPP+nUaXxLSkzJT3TmUx2yblVDAkm+4xc8uA56KtT8RsbdHTACpTnHb9UYguWJGjLFHaZ6DxLo6g/MiQqe2NjUr5lDb552I9uBrqpL4fJ09s/LoSjUt0Iy1+QLIl3alVger0GbEWLDaN6eptfmCLVx3XZTR2o6Iz+CZKx23tWO1CKSbIyuSTvsocHr1U1dSGriMNLWNJuSM46cD6SldoxiKnBtPW+neL8AEJampqTo2kYRjGiX0DEYeZbOcvtis0dJ0icPEau4tAnqXYls6Y2hLdQdzBxQUdb414SNRjGUhj/KnE1PPuSMokiKUFDeB3Roz1bl4iGliUdIP/AC4DKc5H+eJzGF0VwU9H4zwGts26eo6cxoZSNsr7WMd6bRry3t4y3MZamkuydyR3T2gEroZXISGbfLmh5b6KDxHwz50Y3HU0XcalX57F2zZX5QL8hXPTtNYh83fKcovljDdIBjulY13MpG8UD1WfD6xKOyUndP5jslRMUsWUZNA4IbSgzjqzKM9zraeye9pzKCRHAYf5l1d+UpsxXQL8V4rUjIIaZ/MHZqzJu2i6lGvZzKRi7vB0ucJSi6k9WeISju3IW15zbcSu1GV4MdXNfw05XWN2JAM+zUlXaVLdnhozwdVdXV1Iybia0UVlHfGBHaN5ZxV83Dyx4z0DdLwdaUI62rukRSlWM/XHllKXJzjD26ry8Iupv+a6JDLHBGRcmEr3/SISYEs15ucr0tQksoeF04zNrBQnNXc0u7yp5ZSbeXnnq7sm262nHbVXFU77vQebvl2vsBHm+N8NCfll87w8BZTNko/MZN3uFR3F01Ex7dW3Q09OO3VI6mmButyYsuNS3nLuM5fxd0JEyPlnHTrdGzBfaRJHzClSs+2OmEEgvk0l+q5Eouatl3Xisff0Dy5fLIpDREZktkm5ErDTngsip2cUhfTzXG3VgOuO401BOUIJkjtN2c4+3TYeGhtIR3IReNShvNLBwUiX989N3OnphpwWPEYUvOfW9vOe3HHRVLQ1vm0S1FrzShWntaRrskUzF/O4ROs0tGM8xj5fNLUCct0WxxWJbnaPN8dWp6OkfzJu2RZuUuTjze76B9ulPjify9qSgxsk/SSq4bjari2hxXHoE+H8HpVen8vEt0buzbjzYvFVXaun6UDfJG6EZILDO6y8vN1weueq7rzQY6kYy8vzCo+W++aQt3c/97GrCcpSkbflxMcOS/p20tOak17dEUJeAnKUZTIzG2TGEIzxdD2lDbJ8vrXHTp6UdsZ7NMhDdLawd13GwyUrxd3jjp2hqC7iXzJVtJFkOak4aMGV+2L6rw8Zv1mOppwjIKvcu79x7cDfL0D9PO/ZcQaY4zT2LPl7pX7VXQfK0vmSlthLVRJySp2VtMRWjANWX9+k6OilENLShKVyiHfdmUm3dGiiyucBwXNZaQl8vFDDbzV7STla7UVhOilngyUJfLs+abXUgMGziQY3CMlrF1+GjFj5fOyoZ1RPkaoSVUgNnreXqq+GISjOW6DdBpbpK39LFF20djsN9Fpx1Jb3UGEZAEJSTbi05w4cjfrQ9BZ+Tnz1qPY+qOmhgY7dsQxnvfudRreEajHfZklAMTjT5dvauUO19KLK21IlLbL5jTYXyDuRov8A9PsIUzTM6lVliI0YsOMIRalyA3XRB+AiQipCRFyxtaxeSTV5zXd6j+JlGW7A1nTZc39MgbB/a1WXNh0E/E3G0+XEu/JYl91CzbzLjbKs9TDxLTI0cQlRfK1VYyNYvuV3o6A/EaetPbJqJFtgOJYSpeotJ7+tZo/EPiWman/Rl5i5TIS+ZT5VjxmKxtOy/ZRL4Romrv1H+YyFIdpXdbQdubvOXJdoetPUJXv1IRe8WkBoKdwbd2OPNgTHRVbUjvkEHTih3LnIB2y5+hoTblqn3mGnqYuTIGMokY3KarLPzJXGpbsOfp9Gz0dfV7ac/My2ebT8pQCnG0yHfzcZ6nxou0aIyKlKRTTnbE83YfKgV/m6ImOrO2iE5RthXlqvuCp68LfVWfhYQkaepE2yXdPUnE30DULe6XK6xn06twhqKRlqQosCIW48qxe1bsZz7HQxiMmGsRJSIgbfNPO7917Q7HZvoBfD7ojFNiRIjIKjHzEiNPnvjPp6dV4eD1Nd3Nx09OQEJFRZwf8AqNxJSQqt2LjFrB03SmEnVnpz09nlCRFC6tNp5Qury57HTNXXnqSNjGJ+/bulJfS9vbDVWnGLegjQhrTjEZ4sbJqyVxHdtLicNBd/to6D+JluCcJRppY0PA7fltu3nMVaLwZ6g8b82bF0r04jGU5+VvCseUhYZxkMtX0vwny47nT+Z8tp3eWUJrRwl8CKOK9zoqvL4hqgo6TQNbPPV1GbGUgiGTzZ9pXm7DxHzJPy9XU3QclabVhUp8LHLXF/eulR1tHUdvy290WW8GbErbNjOVkbwKtenNFqDKZosNsfrmjUlpDaUboLcUrO7Hr0FrU0ISNpFjtvMPIFWJceB/3Krql4nwjIa15GlOKbZkdsyXEjZtmyvhvNZvo9WHh9DbLdwgfLkFD3kRq85ecvTj5c5f8AVGcFizzEluwxvhlWKPS/sRXlPxL5NIQMMpIGo90kXLi2+Lrjjo9Hws4st0UjID+XUSO0qkVpWmzmucZOWhqRLlultsElH5aZltB8w1RjOFXqs6HzJmpNVuoO1oiO5oCW6muatFsHBQ6ehtQ09xCKxVibGUfqGSbox4pjQU+t9PhoTis9wUAyku2W5ypdDuwSi1XN9P09eBNjKTvqmUohRV7zHmN2Ktqzs30Zqwnbu3RMlcA4tvnvgO1YzYVo+F1JT3yd0hSEoUbI1IqrkSlXcPtVX1Z0/DRGoRfR2yqq4jnNvPr0id152N0rSpe2mq49f6+954aUmJGEnVB882y4+3+gicd+gZ4nxUzTlKDAYCu9sKObwmHK5zx1T0Y+GTzaYUMkt221yEqm/u3Srt9+rctSbINQsyxnGYFlVy3ES7xTT1G+E7LiQMEBMss28W1fGG8+wFPfix2AbIwjTFTncu2VGL9HjoZeF09RuWneL3y2qWtwQRM/cz9+gJ6Yz26uw3Z3MXmmTW3zXx3yLZm7MPHQjEXU03GCM43XJVpWebCs9EI1teBGoynsBZME3BGjZG47kulr8X2mOtskRIJpcs5y8w9tt5W6wtpwVVlH4xoWxdWEErdL52nHc1TnddB0v/6r4dv+foahLG35unVFrhaeG6L/AKHQHCcMam1KikZSkEkOLv6JXSt32cUdUZ+JnLjUjDannlUXaV8wmbWKRbVs3c8UPomlJLPmTtzKJZLJwIBdHPtXHS9bQPpltnGcguiJarMsslJTNPBXQI8Xpas4nyl2yjUdTZc5DusvmEbbEj+c30P8HW2LmMc/9WUtSNFbhbxTG/W/fq3L4dqZ/mbGQrEQlm8ReSNvsNHHTDS1IcQklje4qg74+rvceB/CUjThr1tZRluz56wPagOfNt5wJ1EPC5jKBB0y/LtYvIxpbFs9Tl710zWN+JyX6qIRd2Kj5q42y+3PTdXRhFHzUPorKs3L/NG7+rHRFfwkYL8tmb8XGi5bQaw3KseZez26KcS7Jykx+mRCEtmccmD73yVnPRahEZRNmnJd62Ykq2pLyuLzl9eeh1fi5GSUbQ80hgK/trOR97+3QK098tSTHOGJg+qL5pcNRz3olQ10Hw5luZb2UcbozitSwG1QTN/VJrOW+rMPH6bGoPmI8CFuXabTDQlh0EtGSRjO52jidRinenur3vJ2voJlqMiJp1GuxqDznauTdm+f81oOc8RpEokb05NbhbiW+U1KCigfa+o1teEY7RgQy+atqGEDeMhfanqt4Tx2hGPk1dJnLISkEI5tA3O0b7dw6BnhNONGomrIpiLZLTMLylC2il9q6fraOnFVnOnCCq8m2NZZVha4vPVXdKXm+aF2fNk2ER2pFj5QvO571R0WrrQ0hLhoyvGrqsRnVLJlJwL73TJO/QHGTUDR2xgtsds2TbexuflkRtlZ6Hr0uHg4S2u22LKcJ7riSm1jbnkutyH4Oo0/1L4dl8vS1dKcnJ8vWgodxb8y3gzeDHa58Q8TqaYbNPdJXyXGy+F57+/oX0FHS8Dpamo6rFjOMVlCUlrBEih+36pZtWXHVnU8LCjdEjATzVLE44XCJD81YL6dL0/jmlUXxOt4aGrHzMZa8PLi/pkkidPH9XqvH9QeEi0eK8PsBlTrwRm9l3enI/8AqrGOgueG8JDLKG11balEZR9ooZuTu9a9KzfnHbEIBQcF2HOImbeDN5/D4f8A/IvCwX/xfh1lzJ8RpWUXikMdrOqX/wBe8A6kpHjfCwV3D86Fn+W61Kau8XVffoPdjqaZEnCW3TBIjLDebL9AvJdj6dNkymMYmwlTGY5o9c0rT37nOevH8L+sPC6qGjr6erPzMYGppym0ZoW0o345p47evGTGPljeMAQpXP7Xt6Ha/XoB1ogVrEp0Td23tlYgLLjvxeMX1E5FRTdcsFkWDKrtOCvT70XnqXwUtSK63mUwEaY9u7aXbXt0XhfCxIAcgRumKnd7YrF9BU0fFyOUlunqbtS4xI9riVUrKOb556ua2jGVF3TLaxLC8u71awBT/r0EdYQlDdJSOXbaF0kbCPP976G5MvlkNlBdVbdrtzxyX9/uBHy5+b6dT9sYtpVmGQAc3aXnnrgX6j118Zq6cYxZupO6MHnReLq+3XfyMpt6MtsbajOJ2a8ub+xWe92daF8b/SfhYeMZ6cZE9SLKRbVrKTiV8t+W+iuew+DzI7pyiO7any2/qYn7qzXa66peI1CItF09jrpUvAJujEjGLJVtCsUVWM5se/u9ct8Y/V+eoqz4L4drTh8ygiR3KwffjPmzF4uv61b+Dx1NPxejJIW7mO8dkqhIRpJVeP6PW0fpj4LPU0dEIQUiSKoku2/Mq7mt0STWwbqXHXqfE/gUZS05am8YTuhkfaN8QiAc0f16DaP1l4L+I8Pt1Y6k5acxk6cmEYjRJhzudqBFvL2rPGfjmi6OvOEZylHDFliW14JHZOH7drrruJ4Oero0zYkoiG6Te0N0mckZMpFI8H3zxn/EKEo+LN5S6UHiu8sntd9CK/wb4bp68W56hMkCRhcSPdZLQ5Kujky0LPFfp+cJfyJTl5gjhjJdu5ROc2du3rm7+g/DR1ITsZMZMiIZ+kGmnzbVo5Gnv1uWp8KK+kjZVSajE5Y85iAWXVnv1BqX6Y/xM8T4XU/nydfTxFNW5ThXeMl3Y/yrT7PXbfC6ix+ZG9koiO0RHJIRzF3RO2C/Xr5w+M6NeJ1T0m88/mu/XXv8Nvico/D9AlGVKm8lNsiy24raG1Imexh6qNX/AMQP0zpR1NfV04yjMSUlTbLcbpd3zZ7UeV9TrQY6W6REC1A47tddj/xC0V0dSUrYujJ8sdsFL27qVWJ68d665F8Jf/E6P/3IYq36jt36K7B/h34HT8Po1paSSlEdS9wpctkkC94LFiVmzrbDWlnfqEpSFdOqjGMsH1dy+93x6vWsfpjxXyLKiyIVi6WXmHKvJxffraZ3Yy37qaGLgxbcY8ZLJHqdEab+v/hHh9eGnF092oDp6eoIbW72lS2mnftWWuOuS/CvhUdXUnDUs2RU2lrLcAPdKZOM4/PXfv1D4QlpxlEGUUb8xcVZLgcmZPH7vt1x/wDR2iy+Ka8AVd5QKSuSbcZpG/x36Ebf8W/VEPh/w+MNLTlCcyUNGF/+H22sp7STdbrYyb3T5o65V43xer4pnqaurPUmUDJZScSaLxECPH9DnrYv8StLVJ6bI8sY7RLpXLa92n/nrxv0p8VhCeycjT3LtnKMWPmCMoz3GBCKNlMew2FM1P0rOR/LZLTW8qMtpHcFgxRapEsq8nWx/wCEv6p8R/EvhnWl8j5c5SguTbT/AC1TbJ4qw9Trb/CfpuM9IkaujHcfSrC1GVn7ZbqlKhTzfnqt+j/01s+JaviNzv2yhsxt1FKnaDtGRe0LLr0sjnf6q8F/E/FPEVMjAnAZtoWRCNjKwppuqjydUvHfpZ09GWosqiPeKMiivWvx79+useO+BaMfF68yNy1H6mmVxExflcbhA+muL6839R/B/wCRrM4guk0ctMbJDwRDsH7as46Di2/rcdP9DR1I7tOc4jxvPbuFJnt2KXmutN1CpP3eu9fAvg0tpGTukwiMeNPylTW2yVlESnv36tI5t/h74GWj8c8Ppz5hqSunGISb+1Zrnt19C6etsjuk6cQPNGLfm5QvNbsc89utH+C/AfD6fjo6tQdSOPmJujdJuLxeeccnte9vhxu3cxdqsTF/sjfemikq+iMlp5jJXPBa97bLvt7ce71guKd0X1zIed13Yf3OsBFYy1IGRili+pFtQL/GeolONqXup+irfW416+p/v0BRUduI4tx9P5rac9uq+yU4zjuPNwgnyzhVr26VqKRR0rhp4rdiqCLFOGqKxzddumGiRImzTjE88jdmL2b9f+Pz0URPV8+Xi4zqMUKq6D1uX3oxz14vxE1UhJkklkAUyjmo57jhug4MX16/8DGTct1qYu7fWh/OVK/HRmlqRySihW0UiPKlBwmct3noKuh4E0YJpm/U2hKMpBSlruaxm8P2z1846svNn1OvpXQgz82qWKMhfK1jMYuKjdOBrN89fM/iKFrjNdSjvH6D1fDz8LCQxlK5RoElE/a54E2y3HN84Tr3vFaFwYRIymFO59gZmKXjv1rn6A0NF8PjSMLBluGtn7VvdEjxgRtyX1tSzTabIglRYpdNj9V80evPVAaOkQhndCVJbtZ4C129xSueft1xn/F3wDpeN0yUpSZaEJLKSt7tS+eM9uuzae6U2NRjSNxJRlMO63mK4f8Audcn/wAZ9BPFaKoroHAH/mavp/8AP9eg83/D79V6HgrdeLON7okRUlxaVtpjjnsde18d/wAWdI05Q8Hoy3SKlqasYh24gMsDnk/260n9P/Dpas5VGKYjmBJtuuUYx9ZGfbqx+pPgDpkdSNbVR2lEaaCu2Kv3f65V53gPh+r4ibVqtsl5Vyr3bf79dz/Q/wAMlDR2kkjB8oCSL4tySIka4zd8PXIf0Z43br/LlNiT4pwsbdrfIl478ddq/TuhM03US4NX5tsb4ZFPa8e19WFH+p/hrLwfir3eXQ1nIIrCb+GJYPpKvTr5++DyDxOgpZ83TW+K3HX0H8ZSXhPEQhECOjrRbZWVpy5o25qwv39uvnv4bqENbRm5DU01PYkY6VI+i/g8K0jZPSnIgBLhjZdS24o7plx1enk3Rk4GUtr6d/Nl4TFX/orw/jo7RCe1qt3llIOwOXscXwej0nW7S+SEVzOgY1mKiW1w33srh6qAlDV1JEZEKQXfHMo1n5fmAn2yWGS7euT/AKRhKHxzxZpkiRqagbduPPLCSuKVh7+meutzlHbK9RZ4YyjF5K2WBXPPr+OuVfoNH4742Upalk9R8mJKzkOHk5srHPbora/178K/ifBR3J8ySknYEnN1RwRlVya/FdcL+L/BtTw8qmYb2y7SLqz26+lfH+C3acp1HUlR57y1grFSioPA/U9aH8X+Hx1KutSNC3Hu2ZrPLd8FR5vEHMv09+sNfwiEUnpEiUtKf0NeneLnk70o112X9Ifqbw/jZxnoso6mCemsScUtWT/5kWvqDlbI0HXKv1D+ifl50Hc1ulDNhlw1TgVziktrryP0n8an4TxulqxaqRGdljGXlmJZZtXv6dB9Ez+FbtbexYB5mQ7weVHn24uueg/UJrw0Z/Ijpnlo3wJNMUIo35dypRWe3D7kIz7xIq/U7bQxYeXv2p+73T8UuGjqSZRCkWTsjnHMY81f257X1UfKPxC/nal875enq+in9Ovqjwst2kG81GIFSjbD6fLH9skqOJPYevlr4uV4jW/+5qf/AOnr6b+CeI0vlwYwkEiMpWJCMmJFXlFwZrtjoQep8PkzPLpVG/K4P/dJKc+td/bq9p6kpTybiPPeO5E2ht8oZ9+B5em7F8rOsu3bRg98+vKZrqXw5siRvZGOI6aj7v8Av6fmugWaUWW5olzUhVDi14oF9Sjo5MTsRcMpRPXhP9afa+ei8tVuYhXtR/lzlH+vHS4ktNsZVJpvMruhL/GPs3d9AqENW7+YbSqKNp/6bs4K9c/fBvhublvnTQgpWbC6tkrn+/HS4actU+iKLcbjK8ZbSVFpwdHpsC5Rnu5iEpejxfocKenQRoalyPIrtrNWkaxXoqrLB/p0fFJpxkXXlCy28U5cZo7dL8SS1Iu2ZG62TMDt5uTmOf8A431nh5oyViRgoBG+3EfZPTNdBY0DdKO43Tq3dGsPa9t90arP9evmbx/gJfMlGJdqH54P7113T9ZfqvX0YsPC+H1tRYta21+XDKYotkVdWGYv34rqeF1/8iVnh/Ga6lWR2b9AS2+GmvmNztGRaSXisknGPZz1s0GPLjGQqu7LN8Hc9Trmn+HfxfUhE0NTwtRJX8+/LDvc4v1Pp9+19dK0PCaeZRSW7uVK/RvnntjqlFo6hKiG1O0bq3msYqu2O/PXIv8AGaep/FaBqER+S1tbE3y9eKbK9uupfGPHunoak9k9WMIi7IjOQpFKe9Zs7HXGP1rr+J8b4p1Z6MtMjEhCG18kC0vHKqr7+3UpE/oHwctSWqEN8azX1XVYzjyyc9rHrcPiPwBnF3DKE4EZSrDwxgLmjzZLyX2vrTf0v4/X8HO4Q1JX9RFYyvjDXp2TNddo8NrPitA1J/yyULp5jdXukRDCMaMPfor50+IeDlo6jG24vll35xI/567N+jvjcPG6GjInt1YNakKdhP2201IpiZA3HbOqfrf9KylDfEk6kEiD+6Parrsie1+vWv8A6a8R47wOv83w+nIU2yjIuEzDtkWd0RGyynOSO8eL0SUZaYz1FjI+XGgzFLeCJzm7vGevmrxehqeH1WEsT0Z/3i2fhw/Z67l+lv1Pq+LZRn4Yh8uI1vvcfSgRp21mm7vnrVv1f+moeJkzA05528cW1GdYaPSuhG7/AKZ/htTQ0/EaIO6D5rcNBKMu8JC1tvtZ16vhvDBtJrNR+qwsy3be5y24c1XXC/hfg/H+C1N/h5gW8SjsntOWE6uovNWdq62aH+JPxCID4fS3yCAsUvFmGf8AvS0c9NHTPi3xyHhdKWtqMY6enmbnecVAjKsywFc4x1yb/C3RdXxev4zUNstXVkwktArKcy+TMolhkE79eR8Uj4vxmt/4zUlPaDHTjuI5xQoFtJuyvG7GOifoz4dsYEK0gjYXZFC9ovGeQq89B5n6k/WcvB/G9E1Jroz8PHT1NstsYspSrVw1uELk00vHW3+P+BGpP5h5py820bhIuMrM1ucY4eTrRf8AEz9K6nitaOrKYahEgDW2soFe7LOfz14v6e+IfFvBw+XpBq6cW4xuMyDV3FZE4Y+2HoNx+M+A2Xvg99o1FT722XuH0D3L4l4T4ea3jIaUTyy1IlDwLnLXBeWuOt6/UHxz4t4rSdGR8rTsJHdTsLKcnD+146L9N/o7+HkP/UnuisqQS4oRtK/dY94xzVnQdk0ISkfSNy3eVa2jYFhTYnGftVVPiXwuU46jnawkbdzUGQxQ8qVbbj15zdrT19V0oysuhitfMWsQQxT6/nGetI/W3x34jHdoeG+XCCJvZ/zc2P0m0Wml9eznqo4R4yP8yfpul/q9fUPwT4iR8Ppko3L5cG4xrTm7YA3u5cGc446+fD9E+J5qNerLB/U7Y663/hzqeOjCGj4ifh5aMDbBqX8RBMaZbEixHu3R0XG/6eruL1BFpy3GPeiuMV7PrjpE5xbNkoyuIg5Lqm48Hsp61x0ZQ7pFSo3yL/8AwY/bt2P7nmEGU7hGOUi3z/mOH+3RESiSaQKznnHIq3eeOj1ICXz7q2WV5a/0/PSoyjKNR80cOa7VlTP4f9+hnqahLcDtcsXAF8hSrzd+p0C562ptd0U3NBH6gwDga72v26Z4fRhEjUfMARdpFqqMf8dK0/EgRlKG6ci90SgGi1+7/r051hF3GLNgXaV7WPvgPXv0DHR3XiuyDk96LB59V710EdSIfLioDVFF1lMNi5/C326Ttkyg6cN0KLRsKyeXcYv+vTdFmyLd0IlKx9QzR+7teTn1Og839SeE3aLLLVUCIDcb8ztr7Zy9ae/BSSG1FI9jBgKP215X3r79bxP4dGlmsLrdHlygl9h8pnAl9U4/CdLUViyhEU2sbb7octGO9dRWueE8JtTFO7Pb0xzjOfzXHW9+B1TbH5dQi1uyH/NN4pTryo/CGWYbWEdsYyraJlZN3kf9OOvSPD7YbIyZNVI3BFD1u2PY7djqhWt8Q+YSifRTGNiMnvK4u2gXn0607W+GDqOMxsOb/wDbnmqrJinPW8aUqH5nYuyis9vZq8v9uqWr4HS1fNAjzmQtRAzfvX+o36hqPh/hwqgF1Wb7F+h2wubXs9bd8CY7CojOOMbsGaHCBnqdHwcQ3QIyaxFsI4KYtZa5vk6d4HwhpxYjtmkSpWHvSZD26Cv8Ug68a2EAtv8Ad2PttF7+hnrWtb4ZHv5LrPObLovKgF1i89utzdWbnOyJ9O2rTmVtKV1VhpQ1aWClY23Epx3lhsCxLf7B4f6bhHTmboRROHtlbwf1q+rPxvwy+eUNOrryqX6SSsDVv269o+HQixcDG6tXn+9+nr24vp3zd47oYzjnJiqC3v8AbqDQ9fwmE48rdBTf3rDjhHjpUPh8ZLgQcVyHaP8A8/t1uPivh+kLJMBuuNyussULUM3XYHt0nR+AWjvraeYl+1xYHsVm/wA9MNa3pfDY7ro9C81m9ovpfWweA+F6kBkR5PpWh45rzc5A9Hr0/CeHuW0i/wAviV5kpfrWX8gH26dt2MpF7pSpFAL9Dvd+1r1TXhfH/BTnAkbpGbk/TbQuCMh5ynWseI8ESlvxnc02JS19RgSmrxxml66J4iLmM3yxyFWt9qTLd1z15Gr8LjqqxZ7pXKXlCMr7n+V5xjlwWdTBqcPht0VwVw+U+3pY0+/t17Pw3wqoW04rzLmhu+e39W+evT0/gcY7a26nf9u03OQbuzseg5e1rQ8ToaStTJ9oyJHp5eCLmsBx346Gr0NHTjbUIsTbGfCBWclVdD+etc/U/wAPHUhJl8xfM2fjHoV9uHkevZlCEvNNNkfpaqUdtbruV3Zb3wdHreF0pISkzXzAWoUBfParZevfqjS9XwBgwqVacuL297wYO/t163wKLp6iyHZMz5O/J97e+OBx172h8L04y3EUSsyW+dzjvRVJ6Z9Om6QyN0GZf0sY4S5ebmjMue9cduho3UjI9QsUfTk9VD14ekujBlultjnAVbmvyd64vozxKzY1vqMfp71zcnC1TQd+eslCabvlXM4zYPFF5qm+iF6mtOGnZAtQTj1ZFZU/sX0yfi5EWc4yj60nHZLLQzjHbocRkynNUK5trnNcZ9q6zU1zcO99a3fgvjhvFdvsdAv+KiQ3zjKL5WhugqjnA1x9+h1fPMrTPLaPZpEpDCv9v69FjU2shG/KTTc1e2yvUuuOfZ6zR8TPJOHtGJwNK4uqqm76CY6Egs1LkReV2qvOKLMA9YyCiQYMxivmk1VVk+yVzfPWamvVRlIZSxHT3EaMcLmwpz79WIaEktusVbbV5Md1orPHQJi1tybauNVvVcBdu37nv035mKbd1+YWntnvXbF9vv0u9S62BG+YYknplGOf9zPRaM25Sky24rfW6zmgoCvT1voM1NbSJbH/ANvNxuy4ueW+/QfwxTt0yNpcasS+fQxw+/U0Ryxd3NVclu1Pe/TirOejj4lcA+Ztybaxhzj+megHxEZYSflUiRQSrLEMJ2s4uu9maXhIBZKUhtvcN8YIhm6x+ep1NKIkgWi8N4B7VtX/APV9H8qUkR20GEHGHG1unBzePu9BGrr7aZLN5cZPer5fQPzjodTUlKNxZRk1IygCcX+6ua/v02FbUVmOKfcui+wf246EjI+lgRpIkI3n/wBT7fboEwN7tk/zALL5xb/U9mnq2wbqnFJXmCseyf8AbpeuocguLyffJy4cY6qaXzYRk7RlutXnOM2GNvCX0Fl0pUbpihciSkWsmTsI/wCr6dR4qE0WMgwbY3Qd2VmWw710UJYuRlK2yaDDcS8rjlA6EjIMm5S5JCxaqxp9vLn789BX1dbaURmT1KU0iiNJjPlzYPrTdV1ZnEtNuQzGqWrb3NCdDqa0t091MCJzFiSXkvO7scexfdWp4qUoGyMtzLzGarOJ7sihdF5q756CzqwGF1WLiPb0ln8e7Xr0mfhakO6V13RQzfa4l24zf26Yap9be6vprbdft44GzjP9+phr1JiLNctft5xx2wVanQBp+EikW15yi7ueVLcLjir6zU8Fp3TKUGwqJtDc+UCtvLhO99RCJLz3Kw53VXq0hmq9MdAbkZG+4iFptuqwYJZpv0voAKN7GW2q3MIyr0MUDPnu5/PTNPXhLywGf7YteVxm2tuC3jIfjqTWqpTNsg2yataBlEC2rXzfeuTovmxn5h+ZCjykaBrG2wFzTkeCugHU8CapWoRm3bW4FMF1jm+fudAeEoa2xJoscbWRXm3EsYsCufsdHHxEdJ826MXizgqj6eHc4vNB0RQhGUQjimmEWJbgyPHL/pXQCJt3EhjjLLAhbJkrQmHt689Jn4iEszEa3XBZaUgXhKG73due/d3zLcRiIJ5eM94/5/foWZom3TSc80SK+rlZX9N3nOcdugZu3RI1PNLJNqctxLu8cclnRPho2rbLi5NvtVOP6f6dLj4rA4Lwkgjxy7gp4Q4/KPWae6AMdRnd0TcObZDVgZfez26BmhaVIurqRmvfn81XWTlGNtxclhluikLyrX/OOl7yUqZpkV3Uy4qRTdBivtfWQ2485Jl5RjQ3bY0Gf+HoM0tAiRJSGVc5aO7n6eavHpl6KMZVhNtVwWt5uh7d66S+WDKLHdJDdtIh2VAwc/1PS+oNXeeaLCKlUCSbKPVFLyf89AzX2L5mI20gS9Bu7p4LxXU6mnG43HN+U9cIGPQvKf36L5diR25EZBwcLWP63279L+WA/L2AfU2oduUkX3ebr7dARoSSO0iSTzSfMcIxWrfv0qWv5fLFnEkeSttEcrH0V7vp0RJWt8i6InD5aXFJlr3TqxqNbSSq8FqPs8d/X1roFeChJhGVySSNSqy+Lxiv+/Wa2pKP1NwrjO6+0B9/f19+i+dFlbOVjxWGqeKtA716dF4TIyBYvFjeW3msX/b2x0CtI8xGMWNUtI59ORjlMBnD0epprKrSvM7Y5rjaLy3dnbotTUSJKVRWWOU5oAqrzy7eV6VikMbmin0zuArd7rzXo5BxG6ue9FrHcVe2ETJ7dDFL2wxJMwEyK/uPzxnn26jbIhRv73KGFDmT3Le4P256XIhuVmb2opLCHoptzly+vQOhpxnNyv7aRvGU/HH97u+oZ6gXZNLtULw16I3WO/RTuEWTKiSRDsdg8ubzdn36GGrOSrFiRz5v3X62GbLM0Y6DDSY+eR5ttWBfYzufqvvdc9R4XXm7pSxcvJA4O3LV+tOOjl4q6jAuUrpE3AGbta5sur9up1V0zc7kviJgDNU8+l88enQV5asJlamrBGTUXBV1AjX1VT6pjjpsGNkrzdn07c4zUqn6nuKdDq6mnvdvmlVbgJB2S8v1JZTz/Q9KBnyxhDiyreyNx/FX69AjX8THf55YMyBbiqbHb++zk/t0elq7Fu0krJiO0PzwU+vo9+mS1doVvWiqq3NRKzLH4Mc9T8yW5IzO1m0ffLjN/cz9ugTqeJE2kv5g/vM5/cZ4D17djpmrpMqFi5p5TO4qNeoN3/THUSZxFCNZEq5GParLbbyXy9LqOlCIyiQI+1LkvMjtWef79A2jT8u4EeClO+1tyVkvL79ZOTGO2TGK9oqRFyu6qvmivQ6Dw90sokGDtjELkGOP8zaLivu9NNN1Dzx2etyvhuNY5/uV+egjT0vKxlKxG4yPOxzXHLjFn3ydJ1NeGT/psS2VCg3cj0jnkx2z0epo0USHa2srqwxtquP8pRjjqI6cVwMpXmTYiosQa5q8HH9egDQ8RGsxCMJVn6sLTeVGPvw1nu+McC1F7v1Rd1djvxyUD0E/EyCyLsj5dw9qbUAHisetnp0O5N0vPqRckZVHHLWL5rsW+99BmprSZO6MTTLV+ZWOdzt8rdd77dE+I3VugMXjtXcoaaxz68X1NgESO7dxuBorDTVFdueplqare5GKmMGOUW7PTI9vXoJ1JwY0bGssXkvOPVTPPQaWk35obV5d4nfJWbzz79uo1pRjJaGcfpNwSeKjmNt+vv1nyP3xhd9zLLttLCIdv+/QCRIAzTGVyPpbjEa7PQ62rpbguuGTbXsHr+Lv16r6XxFVWLpxMyqCrgS8Yxbz+Or+lpTJUMguyN8lZlb2zx27dBX/AIeTF2lnlYzjJy8yWmwt57c9FCC0SL040lfU+jIPMO7JjPOOg1/EadoTlCdgXYNRxdFYP9vbo9LXispRn6Mj6WXorymefX2voHbIxqMZTJV9JiLnOMx5/wCOhhCNXKiIY3oY7ZrH54/v0jVjqsNpVoGAwYcrdxbr8duna0zYsgQ8rvY3ddxKJMqP6vHQZDxG+ox3L/mAl7vmJKX/AHz9+p19EuO+nbVU3mXEC885z0enpVUY1Cu2BPti26c8/fpc5ke5HdaZj9Nl8rz64r+3QBo67Kcqdsa7xDf92Ta19rTPuH8VApHbMqESS5ltja3YBE7YavpmpozlBN1DLJIK2nIyMce5hr7S+HuWWCFuIK24HMstVT7c+gTLS43spW2S7OcHb7FV/fopeIMRhpqTMyQI7XkzXft/TovD6kkuFx3GMU2cylZyr/q9YR25ksjFSM25bQMZatx+XoFafh4mp5rAqIXJPuYrNvTvLN7+Wmotn2ustV9s9RCFRxHyftpd0vdV4fTpE/Cas9u5No+aIm2XqFlJxz6Pt0DJ6gMgkb/JGZdETtLHLz65Q7dBGJv3xuZElcmqV233BKitmOSzp/htAihFdtrn37GLrg/04xGnI4YbcOAd32os23jNcHQJdPUsLjKBwrGsf+2scel1l7dJ1NVk3D/qhyw8stt2DxQvCPZO3Vv5UTj+VL+il3trA/V70vUanikQjElKTSxMRBq753Nf24xkI0tdYDOo/uIR8qIte8j7Hr1HgvEzkUo36xp7rIKAjxyvan1VKIam7UG2VxRkI8RsSloI+mH16PxmvkltjTIglO8o5Nq2XVCcdBGquleobi8AI/u4IqhftdGcdBL4dvZbiSWO28bqPMU1ePf7HVuepHcG6IHrLzDWCntXN+3s9K1NeIViUA4I3V53K0UGee/PQRpb3j1ky8sX/wBLHASo5v8AdXbqtLxQRuekkpLLaBIUxurCGf7Y6ufMjOO5EEzYFnCJf5/Dnno4zj9UC7KF4A5M+rX9PboBhFTLNUMyo4zGWGlv06HWY6kb80iLXlyrxXlyelOMl+zZStLEsvLHa5wORus37+3QRBn5dyxch78xdyf+71x0AwlGUvJNuNx28AFYTsitPOHsdBCMt22SyDKQx5rxzw3aU1h6ax0WN7YsO1Dlq6rmVDlzy3VL1V+WywR02Km9Yea20hWPMDV39/cLOlq4Ij60SVZW3hDsDYW9Y6siJeyLba0xAx7LbRnv9uka+qaeJCwfLu4I+1FVn9x279PhphiiQ48p5arjOEOK9z7dBEtGDW6N3dV39eWq+7/TojUivklZ++EG32buz0c10nT09oEJu3KVDBXMe9ZecOOmylpoyI2mGUS28FNOegTq+NSPlglzI7p5Lat8trWMPJeep8PM2ylGRIcyYiWl2g0Zrj/99TpqsZNEsoBimile9fbpm0wT2in0rf3qL6/foKuj4qcAJzGS3CzdIOfN75OOLOmasG4s5JGNtSyyf82K5us5QejdUbkVGiwdwxundJl3we3r0GlpL9RG2XlYSpb/AHLuWsZrD6dAOlGEdzHeebEXEuQ3Dzt3cC8dnB1nimCG8lvWtm7zYRuRGNFfV64o6dHX1a+gk7sqAFY3Blc+v9c9RpasbGMZOKHsWmI2ir9vXi+gzQ0YscbyJYRldrWZ5b4457+vRxh9SxY3RccPpGqM2B78FVwE/GSi1OMpypbjdIvlH0a4Kf8Ak9SMf+pPk9O64Ab547GToA1dCV+anToGDle4hXK2dHq6jCoRjtW8YItZzRg92uijIiv1yrKZexwLSZvHr0i9NluTdVpG2+Pqc0VZefQ6BviIyTIyEzAopP3Mlusd+aMdFOTTe0H6t15vEZCZPQvqZwti/US4vkjWUxV/eue/Ua8ojTKRtF+xxXFZrF5qsZ6BJ4eO7ezGBZHbaFRppqo/9jovDeKlqr8uSS5BhQRtptHnnHqY6Yxzskk7VwOKz+ODt/z0vxetCLEltjLs7bovbljmN5CWMvQZLTQYEpSZPmbqOPqp9KKxWa/DNGVBEYtcJlFbvFFRHJXHp0tGBGEiSXQRaozUvM8fueKvqEHy/NwyzGeZV6F9nm+gjX8MxtjUJo1tcOKEVSISry99vpnpnhwlFl5SQBeDNVa8W57FdK0NHTyaX+ZJMSmKHYcXQDtMFdOhoTXdqkbWohbDb74+r7lcB0EaEyMdoT2nkNxY9uAz63fZ6mEVUtlCrKqo/kFW88/j1dpRC65qxPprgD8nS9Vsphi8OEH/ADINp3/J0EfwB2BttwO5fbt5cdBreIlBWXBTi2WaKIg2e/ZvnnrNae2hr5je1poTnPb7KufTqYyIm6UaztMjVtUXRnmsfbPQZ8xVY7oBh3YJc3j933MffojTbHaPeNnmU4BuqzXsJ+M09LZQPljdX2qsYjRHnOPz0SUspbc1SX9vMuHP+tdAuGjtsFDLhwvdU7vv/wAdK1dDS1BvBG7EH6bFpuW0VjXe+rGqSf3J3aDdXqXljWO/r26S6MZx3QaMoxgxkrTv7PGPTm77Bn8Pf0RKr6o/ThzVO6M+761Xv1EfEkaxmts7jIkDkaZWRU9Xtj0RreBg6jqbpQVY0WbpYZd/Nig2vEcd+rUYbuGol+VG3PF3YX/p+OgdLSOZC+lmbeKu2NevbodejEZTxZtjbF//ABL/APj0uGhFumC5qeeTDdO2/wA/jrNKNpcvvirwfis4r+/QFHTt3cyfS771V4oy57+nWbfNdrI7JYl4fLj7Pv02eiKFZld1dY7YxnvZ6+vSR2kimVPFXEWqj9g/HPQDo6qxWpRvApfZbsXv6+nD0GluvdGttGZRZNA2FGOexfHSJx1dS5SIXF8lftsC1tJJx98HszxWuaYRnBY7cPlB4jSB3W++Dg6DJzuou6ct23k5pbbjSROX29einOOlErdFI819JYOchFffu9+pdd1RjpP0oXMx9JeMX3wnbpkpsf8AqsWUbkbfq4f21dBjl46Cvqa5N8p8yfLVlZqJG3jvfHfPReM8Zs2x063qUDxEaVJNGfLeeX06fr+IIm6Rd0iRp9a8t0WVahnv1V0Is2Zp7oSlKRNp8u2vLhT1zd9vfoG+C0IxuTJVBlLGw7FFucZemyhX8yUt2MIVXewSvTN+h1PzoVsjqRWP7cUIBTge7Wf9Os3Tu4kSXDKQh9o+vr+OgSfDoRuf0yXMpDf2w5vv2eOrWrrKoxSsXtWKtGK7HKNX69V9fVJSIB5tr5mMto+WViJXl7mbbvk6LT0plFth9e3yva6vD7Yz0GaTRJhkcss7W+EM8vIPLk6zR0SJWm5eVvPr9WZTo/t06elX07njiVX9wHlvt36Wx09RpKX3trJfti8vtXQFPTDyhW7OA3UVbLNN369wrozwmUNjjIMrPbLx1TGmUdPdGd7Sco9/qVcl55c5voo6UtrtNs2907d6H7n93v8A7PQP+UB5e3K3EBb5ctnGa+x1MLlf0x2xC41QJkwbot39qHqvHQ4jt8kdvlfMnq7kxi3l7ep0bqab5fKq7bYU4PpE5/H+3QT8xJUQNqPmZBIObrPNGVK7nWQ8HUycfMvC9jvVvf8A279N2rEI7iLz3lzaZk0cnDzj16UQV3O4sthJKfxIoS6vF+/PQBqTmYhpqvMlKb7pnvflx346ayCoyfNZfB3ugfqoxx0OhqRT+XKUd1EIyaPTAqPCIHR6UUxvZyP3fUi5YV+0GsdsffoA0/CkZKQlGVc1Gm7z3/8Ameh10xv2yzTxg9W8Sp7e/t1E9OQPktl9XLeeKaB96/rx02Edv7dsTBm15wDe6NvK/wBOgVOclNkpBu5qgPTzxy+lcY6zT0UQgETkS2s35RsLcZ9PfDZ6rfPfN9l4PqyOTLx9joWWc4t7gZDgd1yxwGL7HQCQI4pm872MVZdvM36Z++M9D4jw8pNwBl6yUgXzKQAPKAZ73S9NPCxeYbD1vj1cuG+/DjnqZQT6LiepEyyeDOV98R6Cvo+MNI2eSOXEd7tMom7BdL6c89zlvlEaMtdr9tQWLRTePV9+mfMkf9Ss4JHlt5bxKPt36TPwEdzUN7tBN1EDnbFq6vIdvz0EavhdN1DdEuRl5i8Fcg4AoynbHTvma8ny7CDi1t/H2ppPXvz0fzCNDp+RTbbe7v8AiuRUusdDGCHl4SgI5ruY4ap49fToF/wl6aah/wD14EH9ttx9MvWQ0tRpIhHOFuY/dkHHtx/XqY+HgysZP7UV2tYov7Zz6+r0SWbicgMORJHeNRvP/PQK09FcSbRo7BQysLw3XTPB+EoLlKSsqtaKvtdP56zrOgX4LS3QcsbBactyli2/Q9+hj8KjDcmI7pjGuaL5c29+yrZ6Z1nRT9PwrbNk1tvbbVUWc+jXHrjPWamnp0eTteGqtL7ZM9Z1nRCND4eSzbUwqPO0C6L72GfQr36ua0E+pui+KDvg4H393rOs6AdOG+Ed1JIVKxyY/wB/wdH4jU2eYu9xDLxaFhwc8d+s6zoPP8X8R+WxNpJUzdVuzj0xjv8A7dW5LKJGW13F8Y8wdryh3eo6zoLDEibaEIL96fvi+quj4b5kylNm2lte9F3xRx3t6zrOgt6kbQeVrdndj0R9evNjqRnrR0p6cZNJuVfL5rjS99vN93qes6C14jw96pAoZQXf+4MFDd3TV3+OnfwpGgZbpNM78yAtdZ1nQO/hSQrnDh47ifnrzdIjMY7SJHlLtqUjDdjZff09+o6zoC8VrbIy9IG0BruhIcogevd6bsNOm2QtovOQ5qy3L69R1nQO8Ppn9mV9/Ss326peI8QQlpyjEuZtLry8BWOzmvv6vWdZ0D9CUpsdyMZoIg/t3Nf976PU0wi7fKRlGAHGULfev9+es6zoFeD8Q/LLCSxvzW9wrn7vWeG8Q6mnGapnMR8rziniqP79T1nQK0CtXzLIkYFxEDdRjPPLx1b8TopKJufP6YQM0J37X79Z1nQLm5RCqjxi924L7tV/d6GvPshUaBGvXLgQ6zrOg//Z"/>
          <p:cNvSpPr>
            <a:spLocks noChangeAspect="1" noChangeArrowheads="1"/>
          </p:cNvSpPr>
          <p:nvPr/>
        </p:nvSpPr>
        <p:spPr bwMode="auto">
          <a:xfrm>
            <a:off x="307975" y="-746125"/>
            <a:ext cx="24288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AutoShape 19" descr="data:image/jpg;base64,/9j/4AAQSkZJRgABAQAAAQABAAD/2wCEAAkGBhMSEBUUEhQWFRUWGBkZFxgYGBweGBogHR0bGxwYHSEcGyYgGhwjGh0bHy8iIygpLCwtHB4xNTAqNSYrLSkBCQoKDAwNFA8PDykYFBgpKSkpKSkpKSkpKSkpKSkpKSkpKSkpKSkpKSkpKSkpKSkpKSkpKSkpKSkpKSkpKSkpKf/AABEIAMUBAAMBIgACEQEDEQH/xAAcAAACAgMBAQAAAAAAAAAAAAACAwEEAAYHBQj/xAA+EAEAAgEDAgQFAgQFAgUEAwABAhEhAxIxAEEEIlFhBRMycYEGQhQjkaEHUrHB0TPhJENicvAVc5LxFoKy/8QAFgEBAQEAAAAAAAAAAAAAAAAAAAEC/8QAFhEBAQEAAAAAAAAAAAAAAAAAAAER/9oADAMBAAIRAxEAPwDe/wCIix3HkJbpSkozlEvMgMtm3Hbp3hvh3ym6/mSInESTV5ZLi+5/r1S0fielM1L3RON0DzXKTE8zADDDbXNvo9P0PBkYO9Jf5ZxCVYI7wvbGSNuKw+qdRpEPASqfyY6cWdpBSgWt5WakZ9M1jvY8HpV5dTUju/YQlukJkM9om128OPzW8Uaa/K3yjK902Eo281FaBFY1GKfar6TqfDZ7ImnFju1L1JSlUwDmMf2jx7379Bf1fEOnudSMb2rLUuJPytbw2mfMocNGXtPh5L5r3EUjZGpV5UkJhJNSlYdzsnR+I8TETSRluZSuo4ObluxdXVGPTv0ewi75SqsRyZEsikfKgtgffl6BM/DsZM9SUkDeu7y8YltjmVBWOWSmelyjqyKhKpxkVKFbqsJ7vmXmrtqsxOq2tKeYaUYxZS3RDUZu2Nx3PrCX+XOfS7HS+OaImnOc/OyhE2XFqn5lbRPPdei+8egzT8DDUY1q73SkHN3cZCq8yXPfHPPVrQntkw3ynKShUYxCRFZCmCSCo/79U9LVlbJvxMVdhHZtIlAYrlui+8rxw/w/hYwixYxjGWAFdxmVdi2W4rABQ9A/VjMk7VCOzDAqsy8snmXDSV6dUp6GtBSoEp1unLVkxjLuRhW2q4FyD9WeqvgfEwlMkaWrGW3ziTuQiMZDusoNsivqidPfE6kfLDTixs+ZAcxgxtZnzG58GLsbeHoLHh9BsmxDUQs3MV3NY3R23jiNNVdWdD474lqkxhqwhpCk5G3C1UHKDaK8mT7V9SWoau+enqyNM/ljUatymaqJglz71XVyPwTTsnHGSTGfFomY0Zz3vl/JAa+v4j5hu2GnJ2xoJbXgWVLS2XRVnPdmjfl8mx2+UZbpFn711HzVRznOXqr/APRgjKLOtFiFKRIvK5PLnPP+nUaXxLSkzJT3TmUx2yblVDAkm+4xc8uA56KtT8RsbdHTACpTnHb9UYguWJGjLFHaZ6DxLo6g/MiQqe2NjUr5lDb552I9uBrqpL4fJ09s/LoSjUt0Iy1+QLIl3alVger0GbEWLDaN6eptfmCLVx3XZTR2o6Iz+CZKx23tWO1CKSbIyuSTvsocHr1U1dSGriMNLWNJuSM46cD6SldoxiKnBtPW+neL8AEJampqTo2kYRjGiX0DEYeZbOcvtis0dJ0icPEau4tAnqXYls6Y2hLdQdzBxQUdb414SNRjGUhj/KnE1PPuSMokiKUFDeB3Roz1bl4iGliUdIP/AC4DKc5H+eJzGF0VwU9H4zwGts26eo6cxoZSNsr7WMd6bRry3t4y3MZamkuydyR3T2gEroZXISGbfLmh5b6KDxHwz50Y3HU0XcalX57F2zZX5QL8hXPTtNYh83fKcovljDdIBjulY13MpG8UD1WfD6xKOyUndP5jslRMUsWUZNA4IbSgzjqzKM9zraeye9pzKCRHAYf5l1d+UpsxXQL8V4rUjIIaZ/MHZqzJu2i6lGvZzKRi7vB0ucJSi6k9WeISju3IW15zbcSu1GV4MdXNfw05XWN2JAM+zUlXaVLdnhozwdVdXV1Iybia0UVlHfGBHaN5ZxV83Dyx4z0DdLwdaUI62rukRSlWM/XHllKXJzjD26ry8Iupv+a6JDLHBGRcmEr3/SISYEs15ucr0tQksoeF04zNrBQnNXc0u7yp5ZSbeXnnq7sm262nHbVXFU77vQebvl2vsBHm+N8NCfll87w8BZTNko/MZN3uFR3F01Ex7dW3Q09OO3VI6mmButyYsuNS3nLuM5fxd0JEyPlnHTrdGzBfaRJHzClSs+2OmEEgvk0l+q5Eouatl3Xisff0Dy5fLIpDREZktkm5ErDTngsip2cUhfTzXG3VgOuO401BOUIJkjtN2c4+3TYeGhtIR3IReNShvNLBwUiX989N3OnphpwWPEYUvOfW9vOe3HHRVLQ1vm0S1FrzShWntaRrskUzF/O4ROs0tGM8xj5fNLUCct0WxxWJbnaPN8dWp6OkfzJu2RZuUuTjze76B9ulPjify9qSgxsk/SSq4bjari2hxXHoE+H8HpVen8vEt0buzbjzYvFVXaun6UDfJG6EZILDO6y8vN1weueq7rzQY6kYy8vzCo+W++aQt3c/97GrCcpSkbflxMcOS/p20tOak17dEUJeAnKUZTIzG2TGEIzxdD2lDbJ8vrXHTp6UdsZ7NMhDdLawd13GwyUrxd3jjp2hqC7iXzJVtJFkOak4aMGV+2L6rw8Zv1mOppwjIKvcu79x7cDfL0D9PO/ZcQaY4zT2LPl7pX7VXQfK0vmSlthLVRJySp2VtMRWjANWX9+k6OilENLShKVyiHfdmUm3dGiiyucBwXNZaQl8vFDDbzV7STla7UVhOilngyUJfLs+abXUgMGziQY3CMlrF1+GjFj5fOyoZ1RPkaoSVUgNnreXqq+GISjOW6DdBpbpK39LFF20djsN9Fpx1Jb3UGEZAEJSTbi05w4cjfrQ9BZ+Tnz1qPY+qOmhgY7dsQxnvfudRreEajHfZklAMTjT5dvauUO19KLK21IlLbL5jTYXyDuRov8A9PsIUzTM6lVliI0YsOMIRalyA3XRB+AiQipCRFyxtaxeSTV5zXd6j+JlGW7A1nTZc39MgbB/a1WXNh0E/E3G0+XEu/JYl91CzbzLjbKs9TDxLTI0cQlRfK1VYyNYvuV3o6A/EaetPbJqJFtgOJYSpeotJ7+tZo/EPiWman/Rl5i5TIS+ZT5VjxmKxtOy/ZRL4Romrv1H+YyFIdpXdbQdubvOXJdoetPUJXv1IRe8WkBoKdwbd2OPNgTHRVbUjvkEHTih3LnIB2y5+hoTblqn3mGnqYuTIGMokY3KarLPzJXGpbsOfp9Gz0dfV7ac/My2ebT8pQCnG0yHfzcZ6nxou0aIyKlKRTTnbE83YfKgV/m6ImOrO2iE5RthXlqvuCp68LfVWfhYQkaepE2yXdPUnE30DULe6XK6xn06twhqKRlqQosCIW48qxe1bsZz7HQxiMmGsRJSIgbfNPO7917Q7HZvoBfD7ojFNiRIjIKjHzEiNPnvjPp6dV4eD1Nd3Nx09OQEJFRZwf8AqNxJSQqt2LjFrB03SmEnVnpz09nlCRFC6tNp5Qury57HTNXXnqSNjGJ+/bulJfS9vbDVWnGLegjQhrTjEZ4sbJqyVxHdtLicNBd/to6D+JluCcJRppY0PA7fltu3nMVaLwZ6g8b82bF0r04jGU5+VvCseUhYZxkMtX0vwny47nT+Z8tp3eWUJrRwl8CKOK9zoqvL4hqgo6TQNbPPV1GbGUgiGTzZ9pXm7DxHzJPy9XU3QclabVhUp8LHLXF/eulR1tHUdvy290WW8GbErbNjOVkbwKtenNFqDKZosNsfrmjUlpDaUboLcUrO7Hr0FrU0ISNpFjtvMPIFWJceB/3Krql4nwjIa15GlOKbZkdsyXEjZtmyvhvNZvo9WHh9DbLdwgfLkFD3kRq85ecvTj5c5f8AVGcFizzEluwxvhlWKPS/sRXlPxL5NIQMMpIGo90kXLi2+Lrjjo9Hws4st0UjID+XUSO0qkVpWmzmucZOWhqRLlultsElH5aZltB8w1RjOFXqs6HzJmpNVuoO1oiO5oCW6muatFsHBQ6ehtQ09xCKxVibGUfqGSbox4pjQU+t9PhoTis9wUAyku2W5ypdDuwSi1XN9P09eBNjKTvqmUohRV7zHmN2Ktqzs30Zqwnbu3RMlcA4tvnvgO1YzYVo+F1JT3yd0hSEoUbI1IqrkSlXcPtVX1Z0/DRGoRfR2yqq4jnNvPr0id152N0rSpe2mq49f6+954aUmJGEnVB882y4+3+gicd+gZ4nxUzTlKDAYCu9sKObwmHK5zx1T0Y+GTzaYUMkt221yEqm/u3Srt9+rctSbINQsyxnGYFlVy3ES7xTT1G+E7LiQMEBMss28W1fGG8+wFPfix2AbIwjTFTncu2VGL9HjoZeF09RuWneL3y2qWtwQRM/cz9+gJ6Yz26uw3Z3MXmmTW3zXx3yLZm7MPHQjEXU03GCM43XJVpWebCs9EI1teBGoynsBZME3BGjZG47kulr8X2mOtskRIJpcs5y8w9tt5W6wtpwVVlH4xoWxdWEErdL52nHc1TnddB0v/6r4dv+foahLG35unVFrhaeG6L/AKHQHCcMam1KikZSkEkOLv6JXSt32cUdUZ+JnLjUjDannlUXaV8wmbWKRbVs3c8UPomlJLPmTtzKJZLJwIBdHPtXHS9bQPpltnGcguiJarMsslJTNPBXQI8Xpas4nyl2yjUdTZc5DusvmEbbEj+c30P8HW2LmMc/9WUtSNFbhbxTG/W/fq3L4dqZ/mbGQrEQlm8ReSNvsNHHTDS1IcQklje4qg74+rvceB/CUjThr1tZRluz56wPagOfNt5wJ1EPC5jKBB0y/LtYvIxpbFs9Tl710zWN+JyX6qIRd2Kj5q42y+3PTdXRhFHzUPorKs3L/NG7+rHRFfwkYL8tmb8XGi5bQaw3KseZez26KcS7Jykx+mRCEtmccmD73yVnPRahEZRNmnJd62Ykq2pLyuLzl9eeh1fi5GSUbQ80hgK/trOR97+3QK098tSTHOGJg+qL5pcNRz3olQ10Hw5luZb2UcbozitSwG1QTN/VJrOW+rMPH6bGoPmI8CFuXabTDQlh0EtGSRjO52jidRinenur3vJ2voJlqMiJp1GuxqDznauTdm+f81oOc8RpEokb05NbhbiW+U1KCigfa+o1teEY7RgQy+atqGEDeMhfanqt4Tx2hGPk1dJnLISkEI5tA3O0b7dw6BnhNONGomrIpiLZLTMLylC2il9q6fraOnFVnOnCCq8m2NZZVha4vPVXdKXm+aF2fNk2ER2pFj5QvO571R0WrrQ0hLhoyvGrqsRnVLJlJwL73TJO/QHGTUDR2xgtsds2TbexuflkRtlZ6Hr0uHg4S2u22LKcJ7riSm1jbnkutyH4Oo0/1L4dl8vS1dKcnJ8vWgodxb8y3gzeDHa58Q8TqaYbNPdJXyXGy+F57+/oX0FHS8Dpamo6rFjOMVlCUlrBEih+36pZtWXHVnU8LCjdEjATzVLE44XCJD81YL6dL0/jmlUXxOt4aGrHzMZa8PLi/pkkidPH9XqvH9QeEi0eK8PsBlTrwRm9l3enI/8AqrGOgueG8JDLKG11balEZR9ooZuTu9a9KzfnHbEIBQcF2HOImbeDN5/D4f8A/IvCwX/xfh1lzJ8RpWUXikMdrOqX/wBe8A6kpHjfCwV3D86Fn+W61Kau8XVffoPdjqaZEnCW3TBIjLDebL9AvJdj6dNkymMYmwlTGY5o9c0rT37nOevH8L+sPC6qGjr6erPzMYGppym0ZoW0o345p47evGTGPljeMAQpXP7Xt6Ha/XoB1ogVrEp0Td23tlYgLLjvxeMX1E5FRTdcsFkWDKrtOCvT70XnqXwUtSK63mUwEaY9u7aXbXt0XhfCxIAcgRumKnd7YrF9BU0fFyOUlunqbtS4xI9riVUrKOb556ua2jGVF3TLaxLC8u71awBT/r0EdYQlDdJSOXbaF0kbCPP976G5MvlkNlBdVbdrtzxyX9/uBHy5+b6dT9sYtpVmGQAc3aXnnrgX6j118Zq6cYxZupO6MHnReLq+3XfyMpt6MtsbajOJ2a8ub+xWe92daF8b/SfhYeMZ6cZE9SLKRbVrKTiV8t+W+iuew+DzI7pyiO7any2/qYn7qzXa66peI1CItF09jrpUvAJujEjGLJVtCsUVWM5se/u9ct8Y/V+eoqz4L4drTh8ygiR3KwffjPmzF4uv61b+Dx1NPxejJIW7mO8dkqhIRpJVeP6PW0fpj4LPU0dEIQUiSKoku2/Mq7mt0STWwbqXHXqfE/gUZS05am8YTuhkfaN8QiAc0f16DaP1l4L+I8Pt1Y6k5acxk6cmEYjRJhzudqBFvL2rPGfjmi6OvOEZylHDFliW14JHZOH7drrruJ4Oero0zYkoiG6Te0N0mckZMpFI8H3zxn/EKEo+LN5S6UHiu8sntd9CK/wb4bp68W56hMkCRhcSPdZLQ5Kujky0LPFfp+cJfyJTl5gjhjJdu5ROc2du3rm7+g/DR1ITsZMZMiIZ+kGmnzbVo5Gnv1uWp8KK+kjZVSajE5Y85iAWXVnv1BqX6Y/xM8T4XU/nydfTxFNW5ThXeMl3Y/yrT7PXbfC6ix+ZG9koiO0RHJIRzF3RO2C/Xr5w+M6NeJ1T0m88/mu/XXv8Nvico/D9AlGVKm8lNsiy24raG1Imexh6qNX/AMQP0zpR1NfV04yjMSUlTbLcbpd3zZ7UeV9TrQY6W6REC1A47tddj/xC0V0dSUrYujJ8sdsFL27qVWJ68d665F8Jf/E6P/3IYq36jt36K7B/h34HT8Po1paSSlEdS9wpctkkC94LFiVmzrbDWlnfqEpSFdOqjGMsH1dy+93x6vWsfpjxXyLKiyIVi6WXmHKvJxffraZ3Yy37qaGLgxbcY8ZLJHqdEab+v/hHh9eGnF092oDp6eoIbW72lS2mnftWWuOuS/CvhUdXUnDUs2RU2lrLcAPdKZOM4/PXfv1D4QlpxlEGUUb8xcVZLgcmZPH7vt1x/wDR2iy+Ka8AVd5QKSuSbcZpG/x36Ebf8W/VEPh/w+MNLTlCcyUNGF/+H22sp7STdbrYyb3T5o65V43xer4pnqaurPUmUDJZScSaLxECPH9DnrYv8StLVJ6bI8sY7RLpXLa92n/nrxv0p8VhCeycjT3LtnKMWPmCMoz3GBCKNlMew2FM1P0rOR/LZLTW8qMtpHcFgxRapEsq8nWx/wCEv6p8R/EvhnWl8j5c5SguTbT/AC1TbJ4qw9Trb/CfpuM9IkaujHcfSrC1GVn7ZbqlKhTzfnqt+j/01s+JaviNzv2yhsxt1FKnaDtGRe0LLr0sjnf6q8F/E/FPEVMjAnAZtoWRCNjKwppuqjydUvHfpZ09GWosqiPeKMiivWvx79+useO+BaMfF68yNy1H6mmVxExflcbhA+muL6839R/B/wCRrM4guk0ctMbJDwRDsH7as46Di2/rcdP9DR1I7tOc4jxvPbuFJnt2KXmutN1CpP3eu9fAvg0tpGTukwiMeNPylTW2yVlESnv36tI5t/h74GWj8c8Ppz5hqSunGISb+1Zrnt19C6etsjuk6cQPNGLfm5QvNbsc89utH+C/AfD6fjo6tQdSOPmJujdJuLxeeccnte9vhxu3cxdqsTF/sjfemikq+iMlp5jJXPBa97bLvt7ce71guKd0X1zIed13Yf3OsBFYy1IGRili+pFtQL/GeolONqXup+irfW416+p/v0BRUduI4tx9P5rac9uq+yU4zjuPNwgnyzhVr26VqKRR0rhp4rdiqCLFOGqKxzddumGiRImzTjE88jdmL2b9f+Pz0URPV8+Xi4zqMUKq6D1uX3oxz14vxE1UhJkklkAUyjmo57jhug4MX16/8DGTct1qYu7fWh/OVK/HRmlqRySihW0UiPKlBwmct3noKuh4E0YJpm/U2hKMpBSlruaxm8P2z1846svNn1OvpXQgz82qWKMhfK1jMYuKjdOBrN89fM/iKFrjNdSjvH6D1fDz8LCQxlK5RoElE/a54E2y3HN84Tr3vFaFwYRIymFO59gZmKXjv1rn6A0NF8PjSMLBluGtn7VvdEjxgRtyX1tSzTabIglRYpdNj9V80evPVAaOkQhndCVJbtZ4C129xSueft1xn/F3wDpeN0yUpSZaEJLKSt7tS+eM9uuzae6U2NRjSNxJRlMO63mK4f8Audcn/wAZ9BPFaKoroHAH/mavp/8AP9eg83/D79V6HgrdeLON7okRUlxaVtpjjnsde18d/wAWdI05Q8Hoy3SKlqasYh24gMsDnk/260n9P/Dpas5VGKYjmBJtuuUYx9ZGfbqx+pPgDpkdSNbVR2lEaaCu2Kv3f65V53gPh+r4ibVqtsl5Vyr3bf79dz/Q/wAMlDR2kkjB8oCSL4tySIka4zd8PXIf0Z43br/LlNiT4pwsbdrfIl478ddq/TuhM03US4NX5tsb4ZFPa8e19WFH+p/hrLwfir3eXQ1nIIrCb+GJYPpKvTr5++DyDxOgpZ83TW+K3HX0H8ZSXhPEQhECOjrRbZWVpy5o25qwv39uvnv4bqENbRm5DU01PYkY6VI+i/g8K0jZPSnIgBLhjZdS24o7plx1enk3Rk4GUtr6d/Nl4TFX/orw/jo7RCe1qt3llIOwOXscXwej0nW7S+SEVzOgY1mKiW1w33srh6qAlDV1JEZEKQXfHMo1n5fmAn2yWGS7euT/AKRhKHxzxZpkiRqagbduPPLCSuKVh7+meutzlHbK9RZ4YyjF5K2WBXPPr+OuVfoNH4742Upalk9R8mJKzkOHk5srHPbora/178K/ifBR3J8ySknYEnN1RwRlVya/FdcL+L/BtTw8qmYb2y7SLqz26+lfH+C3acp1HUlR57y1grFSioPA/U9aH8X+Hx1KutSNC3Hu2ZrPLd8FR5vEHMv09+sNfwiEUnpEiUtKf0NeneLnk70o112X9Ifqbw/jZxnoso6mCemsScUtWT/5kWvqDlbI0HXKv1D+ifl50Hc1ulDNhlw1TgVziktrryP0n8an4TxulqxaqRGdljGXlmJZZtXv6dB9Ez+FbtbexYB5mQ7weVHn24uueg/UJrw0Z/Ijpnlo3wJNMUIo35dypRWe3D7kIz7xIq/U7bQxYeXv2p+73T8UuGjqSZRCkWTsjnHMY81f257X1UfKPxC/nal875enq+in9Ovqjwst2kG81GIFSjbD6fLH9skqOJPYevlr4uV4jW/+5qf/AOnr6b+CeI0vlwYwkEiMpWJCMmJFXlFwZrtjoQep8PkzPLpVG/K4P/dJKc+td/bq9p6kpTybiPPeO5E2ht8oZ9+B5em7F8rOsu3bRg98+vKZrqXw5siRvZGOI6aj7v8Av6fmugWaUWW5olzUhVDi14oF9Sjo5MTsRcMpRPXhP9afa+ei8tVuYhXtR/lzlH+vHS4ktNsZVJpvMruhL/GPs3d9AqENW7+YbSqKNp/6bs4K9c/fBvhublvnTQgpWbC6tkrn+/HS4actU+iKLcbjK8ZbSVFpwdHpsC5Rnu5iEpejxfocKenQRoalyPIrtrNWkaxXoqrLB/p0fFJpxkXXlCy28U5cZo7dL8SS1Iu2ZG62TMDt5uTmOf8A431nh5oyViRgoBG+3EfZPTNdBY0DdKO43Tq3dGsPa9t90arP9evmbx/gJfMlGJdqH54P7113T9ZfqvX0YsPC+H1tRYta21+XDKYotkVdWGYv34rqeF1/8iVnh/Ga6lWR2b9AS2+GmvmNztGRaSXisknGPZz1s0GPLjGQqu7LN8Hc9Trmn+HfxfUhE0NTwtRJX8+/LDvc4v1Pp9+19dK0PCaeZRSW7uVK/RvnntjqlFo6hKiG1O0bq3msYqu2O/PXIv8AGaep/FaBqER+S1tbE3y9eKbK9uupfGPHunoak9k9WMIi7IjOQpFKe9Zs7HXGP1rr+J8b4p1Z6MtMjEhCG18kC0vHKqr7+3UpE/oHwctSWqEN8azX1XVYzjyyc9rHrcPiPwBnF3DKE4EZSrDwxgLmjzZLyX2vrTf0v4/X8HO4Q1JX9RFYyvjDXp2TNddo8NrPitA1J/yyULp5jdXukRDCMaMPfor50+IeDlo6jG24vll35xI/567N+jvjcPG6GjInt1YNakKdhP2201IpiZA3HbOqfrf9KylDfEk6kEiD+6Parrsie1+vWv8A6a8R47wOv83w+nIU2yjIuEzDtkWd0RGyynOSO8eL0SUZaYz1FjI+XGgzFLeCJzm7vGevmrxehqeH1WEsT0Z/3i2fhw/Z67l+lv1Pq+LZRn4Yh8uI1vvcfSgRp21mm7vnrVv1f+moeJkzA05528cW1GdYaPSuhG7/AKZ/htTQ0/EaIO6D5rcNBKMu8JC1tvtZ16vhvDBtJrNR+qwsy3be5y24c1XXC/hfg/H+C1N/h5gW8SjsntOWE6uovNWdq62aH+JPxCID4fS3yCAsUvFmGf8AvS0c9NHTPi3xyHhdKWtqMY6enmbnecVAjKsywFc4x1yb/C3RdXxev4zUNstXVkwktArKcy+TMolhkE79eR8Uj4vxmt/4zUlPaDHTjuI5xQoFtJuyvG7GOifoz4dsYEK0gjYXZFC9ovGeQq89B5n6k/WcvB/G9E1Jroz8PHT1NstsYspSrVw1uELk00vHW3+P+BGpP5h5py820bhIuMrM1ucY4eTrRf8AEz9K6nitaOrKYahEgDW2soFe7LOfz14v6e+IfFvBw+XpBq6cW4xuMyDV3FZE4Y+2HoNx+M+A2Xvg99o1FT722XuH0D3L4l4T4ea3jIaUTyy1IlDwLnLXBeWuOt6/UHxz4t4rSdGR8rTsJHdTsLKcnD+146L9N/o7+HkP/UnuisqQS4oRtK/dY94xzVnQdk0ISkfSNy3eVa2jYFhTYnGftVVPiXwuU46jnawkbdzUGQxQ8qVbbj15zdrT19V0oysuhitfMWsQQxT6/nGetI/W3x34jHdoeG+XCCJvZ/zc2P0m0Wml9eznqo4R4yP8yfpul/q9fUPwT4iR8Ppko3L5cG4xrTm7YA3u5cGc446+fD9E+J5qNerLB/U7Y663/hzqeOjCGj4ifh5aMDbBqX8RBMaZbEixHu3R0XG/6eruL1BFpy3GPeiuMV7PrjpE5xbNkoyuIg5Lqm48Hsp61x0ZQ7pFSo3yL/8AwY/bt2P7nmEGU7hGOUi3z/mOH+3RESiSaQKznnHIq3eeOj1ICXz7q2WV5a/0/PSoyjKNR80cOa7VlTP4f9+hnqahLcDtcsXAF8hSrzd+p0C562ptd0U3NBH6gwDga72v26Z4fRhEjUfMARdpFqqMf8dK0/EgRlKG6ci90SgGi1+7/r051hF3GLNgXaV7WPvgPXv0DHR3XiuyDk96LB59V710EdSIfLioDVFF1lMNi5/C326Ttkyg6cN0KLRsKyeXcYv+vTdFmyLd0IlKx9QzR+7teTn1Og839SeE3aLLLVUCIDcb8ztr7Zy9ae/BSSG1FI9jBgKP215X3r79bxP4dGlmsLrdHlygl9h8pnAl9U4/CdLUViyhEU2sbb7octGO9dRWueE8JtTFO7Pb0xzjOfzXHW9+B1TbH5dQi1uyH/NN4pTryo/CGWYbWEdsYyraJlZN3kf9OOvSPD7YbIyZNVI3BFD1u2PY7djqhWt8Q+YSifRTGNiMnvK4u2gXn0607W+GDqOMxsOb/wDbnmqrJinPW8aUqH5nYuyis9vZq8v9uqWr4HS1fNAjzmQtRAzfvX+o36hqPh/hwqgF1Wb7F+h2wubXs9bd8CY7CojOOMbsGaHCBnqdHwcQ3QIyaxFsI4KYtZa5vk6d4HwhpxYjtmkSpWHvSZD26Cv8Ug68a2EAtv8Ad2PttF7+hnrWtb4ZHv5LrPObLovKgF1i89utzdWbnOyJ9O2rTmVtKV1VhpQ1aWClY23Epx3lhsCxLf7B4f6bhHTmboRROHtlbwf1q+rPxvwy+eUNOrryqX6SSsDVv269o+HQixcDG6tXn+9+nr24vp3zd47oYzjnJiqC3v8AbqDQ9fwmE48rdBTf3rDjhHjpUPh8ZLgQcVyHaP8A8/t1uPivh+kLJMBuuNyussULUM3XYHt0nR+AWjvraeYl+1xYHsVm/wA9MNa3pfDY7ro9C81m9ovpfWweA+F6kBkR5PpWh45rzc5A9Hr0/CeHuW0i/wAviV5kpfrWX8gH26dt2MpF7pSpFAL9Dvd+1r1TXhfH/BTnAkbpGbk/TbQuCMh5ynWseI8ESlvxnc02JS19RgSmrxxml66J4iLmM3yxyFWt9qTLd1z15Gr8LjqqxZ7pXKXlCMr7n+V5xjlwWdTBqcPht0VwVw+U+3pY0+/t17Pw3wqoW04rzLmhu+e39W+evT0/gcY7a26nf9u03OQbuzseg5e1rQ8ToaStTJ9oyJHp5eCLmsBx346Gr0NHTjbUIsTbGfCBWclVdD+etc/U/wAPHUhJl8xfM2fjHoV9uHkevZlCEvNNNkfpaqUdtbruV3Zb3wdHreF0pISkzXzAWoUBfParZevfqjS9XwBgwqVacuL297wYO/t163wKLp6iyHZMz5O/J97e+OBx172h8L04y3EUSsyW+dzjvRVJ6Z9Om6QyN0GZf0sY4S5ebmjMue9cduho3UjI9QsUfTk9VD14ekujBlultjnAVbmvyd64vozxKzY1vqMfp71zcnC1TQd+eslCabvlXM4zYPFF5qm+iF6mtOGnZAtQTj1ZFZU/sX0yfi5EWc4yj60nHZLLQzjHbocRkynNUK5trnNcZ9q6zU1zcO99a3fgvjhvFdvsdAv+KiQ3zjKL5WhugqjnA1x9+h1fPMrTPLaPZpEpDCv9v69FjU2shG/KTTc1e2yvUuuOfZ6zR8TPJOHtGJwNK4uqqm76CY6Egs1LkReV2qvOKLMA9YyCiQYMxivmk1VVk+yVzfPWamvVRlIZSxHT3EaMcLmwpz79WIaEktusVbbV5Md1orPHQJi1tybauNVvVcBdu37nv035mKbd1+YWntnvXbF9vv0u9S62BG+YYknplGOf9zPRaM25Sky24rfW6zmgoCvT1voM1NbSJbH/ANvNxuy4ueW+/QfwxTt0yNpcasS+fQxw+/U0Ryxd3NVclu1Pe/TirOejj4lcA+Ztybaxhzj+megHxEZYSflUiRQSrLEMJ2s4uu9maXhIBZKUhtvcN8YIhm6x+ep1NKIkgWi8N4B7VtX/APV9H8qUkR20GEHGHG1unBzePu9BGrr7aZLN5cZPer5fQPzjodTUlKNxZRk1IygCcX+6ua/v02FbUVmOKfcui+wf246EjI+lgRpIkI3n/wBT7fboEwN7tk/zALL5xb/U9mnq2wbqnFJXmCseyf8AbpeuocguLyffJy4cY6qaXzYRk7RlutXnOM2GNvCX0Fl0pUbpihciSkWsmTsI/wCr6dR4qE0WMgwbY3Qd2VmWw710UJYuRlK2yaDDcS8rjlA6EjIMm5S5JCxaqxp9vLn789BX1dbaURmT1KU0iiNJjPlzYPrTdV1ZnEtNuQzGqWrb3NCdDqa0t091MCJzFiSXkvO7scexfdWp4qUoGyMtzLzGarOJ7sihdF5q756CzqwGF1WLiPb0ln8e7Xr0mfhakO6V13RQzfa4l24zf26Yap9be6vprbdft44GzjP9+phr1JiLNctft5xx2wVanQBp+EikW15yi7ueVLcLjir6zU8Fp3TKUGwqJtDc+UCtvLhO99RCJLz3Kw53VXq0hmq9MdAbkZG+4iFptuqwYJZpv0voAKN7GW2q3MIyr0MUDPnu5/PTNPXhLywGf7YteVxm2tuC3jIfjqTWqpTNsg2yataBlEC2rXzfeuTovmxn5h+ZCjykaBrG2wFzTkeCugHU8CapWoRm3bW4FMF1jm+fudAeEoa2xJoscbWRXm3EsYsCufsdHHxEdJ826MXizgqj6eHc4vNB0RQhGUQjimmEWJbgyPHL/pXQCJt3EhjjLLAhbJkrQmHt689Jn4iEszEa3XBZaUgXhKG73due/d3zLcRiIJ5eM94/5/foWZom3TSc80SK+rlZX9N3nOcdugZu3RI1PNLJNqctxLu8cclnRPho2rbLi5NvtVOP6f6dLj4rA4Lwkgjxy7gp4Q4/KPWae6AMdRnd0TcObZDVgZfez26BmhaVIurqRmvfn81XWTlGNtxclhluikLyrX/OOl7yUqZpkV3Uy4qRTdBivtfWQ2485Jl5RjQ3bY0Gf+HoM0tAiRJSGVc5aO7n6eavHpl6KMZVhNtVwWt5uh7d66S+WDKLHdJDdtIh2VAwc/1PS+oNXeeaLCKlUCSbKPVFLyf89AzX2L5mI20gS9Bu7p4LxXU6mnG43HN+U9cIGPQvKf36L5diR25EZBwcLWP63279L+WA/L2AfU2oduUkX3ebr7dARoSSO0iSTzSfMcIxWrfv0qWv5fLFnEkeSttEcrH0V7vp0RJWt8i6InD5aXFJlr3TqxqNbSSq8FqPs8d/X1roFeChJhGVySSNSqy+Lxiv+/Wa2pKP1NwrjO6+0B9/f19+i+dFlbOVjxWGqeKtA716dF4TIyBYvFjeW3msX/b2x0CtI8xGMWNUtI59ORjlMBnD0epprKrSvM7Y5rjaLy3dnbotTUSJKVRWWOU5oAqrzy7eV6VikMbmin0zuArd7rzXo5BxG6ue9FrHcVe2ETJ7dDFL2wxJMwEyK/uPzxnn26jbIhRv73KGFDmT3Le4P256XIhuVmb2opLCHoptzly+vQOhpxnNyv7aRvGU/HH97u+oZ6gXZNLtULw16I3WO/RTuEWTKiSRDsdg8ubzdn36GGrOSrFiRz5v3X62GbLM0Y6DDSY+eR5ttWBfYzufqvvdc9R4XXm7pSxcvJA4O3LV+tOOjl4q6jAuUrpE3AGbta5sur9up1V0zc7kviJgDNU8+l88enQV5asJlamrBGTUXBV1AjX1VT6pjjpsGNkrzdn07c4zUqn6nuKdDq6mnvdvmlVbgJB2S8v1JZTz/Q9KBnyxhDiyreyNx/FX69AjX8THf55YMyBbiqbHb++zk/t0elq7Fu0krJiO0PzwU+vo9+mS1doVvWiqq3NRKzLH4Mc9T8yW5IzO1m0ffLjN/cz9ugTqeJE2kv5g/vM5/cZ4D17djpmrpMqFi5p5TO4qNeoN3/THUSZxFCNZEq5GParLbbyXy9LqOlCIyiQI+1LkvMjtWef79A2jT8u4EeClO+1tyVkvL79ZOTGO2TGK9oqRFyu6qvmivQ6Dw90sokGDtjELkGOP8zaLivu9NNN1Dzx2etyvhuNY5/uV+egjT0vKxlKxG4yPOxzXHLjFn3ydJ1NeGT/psS2VCg3cj0jnkx2z0epo0USHa2srqwxtquP8pRjjqI6cVwMpXmTYiosQa5q8HH9egDQ8RGsxCMJVn6sLTeVGPvw1nu+McC1F7v1Rd1djvxyUD0E/EyCyLsj5dw9qbUAHisetnp0O5N0vPqRckZVHHLWL5rsW+99BmprSZO6MTTLV+ZWOdzt8rdd77dE+I3VugMXjtXcoaaxz68X1NgESO7dxuBorDTVFdueplqare5GKmMGOUW7PTI9vXoJ1JwY0bGssXkvOPVTPPQaWk35obV5d4nfJWbzz79uo1pRjJaGcfpNwSeKjmNt+vv1nyP3xhd9zLLttLCIdv+/QCRIAzTGVyPpbjEa7PQ62rpbguuGTbXsHr+Lv16r6XxFVWLpxMyqCrgS8Yxbz+Or+lpTJUMguyN8lZlb2zx27dBX/AIeTF2lnlYzjJy8yWmwt57c9FCC0SL040lfU+jIPMO7JjPOOg1/EadoTlCdgXYNRxdFYP9vbo9LXispRn6Mj6WXorymefX2voHbIxqMZTJV9JiLnOMx5/wCOhhCNXKiIY3oY7ZrH54/v0jVjqsNpVoGAwYcrdxbr8duna0zYsgQ8rvY3ddxKJMqP6vHQZDxG+ox3L/mAl7vmJKX/AHz9+p19EuO+nbVU3mXEC885z0enpVUY1Cu2BPti26c8/fpc5ke5HdaZj9Nl8rz64r+3QBo67Kcqdsa7xDf92Ta19rTPuH8VApHbMqESS5ltja3YBE7YavpmpozlBN1DLJIK2nIyMce5hr7S+HuWWCFuIK24HMstVT7c+gTLS43spW2S7OcHb7FV/fopeIMRhpqTMyQI7XkzXft/TovD6kkuFx3GMU2cylZyr/q9YR25ksjFSM25bQMZatx+XoFafh4mp5rAqIXJPuYrNvTvLN7+Wmotn2ustV9s9RCFRxHyftpd0vdV4fTpE/Cas9u5No+aIm2XqFlJxz6Pt0DJ6gMgkb/JGZdETtLHLz65Q7dBGJv3xuZElcmqV233BKitmOSzp/htAihFdtrn37GLrg/04xGnI4YbcOAd32os23jNcHQJdPUsLjKBwrGsf+2scel1l7dJ1NVk3D/qhyw8stt2DxQvCPZO3Vv5UTj+VL+il3trA/V70vUanikQjElKTSxMRBq753Nf24xkI0tdYDOo/uIR8qIte8j7Hr1HgvEzkUo36xp7rIKAjxyvan1VKIam7UG2VxRkI8RsSloI+mH16PxmvkltjTIglO8o5Nq2XVCcdBGquleobi8AI/u4IqhftdGcdBL4dvZbiSWO28bqPMU1ePf7HVuepHcG6IHrLzDWCntXN+3s9K1NeIViUA4I3V53K0UGee/PQRpb3j1ky8sX/wBLHASo5v8AdXbqtLxQRuekkpLLaBIUxurCGf7Y6ufMjOO5EEzYFnCJf5/Dnno4zj9UC7KF4A5M+rX9PboBhFTLNUMyo4zGWGlv06HWY6kb80iLXlyrxXlyelOMl+zZStLEsvLHa5wORus37+3QRBn5dyxch78xdyf+71x0AwlGUvJNuNx28AFYTsitPOHsdBCMt22SyDKQx5rxzw3aU1h6ax0WN7YsO1Dlq6rmVDlzy3VL1V+WywR02Km9Yea20hWPMDV39/cLOlq4Ij60SVZW3hDsDYW9Y6siJeyLba0xAx7LbRnv9uka+qaeJCwfLu4I+1FVn9x279PhphiiQ48p5arjOEOK9z7dBEtGDW6N3dV39eWq+7/TojUivklZ++EG32buz0c10nT09oEJu3KVDBXMe9ZecOOmylpoyI2mGUS28FNOegTq+NSPlglzI7p5Lat8trWMPJeep8PM2ylGRIcyYiWl2g0Zrj/99TpqsZNEsoBimile9fbpm0wT2in0rf3qL6/foKuj4qcAJzGS3CzdIOfN75OOLOmasG4s5JGNtSyyf82K5us5QejdUbkVGiwdwxundJl3we3r0GlpL9RG2XlYSpb/AHLuWsZrD6dAOlGEdzHeebEXEuQ3Dzt3cC8dnB1nimCG8lvWtm7zYRuRGNFfV64o6dHX1a+gk7sqAFY3Blc+v9c9RpasbGMZOKHsWmI2ir9vXi+gzQ0YscbyJYRldrWZ5b4457+vRxh9SxY3RccPpGqM2B78FVwE/GSi1OMpypbjdIvlH0a4Kf8Ak9SMf+pPk9O64Ab547GToA1dCV+anToGDle4hXK2dHq6jCoRjtW8YItZzRg92uijIiv1yrKZexwLSZvHr0i9NluTdVpG2+Pqc0VZefQ6BviIyTIyEzAopP3Mlusd+aMdFOTTe0H6t15vEZCZPQvqZwti/US4vkjWUxV/eue/Ua8ojTKRtF+xxXFZrF5qsZ6BJ4eO7ezGBZHbaFRppqo/9jovDeKlqr8uSS5BhQRtptHnnHqY6Yxzskk7VwOKz+ODt/z0vxetCLEltjLs7bovbljmN5CWMvQZLTQYEpSZPmbqOPqp9KKxWa/DNGVBEYtcJlFbvFFRHJXHp0tGBGEiSXQRaozUvM8fueKvqEHy/NwyzGeZV6F9nm+gjX8MxtjUJo1tcOKEVSISry99vpnpnhwlFl5SQBeDNVa8W57FdK0NHTyaX+ZJMSmKHYcXQDtMFdOhoTXdqkbWohbDb74+r7lcB0EaEyMdoT2nkNxY9uAz63fZ6mEVUtlCrKqo/kFW88/j1dpRC65qxPprgD8nS9Vsphi8OEH/ADINp3/J0EfwB2BttwO5fbt5cdBreIlBWXBTi2WaKIg2e/ZvnnrNae2hr5je1poTnPb7KufTqYyIm6UaztMjVtUXRnmsfbPQZ8xVY7oBh3YJc3j933MffojTbHaPeNnmU4BuqzXsJ+M09LZQPljdX2qsYjRHnOPz0SUspbc1SX9vMuHP+tdAuGjtsFDLhwvdU7vv/wAdK1dDS1BvBG7EH6bFpuW0VjXe+rGqSf3J3aDdXqXljWO/r26S6MZx3QaMoxgxkrTv7PGPTm77Bn8Pf0RKr6o/ThzVO6M+761Xv1EfEkaxmts7jIkDkaZWRU9Xtj0RreBg6jqbpQVY0WbpYZd/Nig2vEcd+rUYbuGol+VG3PF3YX/p+OgdLSOZC+lmbeKu2NevbodejEZTxZtjbF//ABL/APj0uGhFumC5qeeTDdO2/wA/jrNKNpcvvirwfis4r+/QFHTt3cyfS771V4oy57+nWbfNdrI7JYl4fLj7Pv02eiKFZld1dY7YxnvZ6+vSR2kimVPFXEWqj9g/HPQDo6qxWpRvApfZbsXv6+nD0GluvdGttGZRZNA2FGOexfHSJx1dS5SIXF8lftsC1tJJx98HszxWuaYRnBY7cPlB4jSB3W++Dg6DJzuou6ct23k5pbbjSROX29einOOlErdFI819JYOchFffu9+pdd1RjpP0oXMx9JeMX3wnbpkpsf8AqsWUbkbfq4f21dBjl46Cvqa5N8p8yfLVlZqJG3jvfHfPReM8Zs2x063qUDxEaVJNGfLeeX06fr+IIm6Rd0iRp9a8t0WVahnv1V0Is2Zp7oSlKRNp8u2vLhT1zd9vfoG+C0IxuTJVBlLGw7FFucZemyhX8yUt2MIVXewSvTN+h1PzoVsjqRWP7cUIBTge7Wf9Os3Tu4kSXDKQh9o+vr+OgSfDoRuf0yXMpDf2w5vv2eOrWrrKoxSsXtWKtGK7HKNX69V9fVJSIB5tr5mMto+WViJXl7mbbvk6LT0plFth9e3yva6vD7Yz0GaTRJhkcss7W+EM8vIPLk6zR0SJWm5eVvPr9WZTo/t06elX07njiVX9wHlvt36Wx09RpKX3trJfti8vtXQFPTDyhW7OA3UVbLNN369wrozwmUNjjIMrPbLx1TGmUdPdGd7Sco9/qVcl55c5voo6UtrtNs2907d6H7n93v8A7PQP+UB5e3K3EBb5ctnGa+x1MLlf0x2xC41QJkwbot39qHqvHQ4jt8kdvlfMnq7kxi3l7ep0bqab5fKq7bYU4PpE5/H+3QT8xJUQNqPmZBIObrPNGVK7nWQ8HUycfMvC9jvVvf8A279N2rEI7iLz3lzaZk0cnDzj16UQV3O4sthJKfxIoS6vF+/PQBqTmYhpqvMlKb7pnvflx346ayCoyfNZfB3ugfqoxx0OhqRT+XKUd1EIyaPTAqPCIHR6UUxvZyP3fUi5YV+0GsdsffoA0/CkZKQlGVc1Gm7z3/8Ameh10xv2yzTxg9W8Sp7e/t1E9OQPktl9XLeeKaB96/rx02Edv7dsTBm15wDe6NvK/wBOgVOclNkpBu5qgPTzxy+lcY6zT0UQgETkS2s35RsLcZ9PfDZ6rfPfN9l4PqyOTLx9joWWc4t7gZDgd1yxwGL7HQCQI4pm872MVZdvM36Z++M9D4jw8pNwBl6yUgXzKQAPKAZ73S9NPCxeYbD1vj1cuG+/DjnqZQT6LiepEyyeDOV98R6Cvo+MNI2eSOXEd7tMom7BdL6c89zlvlEaMtdr9tQWLRTePV9+mfMkf9Ss4JHlt5bxKPt36TPwEdzUN7tBN1EDnbFq6vIdvz0EavhdN1DdEuRl5i8Fcg4AoynbHTvma8ny7CDi1t/H2ppPXvz0fzCNDp+RTbbe7v8AiuRUusdDGCHl4SgI5ruY4ap49fToF/wl6aah/wD14EH9ttx9MvWQ0tRpIhHOFuY/dkHHtx/XqY+HgysZP7UV2tYov7Zz6+r0SWbicgMORJHeNRvP/PQK09FcSbRo7BQysLw3XTPB+EoLlKSsqtaKvtdP56zrOgX4LS3QcsbBactyli2/Q9+hj8KjDcmI7pjGuaL5c29+yrZ6Z1nRT9PwrbNk1tvbbVUWc+jXHrjPWamnp0eTteGqtL7ZM9Z1nRCND4eSzbUwqPO0C6L72GfQr36ua0E+pui+KDvg4H393rOs6AdOG+Ed1JIVKxyY/wB/wdH4jU2eYu9xDLxaFhwc8d+s6zoPP8X8R+WxNpJUzdVuzj0xjv8A7dW5LKJGW13F8Y8wdryh3eo6zoLDEibaEIL96fvi+quj4b5kylNm2lte9F3xRx3t6zrOgt6kbQeVrdndj0R9evNjqRnrR0p6cZNJuVfL5rjS99vN93qes6C14jw96pAoZQXf+4MFDd3TV3+OnfwpGgZbpNM78yAtdZ1nQO/hSQrnDh47ifnrzdIjMY7SJHlLtqUjDdjZff09+o6zoC8VrbIy9IG0BruhIcogevd6bsNOm2QtovOQ5qy3L69R1nQO8Ppn9mV9/Ss326peI8QQlpyjEuZtLry8BWOzmvv6vWdZ0D9CUpsdyMZoIg/t3Nf976PU0wi7fKRlGAHGULfev9+es6zoFeD8Q/LLCSxvzW9wrn7vWeG8Q6mnGapnMR8rziniqP79T1nQK0CtXzLIkYFxEDdRjPPLx1b8TopKJufP6YQM0J37X79Z1nQLm5RCqjxi924L7tV/d6GvPshUaBGvXLgQ6zrOg//Z"/>
          <p:cNvSpPr>
            <a:spLocks noChangeAspect="1" noChangeArrowheads="1"/>
          </p:cNvSpPr>
          <p:nvPr/>
        </p:nvSpPr>
        <p:spPr bwMode="auto">
          <a:xfrm>
            <a:off x="460375" y="-593725"/>
            <a:ext cx="24288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46" name="Picture 23" descr="http://www.wikish.net/uploads/09/122082234991p4Qkf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4149725"/>
            <a:ext cx="2768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5" descr="http://www.investorbuddy.com.au/images/img/article_trust_fund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738" y="4149725"/>
            <a:ext cx="2187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矩形 49"/>
          <p:cNvSpPr/>
          <p:nvPr/>
        </p:nvSpPr>
        <p:spPr>
          <a:xfrm>
            <a:off x="7718425" y="1814513"/>
            <a:ext cx="1246188" cy="17986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p:cNvSpPr/>
          <p:nvPr/>
        </p:nvSpPr>
        <p:spPr>
          <a:xfrm>
            <a:off x="7786688" y="1839913"/>
            <a:ext cx="1107996" cy="458908"/>
          </a:xfrm>
          <a:prstGeom prst="rect">
            <a:avLst/>
          </a:prstGeom>
        </p:spPr>
        <p:txBody>
          <a:bodyPr wrap="none">
            <a:spAutoFit/>
          </a:bodyPr>
          <a:lstStyle/>
          <a:p>
            <a:pPr>
              <a:lnSpc>
                <a:spcPct val="150000"/>
              </a:lnSpc>
              <a:defRPr/>
            </a:pPr>
            <a:r>
              <a:rPr lang="zh-CN" altLang="en-US" dirty="0" smtClean="0">
                <a:solidFill>
                  <a:schemeClr val="bg1"/>
                </a:solidFill>
                <a:latin typeface="微软雅黑" pitchFamily="34" charset="-122"/>
                <a:ea typeface="微软雅黑" pitchFamily="34" charset="-122"/>
              </a:rPr>
              <a:t>案例分享</a:t>
            </a:r>
            <a:endParaRPr lang="zh-CN" altLang="en-US" dirty="0">
              <a:solidFill>
                <a:schemeClr val="bg1"/>
              </a:solidFill>
              <a:latin typeface="微软雅黑" pitchFamily="34" charset="-122"/>
              <a:ea typeface="微软雅黑" pitchFamily="34" charset="-122"/>
            </a:endParaRPr>
          </a:p>
        </p:txBody>
      </p:sp>
      <p:sp>
        <p:nvSpPr>
          <p:cNvPr id="52" name="TextBox 43"/>
          <p:cNvSpPr txBox="1">
            <a:spLocks noChangeArrowheads="1"/>
          </p:cNvSpPr>
          <p:nvPr/>
        </p:nvSpPr>
        <p:spPr bwMode="auto">
          <a:xfrm>
            <a:off x="8453438" y="2886075"/>
            <a:ext cx="441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600">
                <a:solidFill>
                  <a:schemeClr val="bg1"/>
                </a:solidFill>
              </a:rPr>
              <a:t>7</a:t>
            </a:r>
            <a:endParaRPr lang="zh-CN" altLang="en-US" sz="3600">
              <a:solidFill>
                <a:schemeClr val="bg1"/>
              </a:solidFill>
            </a:endParaRPr>
          </a:p>
        </p:txBody>
      </p:sp>
    </p:spTree>
    <p:extLst>
      <p:ext uri="{BB962C8B-B14F-4D97-AF65-F5344CB8AC3E}">
        <p14:creationId xmlns:p14="http://schemas.microsoft.com/office/powerpoint/2010/main" val="2441173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网页切图</a:t>
            </a:r>
            <a:endParaRPr lang="zh-CN" altLang="en-US" sz="1800" dirty="0">
              <a:latin typeface="微软雅黑" pitchFamily="34" charset="-122"/>
              <a:ea typeface="微软雅黑" pitchFamily="34" charset="-122"/>
            </a:endParaRPr>
          </a:p>
        </p:txBody>
      </p:sp>
      <p:sp>
        <p:nvSpPr>
          <p:cNvPr id="2" name="矩形 1"/>
          <p:cNvSpPr/>
          <p:nvPr/>
        </p:nvSpPr>
        <p:spPr>
          <a:xfrm>
            <a:off x="251520" y="836712"/>
            <a:ext cx="8136904" cy="3000821"/>
          </a:xfrm>
          <a:prstGeom prst="rect">
            <a:avLst/>
          </a:prstGeom>
        </p:spPr>
        <p:txBody>
          <a:bodyPr wrap="square">
            <a:spAutoFit/>
          </a:bodyPr>
          <a:lstStyle/>
          <a:p>
            <a:pPr>
              <a:lnSpc>
                <a:spcPct val="150000"/>
              </a:lnSpc>
            </a:pPr>
            <a:r>
              <a:rPr lang="zh-CN" altLang="en-US" b="1" dirty="0">
                <a:latin typeface="微软雅黑" pitchFamily="34" charset="-122"/>
                <a:ea typeface="微软雅黑" pitchFamily="34" charset="-122"/>
              </a:rPr>
              <a:t>我的布局方式</a:t>
            </a:r>
            <a:r>
              <a:rPr lang="en-US" altLang="zh-CN" b="1"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整体浏览设计稿（对</a:t>
            </a:r>
            <a:r>
              <a:rPr lang="en-US" altLang="zh-CN" dirty="0">
                <a:latin typeface="微软雅黑" pitchFamily="34" charset="-122"/>
                <a:ea typeface="微软雅黑" pitchFamily="34" charset="-122"/>
              </a:rPr>
              <a:t>web</a:t>
            </a:r>
            <a:r>
              <a:rPr lang="zh-CN" altLang="en-US" dirty="0">
                <a:latin typeface="微软雅黑" pitchFamily="34" charset="-122"/>
                <a:ea typeface="微软雅黑" pitchFamily="34" charset="-122"/>
              </a:rPr>
              <a:t>站点的框架栏目有一定的</a:t>
            </a:r>
            <a:r>
              <a:rPr lang="zh-CN" altLang="en-US" dirty="0" smtClean="0">
                <a:latin typeface="微软雅黑" pitchFamily="34" charset="-122"/>
                <a:ea typeface="微软雅黑" pitchFamily="34" charset="-122"/>
              </a:rPr>
              <a:t>模型，有不明白的地方及时和</a:t>
            </a:r>
            <a:r>
              <a:rPr lang="en-US" altLang="zh-CN" dirty="0" smtClean="0">
                <a:latin typeface="微软雅黑" pitchFamily="34" charset="-122"/>
                <a:ea typeface="微软雅黑" pitchFamily="34" charset="-122"/>
              </a:rPr>
              <a:t>PD</a:t>
            </a:r>
            <a:r>
              <a:rPr lang="zh-CN" altLang="en-US" dirty="0" smtClean="0">
                <a:latin typeface="微软雅黑" pitchFamily="34" charset="-122"/>
                <a:ea typeface="微软雅黑" pitchFamily="34" charset="-122"/>
              </a:rPr>
              <a:t>或者交互、视觉沟通，这个很重要！）</a:t>
            </a:r>
            <a:endParaRPr lang="zh-CN" altLang="en-US"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对整体页面进行划分</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头、中、尾</a:t>
            </a:r>
            <a:r>
              <a:rPr lang="en-US" altLang="zh-CN"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页面的公共样式提取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重复使用的元素</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如自适应按钮，模块</a:t>
            </a:r>
            <a:r>
              <a:rPr lang="en-US" altLang="zh-CN" dirty="0">
                <a:latin typeface="微软雅黑" pitchFamily="34" charset="-122"/>
                <a:ea typeface="微软雅黑" pitchFamily="34" charset="-122"/>
              </a:rPr>
              <a:t>Box</a:t>
            </a:r>
            <a:r>
              <a:rPr lang="zh-CN" altLang="en-US" dirty="0">
                <a:latin typeface="微软雅黑" pitchFamily="34" charset="-122"/>
                <a:ea typeface="微软雅黑" pitchFamily="34" charset="-122"/>
              </a:rPr>
              <a:t>，列表样式等</a:t>
            </a:r>
            <a:r>
              <a:rPr lang="en-US" altLang="zh-CN" dirty="0">
                <a:latin typeface="微软雅黑" pitchFamily="34" charset="-122"/>
                <a:ea typeface="微软雅黑" pitchFamily="34" charset="-122"/>
              </a:rPr>
              <a:t>)</a:t>
            </a:r>
          </a:p>
          <a:p>
            <a:pPr>
              <a:lnSpc>
                <a:spcPct val="15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对全局有认识后，才进行切图（切图中是否采用图片整合，则边切边整合）</a:t>
            </a:r>
          </a:p>
          <a:p>
            <a:pPr>
              <a:lnSpc>
                <a:spcPct val="150000"/>
              </a:lnSpc>
            </a:pP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最后，进行页面布局</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结构精简，和语义化角度为基础，结合</a:t>
            </a:r>
            <a:r>
              <a:rPr lang="en-US" altLang="zh-CN" dirty="0" err="1">
                <a:latin typeface="微软雅黑" pitchFamily="34" charset="-122"/>
                <a:ea typeface="微软雅黑" pitchFamily="34" charset="-122"/>
              </a:rPr>
              <a:t>css</a:t>
            </a:r>
            <a:r>
              <a:rPr lang="zh-CN" altLang="en-US" dirty="0">
                <a:latin typeface="微软雅黑" pitchFamily="34" charset="-122"/>
                <a:ea typeface="微软雅黑" pitchFamily="34" charset="-122"/>
              </a:rPr>
              <a:t>实现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1642526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73224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浏览器兼容性</a:t>
            </a:r>
            <a:endParaRPr lang="zh-CN" altLang="en-US" sz="1800" dirty="0">
              <a:latin typeface="微软雅黑" pitchFamily="34" charset="-122"/>
              <a:ea typeface="微软雅黑" pitchFamily="34" charset="-122"/>
            </a:endParaRPr>
          </a:p>
        </p:txBody>
      </p:sp>
      <p:sp>
        <p:nvSpPr>
          <p:cNvPr id="5" name="矩形 4"/>
          <p:cNvSpPr/>
          <p:nvPr/>
        </p:nvSpPr>
        <p:spPr>
          <a:xfrm>
            <a:off x="107504" y="1124744"/>
            <a:ext cx="4572000" cy="1477328"/>
          </a:xfrm>
          <a:prstGeom prst="rect">
            <a:avLst/>
          </a:prstGeom>
        </p:spPr>
        <p:txBody>
          <a:bodyPr>
            <a:spAutoFit/>
          </a:bodyPr>
          <a:lstStyle/>
          <a:p>
            <a:r>
              <a:rPr lang="en-US" altLang="zh-CN" dirty="0" err="1" smtClean="0">
                <a:latin typeface="Arial" pitchFamily="34" charset="0"/>
                <a:cs typeface="Arial" pitchFamily="34" charset="0"/>
              </a:rPr>
              <a:t>background-color:blue</a:t>
            </a:r>
            <a:r>
              <a:rPr lang="en-US" altLang="zh-CN" dirty="0" smtClean="0">
                <a:latin typeface="Arial" pitchFamily="34" charset="0"/>
                <a:cs typeface="Arial" pitchFamily="34" charset="0"/>
              </a:rPr>
              <a:t>;      /*</a:t>
            </a:r>
            <a:r>
              <a:rPr lang="en-US" altLang="zh-CN" dirty="0" err="1" smtClean="0">
                <a:latin typeface="Arial" pitchFamily="34" charset="0"/>
                <a:cs typeface="Arial" pitchFamily="34" charset="0"/>
              </a:rPr>
              <a:t>firefox</a:t>
            </a:r>
            <a:r>
              <a:rPr lang="en-US" altLang="zh-CN" dirty="0" smtClean="0">
                <a:latin typeface="Arial" pitchFamily="34" charset="0"/>
                <a:cs typeface="Arial" pitchFamily="34" charset="0"/>
              </a:rPr>
              <a:t>*/</a:t>
            </a:r>
            <a:br>
              <a:rPr lang="en-US" altLang="zh-CN" dirty="0" smtClean="0">
                <a:latin typeface="Arial" pitchFamily="34" charset="0"/>
                <a:cs typeface="Arial" pitchFamily="34" charset="0"/>
              </a:rPr>
            </a:br>
            <a:r>
              <a:rPr lang="en-US" altLang="zh-CN" dirty="0" err="1" smtClean="0">
                <a:latin typeface="Arial" pitchFamily="34" charset="0"/>
                <a:cs typeface="Arial" pitchFamily="34" charset="0"/>
              </a:rPr>
              <a:t>background-color:red</a:t>
            </a:r>
            <a:r>
              <a:rPr lang="en-US" altLang="zh-CN" dirty="0" smtClean="0">
                <a:latin typeface="Arial" pitchFamily="34" charset="0"/>
                <a:cs typeface="Arial" pitchFamily="34" charset="0"/>
              </a:rPr>
              <a:t>\9;      /*all </a:t>
            </a:r>
            <a:r>
              <a:rPr lang="en-US" altLang="zh-CN" dirty="0" err="1" smtClean="0">
                <a:latin typeface="Arial" pitchFamily="34" charset="0"/>
                <a:cs typeface="Arial" pitchFamily="34" charset="0"/>
              </a:rPr>
              <a:t>ie</a:t>
            </a:r>
            <a:r>
              <a:rPr lang="en-US" altLang="zh-CN" dirty="0" smtClean="0">
                <a:latin typeface="Arial" pitchFamily="34" charset="0"/>
                <a:cs typeface="Arial" pitchFamily="34" charset="0"/>
              </a:rPr>
              <a:t>*/</a:t>
            </a:r>
            <a:br>
              <a:rPr lang="en-US" altLang="zh-CN" dirty="0" smtClean="0">
                <a:latin typeface="Arial" pitchFamily="34" charset="0"/>
                <a:cs typeface="Arial" pitchFamily="34" charset="0"/>
              </a:rPr>
            </a:br>
            <a:r>
              <a:rPr lang="en-US" altLang="zh-CN" dirty="0" err="1" smtClean="0">
                <a:latin typeface="Arial" pitchFamily="34" charset="0"/>
                <a:cs typeface="Arial" pitchFamily="34" charset="0"/>
              </a:rPr>
              <a:t>background-color:yellow</a:t>
            </a:r>
            <a:r>
              <a:rPr lang="en-US" altLang="zh-CN" dirty="0" smtClean="0">
                <a:latin typeface="Arial" pitchFamily="34" charset="0"/>
                <a:cs typeface="Arial" pitchFamily="34" charset="0"/>
              </a:rPr>
              <a:t>\0;    /*ie8*/</a:t>
            </a:r>
            <a:br>
              <a:rPr lang="en-US" altLang="zh-CN" dirty="0" smtClean="0">
                <a:latin typeface="Arial" pitchFamily="34" charset="0"/>
                <a:cs typeface="Arial" pitchFamily="34" charset="0"/>
              </a:rPr>
            </a:b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background-color:pink</a:t>
            </a:r>
            <a:r>
              <a:rPr lang="en-US" altLang="zh-CN" dirty="0" smtClean="0">
                <a:latin typeface="Arial" pitchFamily="34" charset="0"/>
                <a:cs typeface="Arial" pitchFamily="34" charset="0"/>
              </a:rPr>
              <a:t>;        /*ie7*/</a:t>
            </a:r>
            <a:br>
              <a:rPr lang="en-US" altLang="zh-CN" dirty="0" smtClean="0">
                <a:latin typeface="Arial" pitchFamily="34" charset="0"/>
                <a:cs typeface="Arial" pitchFamily="34" charset="0"/>
              </a:rPr>
            </a:br>
            <a:r>
              <a:rPr lang="en-US" altLang="zh-CN" dirty="0" smtClean="0">
                <a:latin typeface="Arial" pitchFamily="34" charset="0"/>
                <a:cs typeface="Arial" pitchFamily="34" charset="0"/>
              </a:rPr>
              <a:t>_</a:t>
            </a:r>
            <a:r>
              <a:rPr lang="en-US" altLang="zh-CN" dirty="0" err="1" smtClean="0">
                <a:latin typeface="Arial" pitchFamily="34" charset="0"/>
                <a:cs typeface="Arial" pitchFamily="34" charset="0"/>
              </a:rPr>
              <a:t>background-color:orange</a:t>
            </a:r>
            <a:r>
              <a:rPr lang="en-US" altLang="zh-CN" dirty="0" smtClean="0">
                <a:latin typeface="Arial" pitchFamily="34" charset="0"/>
                <a:cs typeface="Arial" pitchFamily="34" charset="0"/>
              </a:rPr>
              <a:t>;       /*ie6*/</a:t>
            </a:r>
            <a:endParaRPr lang="zh-CN" altLang="en-US" dirty="0">
              <a:latin typeface="Arial" pitchFamily="34" charset="0"/>
              <a:cs typeface="Arial" pitchFamily="34" charset="0"/>
            </a:endParaRPr>
          </a:p>
        </p:txBody>
      </p:sp>
      <p:sp>
        <p:nvSpPr>
          <p:cNvPr id="6" name="标题 1"/>
          <p:cNvSpPr>
            <a:spLocks noGrp="1"/>
          </p:cNvSpPr>
          <p:nvPr>
            <p:ph type="title"/>
          </p:nvPr>
        </p:nvSpPr>
        <p:spPr>
          <a:xfrm>
            <a:off x="-612576" y="836712"/>
            <a:ext cx="2618473" cy="432048"/>
          </a:xfrm>
        </p:spPr>
        <p:txBody>
          <a:bodyPr>
            <a:normAutofit fontScale="90000"/>
          </a:bodyPr>
          <a:lstStyle/>
          <a:p>
            <a:r>
              <a:rPr lang="en-US" altLang="zh-CN" sz="1800" b="1" dirty="0" smtClean="0">
                <a:latin typeface="微软雅黑" pitchFamily="34" charset="-122"/>
                <a:ea typeface="微软雅黑" pitchFamily="34" charset="-122"/>
              </a:rPr>
              <a:t>CSS hack</a:t>
            </a:r>
            <a:r>
              <a:rPr lang="zh-CN" altLang="en-US" sz="1800" b="1" dirty="0" smtClean="0">
                <a:latin typeface="微软雅黑" pitchFamily="34" charset="-122"/>
                <a:ea typeface="微软雅黑" pitchFamily="34" charset="-122"/>
              </a:rPr>
              <a:t/>
            </a:r>
            <a:br>
              <a:rPr lang="zh-CN" altLang="en-US" sz="1800" b="1" dirty="0" smtClean="0">
                <a:latin typeface="微软雅黑" pitchFamily="34" charset="-122"/>
                <a:ea typeface="微软雅黑" pitchFamily="34" charset="-122"/>
              </a:rPr>
            </a:br>
            <a:endParaRPr lang="zh-CN" altLang="en-US" sz="1800" b="1" dirty="0">
              <a:latin typeface="微软雅黑" pitchFamily="34" charset="-122"/>
              <a:ea typeface="微软雅黑" pitchFamily="34" charset="-122"/>
            </a:endParaRPr>
          </a:p>
        </p:txBody>
      </p:sp>
      <p:sp>
        <p:nvSpPr>
          <p:cNvPr id="7" name="矩形 6"/>
          <p:cNvSpPr/>
          <p:nvPr/>
        </p:nvSpPr>
        <p:spPr>
          <a:xfrm>
            <a:off x="251520" y="2897649"/>
            <a:ext cx="8496944" cy="1354217"/>
          </a:xfrm>
          <a:prstGeom prst="rect">
            <a:avLst/>
          </a:prstGeom>
        </p:spPr>
        <p:txBody>
          <a:bodyPr wrap="square">
            <a:spAutoFit/>
          </a:bodyPr>
          <a:lstStyle/>
          <a:p>
            <a:r>
              <a:rPr lang="en-US" altLang="zh-CN" sz="1600" dirty="0" err="1">
                <a:latin typeface="微软雅黑" pitchFamily="34" charset="-122"/>
                <a:ea typeface="微软雅黑" pitchFamily="34" charset="-122"/>
              </a:rPr>
              <a:t>background-color:blue</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各个浏览器都认识，这里给</a:t>
            </a:r>
            <a:r>
              <a:rPr lang="en-US" altLang="zh-CN" sz="1600" dirty="0" err="1">
                <a:latin typeface="微软雅黑" pitchFamily="34" charset="-122"/>
                <a:ea typeface="微软雅黑" pitchFamily="34" charset="-122"/>
              </a:rPr>
              <a:t>firefox</a:t>
            </a:r>
            <a:r>
              <a:rPr lang="zh-CN" altLang="en-US" sz="1600" dirty="0">
                <a:latin typeface="微软雅黑" pitchFamily="34" charset="-122"/>
                <a:ea typeface="微软雅黑" pitchFamily="34" charset="-122"/>
              </a:rPr>
              <a:t>用</a:t>
            </a:r>
            <a:r>
              <a:rPr lang="zh-CN" altLang="en-US" sz="1600" dirty="0" smtClean="0">
                <a:latin typeface="微软雅黑" pitchFamily="34" charset="-122"/>
                <a:ea typeface="微软雅黑" pitchFamily="34" charset="-122"/>
              </a:rPr>
              <a:t>；</a:t>
            </a:r>
          </a:p>
          <a:p>
            <a:r>
              <a:rPr lang="en-US" altLang="zh-CN" sz="1600" dirty="0" err="1" smtClean="0">
                <a:latin typeface="微软雅黑" pitchFamily="34" charset="-122"/>
                <a:ea typeface="微软雅黑" pitchFamily="34" charset="-122"/>
              </a:rPr>
              <a:t>background-color:red</a:t>
            </a:r>
            <a:r>
              <a:rPr lang="en-US" altLang="zh-CN" sz="1600" dirty="0" smtClean="0">
                <a:latin typeface="微软雅黑" pitchFamily="34" charset="-122"/>
                <a:ea typeface="微软雅黑" pitchFamily="34" charset="-122"/>
              </a:rPr>
              <a:t>\9;\9</a:t>
            </a:r>
            <a:r>
              <a:rPr lang="zh-CN" altLang="en-US" sz="1600" dirty="0" smtClean="0">
                <a:latin typeface="微软雅黑" pitchFamily="34" charset="-122"/>
                <a:ea typeface="微软雅黑" pitchFamily="34" charset="-122"/>
              </a:rPr>
              <a:t>所有的</a:t>
            </a:r>
            <a:r>
              <a:rPr lang="en-US" altLang="zh-CN" sz="1600" dirty="0" err="1" smtClean="0">
                <a:latin typeface="微软雅黑" pitchFamily="34" charset="-122"/>
                <a:ea typeface="微软雅黑" pitchFamily="34" charset="-122"/>
              </a:rPr>
              <a:t>ie</a:t>
            </a:r>
            <a:r>
              <a:rPr lang="zh-CN" altLang="en-US" sz="1600" dirty="0" smtClean="0">
                <a:latin typeface="微软雅黑" pitchFamily="34" charset="-122"/>
                <a:ea typeface="微软雅黑" pitchFamily="34" charset="-122"/>
              </a:rPr>
              <a:t>浏览器可识别；</a:t>
            </a:r>
          </a:p>
          <a:p>
            <a:r>
              <a:rPr lang="en-US" altLang="zh-CN" dirty="0" err="1" smtClean="0">
                <a:latin typeface="微软雅黑" pitchFamily="34" charset="-122"/>
                <a:ea typeface="微软雅黑" pitchFamily="34" charset="-122"/>
              </a:rPr>
              <a:t>background-color:yellow</a:t>
            </a:r>
            <a:r>
              <a:rPr lang="en-US" altLang="zh-CN" dirty="0" smtClean="0">
                <a:latin typeface="微软雅黑" pitchFamily="34" charset="-122"/>
                <a:ea typeface="微软雅黑" pitchFamily="34" charset="-122"/>
              </a:rPr>
              <a:t>\0</a:t>
            </a:r>
            <a:r>
              <a:rPr lang="en-US" altLang="zh-CN" sz="1600" dirty="0">
                <a:latin typeface="微软雅黑" pitchFamily="34" charset="-122"/>
                <a:ea typeface="微软雅黑" pitchFamily="34" charset="-122"/>
              </a:rPr>
              <a:t>; \0 </a:t>
            </a:r>
            <a:r>
              <a:rPr lang="zh-CN" altLang="en-US" sz="1600" dirty="0">
                <a:latin typeface="微软雅黑" pitchFamily="34" charset="-122"/>
                <a:ea typeface="微软雅黑" pitchFamily="34" charset="-122"/>
              </a:rPr>
              <a:t>是留给</a:t>
            </a:r>
            <a:r>
              <a:rPr lang="en-US" altLang="zh-CN" sz="1600" dirty="0">
                <a:latin typeface="微软雅黑" pitchFamily="34" charset="-122"/>
                <a:ea typeface="微软雅黑" pitchFamily="34" charset="-122"/>
              </a:rPr>
              <a:t>ie8</a:t>
            </a:r>
            <a:r>
              <a:rPr lang="zh-CN" altLang="en-US" sz="1600" dirty="0">
                <a:latin typeface="微软雅黑" pitchFamily="34" charset="-122"/>
                <a:ea typeface="微软雅黑" pitchFamily="34" charset="-122"/>
              </a:rPr>
              <a:t>的</a:t>
            </a:r>
            <a:r>
              <a:rPr lang="zh-CN" altLang="en-US"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a:t>
            </a:r>
            <a:r>
              <a:rPr lang="en-US" altLang="zh-CN" sz="1600" dirty="0" err="1">
                <a:latin typeface="微软雅黑" pitchFamily="34" charset="-122"/>
                <a:ea typeface="微软雅黑" pitchFamily="34" charset="-122"/>
              </a:rPr>
              <a:t>background-color:pink</a:t>
            </a:r>
            <a:r>
              <a:rPr lang="en-US" altLang="zh-CN" sz="1600" dirty="0">
                <a:latin typeface="微软雅黑" pitchFamily="34" charset="-122"/>
                <a:ea typeface="微软雅黑" pitchFamily="34" charset="-122"/>
              </a:rPr>
              <a:t>; + ie7</a:t>
            </a:r>
            <a:r>
              <a:rPr lang="zh-CN" altLang="en-US" sz="1600" dirty="0">
                <a:latin typeface="微软雅黑" pitchFamily="34" charset="-122"/>
                <a:ea typeface="微软雅黑" pitchFamily="34" charset="-122"/>
              </a:rPr>
              <a:t>定了；</a:t>
            </a:r>
          </a:p>
          <a:p>
            <a:r>
              <a:rPr lang="en-US" altLang="zh-CN" sz="1600" dirty="0" smtClean="0">
                <a:latin typeface="微软雅黑" pitchFamily="34" charset="-122"/>
                <a:ea typeface="微软雅黑" pitchFamily="34" charset="-122"/>
              </a:rPr>
              <a:t>_</a:t>
            </a:r>
            <a:r>
              <a:rPr lang="en-US" altLang="zh-CN" sz="1600" dirty="0" err="1">
                <a:latin typeface="微软雅黑" pitchFamily="34" charset="-122"/>
                <a:ea typeface="微软雅黑" pitchFamily="34" charset="-122"/>
              </a:rPr>
              <a:t>background-color:orange</a:t>
            </a:r>
            <a:r>
              <a:rPr lang="en-US" altLang="zh-CN" sz="1600" dirty="0">
                <a:latin typeface="微软雅黑" pitchFamily="34" charset="-122"/>
                <a:ea typeface="微软雅黑" pitchFamily="34" charset="-122"/>
              </a:rPr>
              <a:t>; _</a:t>
            </a:r>
            <a:r>
              <a:rPr lang="zh-CN" altLang="en-US" sz="1600" dirty="0">
                <a:latin typeface="微软雅黑" pitchFamily="34" charset="-122"/>
                <a:ea typeface="微软雅黑" pitchFamily="34" charset="-122"/>
              </a:rPr>
              <a:t>专门留给神奇的</a:t>
            </a:r>
            <a:r>
              <a:rPr lang="en-US" altLang="zh-CN" sz="1600" dirty="0">
                <a:latin typeface="微软雅黑" pitchFamily="34" charset="-122"/>
                <a:ea typeface="微软雅黑" pitchFamily="34" charset="-122"/>
              </a:rPr>
              <a:t>ie6</a:t>
            </a:r>
            <a:r>
              <a:rPr lang="zh-CN" altLang="en-US"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1425861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案例分享</a:t>
            </a:r>
            <a:endParaRPr lang="zh-CN" altLang="en-US" sz="1800" dirty="0">
              <a:latin typeface="微软雅黑" pitchFamily="34" charset="-122"/>
              <a:ea typeface="微软雅黑" pitchFamily="34" charset="-122"/>
            </a:endParaRPr>
          </a:p>
        </p:txBody>
      </p:sp>
      <p:sp>
        <p:nvSpPr>
          <p:cNvPr id="8" name="矩形 7"/>
          <p:cNvSpPr/>
          <p:nvPr/>
        </p:nvSpPr>
        <p:spPr>
          <a:xfrm>
            <a:off x="539552" y="1196752"/>
            <a:ext cx="7614592" cy="286232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使用重构的方式制作出一个如下</a:t>
            </a:r>
            <a:r>
              <a:rPr lang="zh-CN" altLang="zh-CN" dirty="0" smtClean="0">
                <a:latin typeface="微软雅黑" panose="020B0503020204020204" pitchFamily="34" charset="-122"/>
                <a:ea typeface="微软雅黑" panose="020B0503020204020204" pitchFamily="34" charset="-122"/>
              </a:rPr>
              <a:t>图短</a:t>
            </a:r>
            <a:r>
              <a:rPr lang="zh-CN" altLang="zh-CN" dirty="0">
                <a:latin typeface="微软雅黑" panose="020B0503020204020204" pitchFamily="34" charset="-122"/>
                <a:ea typeface="微软雅黑" panose="020B0503020204020204" pitchFamily="34" charset="-122"/>
              </a:rPr>
              <a:t>边为</a:t>
            </a:r>
            <a:r>
              <a:rPr lang="en-US" altLang="zh-CN" dirty="0">
                <a:latin typeface="微软雅黑" panose="020B0503020204020204" pitchFamily="34" charset="-122"/>
                <a:ea typeface="微软雅黑" panose="020B0503020204020204" pitchFamily="34" charset="-122"/>
              </a:rPr>
              <a:t>50px</a:t>
            </a:r>
            <a:r>
              <a:rPr lang="zh-CN" altLang="zh-CN" dirty="0">
                <a:latin typeface="微软雅黑" panose="020B0503020204020204" pitchFamily="34" charset="-122"/>
                <a:ea typeface="微软雅黑" panose="020B0503020204020204" pitchFamily="34" charset="-122"/>
              </a:rPr>
              <a:t>，长边为</a:t>
            </a:r>
            <a:r>
              <a:rPr lang="en-US" altLang="zh-CN" dirty="0">
                <a:latin typeface="微软雅黑" panose="020B0503020204020204" pitchFamily="34" charset="-122"/>
                <a:ea typeface="微软雅黑" panose="020B0503020204020204" pitchFamily="34" charset="-122"/>
              </a:rPr>
              <a:t>150px</a:t>
            </a:r>
            <a:r>
              <a:rPr lang="zh-CN" altLang="zh-CN" dirty="0">
                <a:latin typeface="微软雅黑" panose="020B0503020204020204" pitchFamily="34" charset="-122"/>
                <a:ea typeface="微软雅黑" panose="020B0503020204020204" pitchFamily="34" charset="-122"/>
              </a:rPr>
              <a:t>的红色十字架</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要求：</a:t>
            </a: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zh-CN" dirty="0">
                <a:latin typeface="微软雅黑" panose="020B0503020204020204" pitchFamily="34" charset="-122"/>
                <a:ea typeface="微软雅黑" panose="020B0503020204020204" pitchFamily="34" charset="-122"/>
              </a:rPr>
              <a:t>完成</a:t>
            </a: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zh-CN" dirty="0">
                <a:latin typeface="微软雅黑" panose="020B0503020204020204" pitchFamily="34" charset="-122"/>
                <a:ea typeface="微软雅黑" panose="020B0503020204020204" pitchFamily="34" charset="-122"/>
              </a:rPr>
              <a:t>完成</a:t>
            </a: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zh-CN" dirty="0">
                <a:latin typeface="微软雅黑" panose="020B0503020204020204" pitchFamily="34" charset="-122"/>
                <a:ea typeface="微软雅黑" panose="020B0503020204020204" pitchFamily="34" charset="-122"/>
              </a:rPr>
              <a:t>完成</a:t>
            </a:r>
          </a:p>
          <a:p>
            <a:endParaRPr lang="zh-CN" altLang="zh-CN" dirty="0"/>
          </a:p>
        </p:txBody>
      </p:sp>
      <p:pic>
        <p:nvPicPr>
          <p:cNvPr id="7" name="图片 6" descr="http://images.51cto.com/files/uploadimg/20120626/1132590.PEG"/>
          <p:cNvPicPr/>
          <p:nvPr/>
        </p:nvPicPr>
        <p:blipFill>
          <a:blip r:embed="rId2">
            <a:extLst>
              <a:ext uri="{28A0092B-C50C-407E-A947-70E740481C1C}">
                <a14:useLocalDpi xmlns:a14="http://schemas.microsoft.com/office/drawing/2010/main" val="0"/>
              </a:ext>
            </a:extLst>
          </a:blip>
          <a:srcRect/>
          <a:stretch>
            <a:fillRect/>
          </a:stretch>
        </p:blipFill>
        <p:spPr bwMode="auto">
          <a:xfrm>
            <a:off x="4346848" y="2696333"/>
            <a:ext cx="3324225" cy="2838450"/>
          </a:xfrm>
          <a:prstGeom prst="rect">
            <a:avLst/>
          </a:prstGeom>
          <a:noFill/>
          <a:ln>
            <a:noFill/>
          </a:ln>
        </p:spPr>
      </p:pic>
    </p:spTree>
    <p:extLst>
      <p:ext uri="{BB962C8B-B14F-4D97-AF65-F5344CB8AC3E}">
        <p14:creationId xmlns:p14="http://schemas.microsoft.com/office/powerpoint/2010/main" val="17176536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0"/>
          <p:cNvSpPr txBox="1">
            <a:spLocks noChangeArrowheads="1"/>
          </p:cNvSpPr>
          <p:nvPr/>
        </p:nvSpPr>
        <p:spPr bwMode="auto">
          <a:xfrm>
            <a:off x="3707308" y="2101056"/>
            <a:ext cx="17287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spcBef>
                <a:spcPct val="50000"/>
              </a:spcBef>
            </a:pPr>
            <a:r>
              <a:rPr lang="zh-CN" altLang="en-US" sz="4000" dirty="0"/>
              <a:t>Q &amp; A</a:t>
            </a:r>
          </a:p>
        </p:txBody>
      </p:sp>
      <p:sp>
        <p:nvSpPr>
          <p:cNvPr id="5" name="Text Box 35"/>
          <p:cNvSpPr txBox="1">
            <a:spLocks noChangeArrowheads="1"/>
          </p:cNvSpPr>
          <p:nvPr/>
        </p:nvSpPr>
        <p:spPr bwMode="auto">
          <a:xfrm>
            <a:off x="3960018" y="4391818"/>
            <a:ext cx="1655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1" hangingPunct="1">
              <a:spcBef>
                <a:spcPct val="50000"/>
              </a:spcBef>
            </a:pPr>
            <a:r>
              <a:rPr lang="en-US" altLang="zh-CN" dirty="0" smtClean="0">
                <a:solidFill>
                  <a:srgbClr val="777777"/>
                </a:solidFill>
                <a:effectLst>
                  <a:outerShdw blurRad="38100" dist="38100" dir="2700000" algn="tl">
                    <a:srgbClr val="C0C0C0"/>
                  </a:outerShdw>
                </a:effectLst>
              </a:rPr>
              <a:t>2015.05.</a:t>
            </a:r>
            <a:r>
              <a:rPr lang="en-US" altLang="zh-CN" dirty="0">
                <a:solidFill>
                  <a:srgbClr val="777777"/>
                </a:solidFill>
                <a:effectLst>
                  <a:outerShdw blurRad="38100" dist="38100" dir="2700000" algn="tl">
                    <a:srgbClr val="C0C0C0"/>
                  </a:outerShdw>
                </a:effectLst>
              </a:rPr>
              <a:t>0</a:t>
            </a:r>
            <a:r>
              <a:rPr lang="zh-CN" altLang="en-US" dirty="0" smtClean="0">
                <a:solidFill>
                  <a:srgbClr val="777777"/>
                </a:solidFill>
                <a:effectLst>
                  <a:outerShdw blurRad="38100" dist="38100" dir="2700000" algn="tl">
                    <a:srgbClr val="C0C0C0"/>
                  </a:outerShdw>
                </a:effectLst>
              </a:rPr>
              <a:t>4</a:t>
            </a:r>
            <a:endParaRPr lang="zh-CN" altLang="en-US" dirty="0">
              <a:solidFill>
                <a:srgbClr val="777777"/>
              </a:solidFill>
              <a:effectLst>
                <a:outerShdw blurRad="38100" dist="38100" dir="2700000" algn="tl">
                  <a:srgbClr val="C0C0C0"/>
                </a:outerShdw>
              </a:effectLst>
            </a:endParaRPr>
          </a:p>
        </p:txBody>
      </p:sp>
      <p:pic>
        <p:nvPicPr>
          <p:cNvPr id="6"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6193" y="3229768"/>
            <a:ext cx="177958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005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64704"/>
            <a:ext cx="2880320" cy="432048"/>
          </a:xfrm>
        </p:spPr>
        <p:txBody>
          <a:bodyPr>
            <a:normAutofit fontScale="90000"/>
          </a:bodyPr>
          <a:lstStyle/>
          <a:p>
            <a:r>
              <a:rPr lang="zh-CN" altLang="en-US" sz="1800" dirty="0" smtClean="0">
                <a:latin typeface="微软雅黑" pitchFamily="34" charset="-122"/>
                <a:ea typeface="微软雅黑" pitchFamily="34" charset="-122"/>
              </a:rPr>
              <a:t>前端开发工程师关注的领域</a:t>
            </a:r>
            <a:endParaRPr lang="zh-CN" altLang="en-US" sz="1800" dirty="0">
              <a:latin typeface="微软雅黑" pitchFamily="34" charset="-122"/>
              <a:ea typeface="微软雅黑" pitchFamily="34" charset="-122"/>
            </a:endParaRPr>
          </a:p>
        </p:txBody>
      </p:sp>
      <p:pic>
        <p:nvPicPr>
          <p:cNvPr id="1026" name="Picture 2" descr="http://e.hiphotos.baidu.com/baike/c%3DbaikeA1%2C10%2C95/sign=fb2232770a55b31988f9d5242ac2e767/0823dd54564e925885e8f8989c82d158cdbf6c81810a6ed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8398" y="1600200"/>
            <a:ext cx="7387203"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关于我们</a:t>
            </a:r>
            <a:endParaRPr lang="zh-CN" altLang="en-US" sz="1800" dirty="0">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1011238"/>
            <a:ext cx="6497637" cy="48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descr="2813095_124617068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2563812"/>
            <a:ext cx="8569325"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 name="Text Box 2"/>
          <p:cNvSpPr txBox="1">
            <a:spLocks noChangeArrowheads="1"/>
          </p:cNvSpPr>
          <p:nvPr/>
        </p:nvSpPr>
        <p:spPr bwMode="auto">
          <a:xfrm>
            <a:off x="685800" y="2079625"/>
            <a:ext cx="777240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40000"/>
              </a:lnSpc>
            </a:pPr>
            <a:r>
              <a:rPr lang="zh-CN" altLang="en-US" dirty="0">
                <a:latin typeface="微软雅黑" pitchFamily="34" charset="-122"/>
                <a:ea typeface="微软雅黑" pitchFamily="34" charset="-122"/>
              </a:rPr>
              <a:t>web1.0时代：</a:t>
            </a:r>
            <a:r>
              <a:rPr lang="zh-CN" altLang="en-US" sz="1200" dirty="0">
                <a:solidFill>
                  <a:srgbClr val="FF0000"/>
                </a:solidFill>
                <a:latin typeface="微软雅黑" pitchFamily="34" charset="-122"/>
                <a:ea typeface="微软雅黑" pitchFamily="34" charset="-122"/>
              </a:rPr>
              <a:t>table布局时代</a:t>
            </a:r>
          </a:p>
          <a:p>
            <a:pPr>
              <a:lnSpc>
                <a:spcPct val="140000"/>
              </a:lnSpc>
            </a:pPr>
            <a:endParaRPr lang="zh-CN" altLang="en-US" sz="1200" dirty="0">
              <a:solidFill>
                <a:srgbClr val="FF0000"/>
              </a:solidFill>
              <a:latin typeface="微软雅黑" pitchFamily="34" charset="-122"/>
              <a:ea typeface="微软雅黑" pitchFamily="34" charset="-122"/>
            </a:endParaRPr>
          </a:p>
          <a:p>
            <a:pPr>
              <a:lnSpc>
                <a:spcPct val="170000"/>
              </a:lnSpc>
              <a:buFontTx/>
              <a:buChar char="•"/>
            </a:pPr>
            <a:r>
              <a:rPr lang="zh-CN" altLang="en-US" sz="1400" dirty="0">
                <a:latin typeface="微软雅黑" pitchFamily="34" charset="-122"/>
                <a:ea typeface="微软雅黑" pitchFamily="34" charset="-122"/>
              </a:rPr>
              <a:t> 美术工程师(Art Engineer)：</a:t>
            </a:r>
            <a:r>
              <a:rPr lang="zh-CN" altLang="en-US" sz="1200" dirty="0">
                <a:latin typeface="微软雅黑" pitchFamily="34" charset="-122"/>
                <a:ea typeface="微软雅黑" pitchFamily="34" charset="-122"/>
              </a:rPr>
              <a:t>特指网页美工，指精通CSS/HTML/JAVASCRIPT等网页设计语言，并且熟悉各种平面设计软件，如PHOTOSHOP、FLASH、Illustrator等软件。</a:t>
            </a:r>
          </a:p>
          <a:p>
            <a:pPr>
              <a:lnSpc>
                <a:spcPct val="170000"/>
              </a:lnSpc>
              <a:buFontTx/>
              <a:buChar char="•"/>
            </a:pPr>
            <a:endParaRPr lang="zh-CN" altLang="en-US" sz="1200" dirty="0">
              <a:latin typeface="微软雅黑" pitchFamily="34" charset="-122"/>
              <a:ea typeface="微软雅黑" pitchFamily="34" charset="-122"/>
            </a:endParaRPr>
          </a:p>
          <a:p>
            <a:pPr>
              <a:lnSpc>
                <a:spcPct val="170000"/>
              </a:lnSpc>
              <a:buFontTx/>
              <a:buChar char="•"/>
            </a:pPr>
            <a:r>
              <a:rPr lang="zh-CN" altLang="en-US" sz="1400" dirty="0">
                <a:latin typeface="微软雅黑" pitchFamily="34" charset="-122"/>
                <a:ea typeface="微软雅黑" pitchFamily="34" charset="-122"/>
              </a:rPr>
              <a:t> 网页制作(webpage maker)：</a:t>
            </a:r>
            <a:r>
              <a:rPr lang="zh-CN" altLang="en-US" sz="1200" dirty="0">
                <a:latin typeface="微软雅黑" pitchFamily="34" charset="-122"/>
                <a:ea typeface="微软雅黑" pitchFamily="34" charset="-122"/>
              </a:rPr>
              <a:t>指网站策划师、网络程序员、网页设计师等岗位，应用各种网络程序开发技术和网页设计技术，为企事业单位、公司或个人在全球互联网上建设站点，并包含域名注册和主机托管等服务的总称。</a:t>
            </a:r>
          </a:p>
        </p:txBody>
      </p:sp>
      <p:sp>
        <p:nvSpPr>
          <p:cNvPr id="24" name="Text Box 2"/>
          <p:cNvSpPr txBox="1">
            <a:spLocks noChangeArrowheads="1"/>
          </p:cNvSpPr>
          <p:nvPr/>
        </p:nvSpPr>
        <p:spPr bwMode="auto">
          <a:xfrm>
            <a:off x="762000" y="2437606"/>
            <a:ext cx="762000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50000"/>
              </a:lnSpc>
            </a:pPr>
            <a:r>
              <a:rPr lang="zh-CN" altLang="en-US" dirty="0">
                <a:latin typeface="微软雅黑" pitchFamily="34" charset="-122"/>
                <a:ea typeface="微软雅黑" pitchFamily="34" charset="-122"/>
              </a:rPr>
              <a:t>web2.0时代：</a:t>
            </a:r>
            <a:r>
              <a:rPr lang="zh-CN" altLang="en-US" sz="1200" dirty="0">
                <a:solidFill>
                  <a:srgbClr val="006600"/>
                </a:solidFill>
                <a:latin typeface="微软雅黑" pitchFamily="34" charset="-122"/>
                <a:ea typeface="微软雅黑" pitchFamily="34" charset="-122"/>
              </a:rPr>
              <a:t>(x)html+css布局时代</a:t>
            </a:r>
          </a:p>
          <a:p>
            <a:pPr>
              <a:lnSpc>
                <a:spcPct val="60000"/>
              </a:lnSpc>
            </a:pPr>
            <a:endParaRPr lang="zh-CN" altLang="en-US" sz="1200" dirty="0">
              <a:solidFill>
                <a:srgbClr val="006600"/>
              </a:solidFill>
              <a:latin typeface="微软雅黑" pitchFamily="34" charset="-122"/>
              <a:ea typeface="微软雅黑" pitchFamily="34" charset="-122"/>
            </a:endParaRPr>
          </a:p>
          <a:p>
            <a:pPr>
              <a:lnSpc>
                <a:spcPct val="150000"/>
              </a:lnSpc>
              <a:buFontTx/>
              <a:buChar char="•"/>
            </a:pPr>
            <a:r>
              <a:rPr lang="zh-CN" altLang="en-US" sz="1400" dirty="0">
                <a:latin typeface="微软雅黑" pitchFamily="34" charset="-122"/>
                <a:ea typeface="微软雅黑" pitchFamily="34" charset="-122"/>
              </a:rPr>
              <a:t> web前端工程师：</a:t>
            </a:r>
            <a:r>
              <a:rPr lang="zh-CN" altLang="en-US" sz="1200" dirty="0">
                <a:latin typeface="微软雅黑" pitchFamily="34" charset="-122"/>
                <a:ea typeface="微软雅黑" pitchFamily="34" charset="-122"/>
              </a:rPr>
              <a:t>主要职责是利用(X)HTML/CSS/JavaScript/DOM/Flash等各种Web技术进行产品的界面开发。制作标准优化的代码，并增加交互动态功能，开发JavaScript以及Flash模块，同时结合后台开发技术模拟整体效果，进行丰富互联网的Web开发，致力于通过技术改善用户体验。</a:t>
            </a:r>
          </a:p>
          <a:p>
            <a:pPr>
              <a:buFontTx/>
              <a:buChar char="•"/>
            </a:pPr>
            <a:endParaRPr lang="zh-CN" altLang="en-US" sz="1200" dirty="0">
              <a:latin typeface="微软雅黑" pitchFamily="34" charset="-122"/>
              <a:ea typeface="微软雅黑" pitchFamily="34" charset="-122"/>
            </a:endParaRPr>
          </a:p>
          <a:p>
            <a:pPr>
              <a:lnSpc>
                <a:spcPct val="150000"/>
              </a:lnSpc>
            </a:pPr>
            <a:r>
              <a:rPr lang="zh-CN" altLang="en-US" sz="1400" dirty="0">
                <a:ea typeface="微软雅黑" pitchFamily="34" charset="-122"/>
              </a:rPr>
              <a:t>职位分类：“前端开发工程师”、“资深前端开发工程师”、“前端架构师”</a:t>
            </a:r>
            <a:endParaRPr lang="zh-CN" altLang="en-US" sz="1200" dirty="0">
              <a:ea typeface="微软雅黑" pitchFamily="34" charset="-122"/>
            </a:endParaRPr>
          </a:p>
        </p:txBody>
      </p:sp>
      <p:sp>
        <p:nvSpPr>
          <p:cNvPr id="25" name="Text Box 3"/>
          <p:cNvSpPr txBox="1">
            <a:spLocks noChangeArrowheads="1"/>
          </p:cNvSpPr>
          <p:nvPr/>
        </p:nvSpPr>
        <p:spPr bwMode="auto">
          <a:xfrm>
            <a:off x="440532" y="1889125"/>
            <a:ext cx="4967287"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40000"/>
              </a:lnSpc>
              <a:buFontTx/>
              <a:buAutoNum type="arabicPeriod"/>
            </a:pPr>
            <a:r>
              <a:rPr lang="zh-CN" altLang="en-US" sz="1400" dirty="0">
                <a:latin typeface="微软雅黑" pitchFamily="34" charset="-122"/>
                <a:ea typeface="微软雅黑" pitchFamily="34" charset="-122"/>
              </a:rPr>
              <a:t> 前端开发工程师：</a:t>
            </a:r>
            <a:r>
              <a:rPr lang="zh-CN" altLang="en-US" sz="1200" dirty="0">
                <a:latin typeface="微软雅黑" pitchFamily="34" charset="-122"/>
                <a:ea typeface="微软雅黑" pitchFamily="34" charset="-122"/>
              </a:rPr>
              <a:t>职责是根据设计图用HTML和CSS完成页面制作，并对完成的页面进行维护和对网站前端性能做相应的优化。</a:t>
            </a:r>
            <a:r>
              <a:rPr lang="zh-CN" altLang="en-US" sz="1400" dirty="0">
                <a:latin typeface="微软雅黑" pitchFamily="34" charset="-122"/>
                <a:ea typeface="微软雅黑" pitchFamily="34" charset="-122"/>
              </a:rPr>
              <a:t/>
            </a:r>
            <a:br>
              <a:rPr lang="zh-CN" altLang="en-US" sz="1400" dirty="0">
                <a:latin typeface="微软雅黑" pitchFamily="34" charset="-122"/>
                <a:ea typeface="微软雅黑" pitchFamily="34" charset="-122"/>
              </a:rPr>
            </a:br>
            <a:endParaRPr lang="zh-CN" altLang="en-US" sz="1400" dirty="0">
              <a:latin typeface="微软雅黑" pitchFamily="34" charset="-122"/>
              <a:ea typeface="微软雅黑" pitchFamily="34" charset="-122"/>
            </a:endParaRPr>
          </a:p>
          <a:p>
            <a:pPr>
              <a:lnSpc>
                <a:spcPct val="130000"/>
              </a:lnSpc>
              <a:buFontTx/>
              <a:buAutoNum type="arabicPeriod"/>
            </a:pPr>
            <a:r>
              <a:rPr lang="zh-CN" altLang="en-US" sz="1400" dirty="0">
                <a:latin typeface="微软雅黑" pitchFamily="34" charset="-122"/>
                <a:ea typeface="微软雅黑" pitchFamily="34" charset="-122"/>
              </a:rPr>
              <a:t> 资深前端开发工程师：</a:t>
            </a:r>
            <a:r>
              <a:rPr lang="zh-CN" altLang="en-US" sz="1200" dirty="0">
                <a:latin typeface="微软雅黑" pitchFamily="34" charset="-122"/>
                <a:ea typeface="微软雅黑" pitchFamily="34" charset="-122"/>
              </a:rPr>
              <a:t>职责是使用JS或者AS来编写和封装具有良好性能的前端交互组件，对Web项目的前端实现方案提供专业指导和监督，对新人进行培训，还要跟踪研究前端技术，设计并实施全网前端优化。</a:t>
            </a:r>
            <a:r>
              <a:rPr lang="zh-CN" altLang="en-US" sz="1400" dirty="0">
                <a:latin typeface="微软雅黑" pitchFamily="34" charset="-122"/>
                <a:ea typeface="微软雅黑" pitchFamily="34" charset="-122"/>
              </a:rPr>
              <a:t/>
            </a:r>
            <a:br>
              <a:rPr lang="zh-CN" altLang="en-US" sz="1400" dirty="0">
                <a:latin typeface="微软雅黑" pitchFamily="34" charset="-122"/>
                <a:ea typeface="微软雅黑" pitchFamily="34" charset="-122"/>
              </a:rPr>
            </a:br>
            <a:endParaRPr lang="zh-CN" altLang="en-US" sz="1400" dirty="0">
              <a:latin typeface="微软雅黑" pitchFamily="34" charset="-122"/>
              <a:ea typeface="微软雅黑" pitchFamily="34" charset="-122"/>
            </a:endParaRPr>
          </a:p>
          <a:p>
            <a:pPr>
              <a:lnSpc>
                <a:spcPct val="150000"/>
              </a:lnSpc>
              <a:buFontTx/>
              <a:buAutoNum type="arabicPeriod"/>
            </a:pPr>
            <a:r>
              <a:rPr lang="zh-CN" altLang="en-US" sz="1400" dirty="0">
                <a:latin typeface="微软雅黑" pitchFamily="34" charset="-122"/>
                <a:ea typeface="微软雅黑" pitchFamily="34" charset="-122"/>
              </a:rPr>
              <a:t> 前端架构师：</a:t>
            </a:r>
            <a:r>
              <a:rPr lang="zh-CN" altLang="en-US" sz="1200" dirty="0">
                <a:latin typeface="微软雅黑" pitchFamily="34" charset="-122"/>
                <a:ea typeface="微软雅黑" pitchFamily="34" charset="-122"/>
              </a:rPr>
              <a:t>职责是带领组员实现全网的前端框架和优化，创建前端的相应标准和规范，还要站在全局的角色为整个网站的信息架构和技术选型提供专业意见和方案。</a:t>
            </a:r>
          </a:p>
        </p:txBody>
      </p:sp>
      <p:pic>
        <p:nvPicPr>
          <p:cNvPr id="26" name="Picture 4" descr="front-end-developer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5307" y="1890712"/>
            <a:ext cx="3078162"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3"/>
          <p:cNvSpPr txBox="1">
            <a:spLocks noChangeArrowheads="1"/>
          </p:cNvSpPr>
          <p:nvPr/>
        </p:nvSpPr>
        <p:spPr bwMode="auto">
          <a:xfrm>
            <a:off x="685800" y="1783556"/>
            <a:ext cx="77724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40000"/>
              </a:lnSpc>
            </a:pPr>
            <a:r>
              <a:rPr lang="zh-CN" altLang="en-US" dirty="0">
                <a:latin typeface="微软雅黑" pitchFamily="34" charset="-122"/>
                <a:ea typeface="微软雅黑" pitchFamily="34" charset="-122"/>
              </a:rPr>
              <a:t>web3.0时代</a:t>
            </a:r>
            <a:r>
              <a:rPr lang="zh-CN" altLang="en-US" dirty="0" smtClean="0">
                <a:latin typeface="微软雅黑" pitchFamily="34" charset="-122"/>
                <a:ea typeface="微软雅黑" pitchFamily="34" charset="-122"/>
              </a:rPr>
              <a:t>：</a:t>
            </a:r>
            <a:r>
              <a:rPr lang="en-US" altLang="zh-CN" sz="1200" dirty="0" smtClean="0">
                <a:solidFill>
                  <a:schemeClr val="folHlink"/>
                </a:solidFill>
                <a:latin typeface="微软雅黑" pitchFamily="34" charset="-122"/>
                <a:ea typeface="微软雅黑" pitchFamily="34" charset="-122"/>
              </a:rPr>
              <a:t>HTML5+CSS3</a:t>
            </a:r>
            <a:r>
              <a:rPr lang="zh-CN" altLang="en-US" sz="1200" dirty="0" smtClean="0">
                <a:solidFill>
                  <a:schemeClr val="folHlink"/>
                </a:solidFill>
                <a:latin typeface="微软雅黑" pitchFamily="34" charset="-122"/>
                <a:ea typeface="微软雅黑" pitchFamily="34" charset="-122"/>
              </a:rPr>
              <a:t>时代</a:t>
            </a:r>
            <a:endParaRPr lang="zh-CN" altLang="en-US" sz="1200" dirty="0">
              <a:solidFill>
                <a:schemeClr val="folHlink"/>
              </a:solidFill>
              <a:latin typeface="微软雅黑" pitchFamily="34" charset="-122"/>
              <a:ea typeface="微软雅黑" pitchFamily="34" charset="-122"/>
            </a:endParaRPr>
          </a:p>
          <a:p>
            <a:pPr>
              <a:lnSpc>
                <a:spcPct val="140000"/>
              </a:lnSpc>
            </a:pPr>
            <a:endParaRPr lang="zh-CN" altLang="en-US" sz="1200" dirty="0">
              <a:solidFill>
                <a:srgbClr val="FF0000"/>
              </a:solidFill>
              <a:latin typeface="微软雅黑" pitchFamily="34" charset="-122"/>
              <a:ea typeface="微软雅黑" pitchFamily="34" charset="-122"/>
            </a:endParaRPr>
          </a:p>
          <a:p>
            <a:pPr>
              <a:lnSpc>
                <a:spcPct val="140000"/>
              </a:lnSpc>
            </a:pPr>
            <a:endParaRPr lang="zh-CN" altLang="en-US" sz="1200" dirty="0">
              <a:solidFill>
                <a:srgbClr val="FF0000"/>
              </a:solidFill>
              <a:latin typeface="微软雅黑" pitchFamily="34" charset="-122"/>
              <a:ea typeface="微软雅黑" pitchFamily="34" charset="-122"/>
            </a:endParaRPr>
          </a:p>
          <a:p>
            <a:pPr>
              <a:lnSpc>
                <a:spcPct val="140000"/>
              </a:lnSpc>
            </a:pPr>
            <a:endParaRPr lang="zh-CN" altLang="en-US" sz="1200" dirty="0">
              <a:solidFill>
                <a:srgbClr val="FF0000"/>
              </a:solidFill>
              <a:latin typeface="微软雅黑" pitchFamily="34" charset="-122"/>
              <a:ea typeface="微软雅黑" pitchFamily="34" charset="-122"/>
            </a:endParaRPr>
          </a:p>
          <a:p>
            <a:pPr>
              <a:lnSpc>
                <a:spcPct val="140000"/>
              </a:lnSpc>
            </a:pPr>
            <a:r>
              <a:rPr lang="zh-CN" altLang="en-US" sz="3200" dirty="0">
                <a:latin typeface="微软雅黑" pitchFamily="34" charset="-122"/>
                <a:ea typeface="微软雅黑" pitchFamily="34" charset="-122"/>
              </a:rPr>
              <a:t>            前端开发工程师职责</a:t>
            </a:r>
          </a:p>
          <a:p>
            <a:pPr algn="ctr">
              <a:lnSpc>
                <a:spcPct val="140000"/>
              </a:lnSpc>
            </a:pPr>
            <a:endParaRPr lang="zh-CN" altLang="en-US" sz="3200" dirty="0">
              <a:latin typeface="微软雅黑" pitchFamily="34" charset="-122"/>
              <a:ea typeface="微软雅黑" pitchFamily="34" charset="-122"/>
            </a:endParaRPr>
          </a:p>
          <a:p>
            <a:pPr algn="ctr">
              <a:lnSpc>
                <a:spcPct val="140000"/>
              </a:lnSpc>
            </a:pPr>
            <a:endParaRPr lang="zh-CN" altLang="en-US" sz="3200" dirty="0">
              <a:latin typeface="微软雅黑" pitchFamily="34" charset="-122"/>
              <a:ea typeface="微软雅黑" pitchFamily="34" charset="-122"/>
            </a:endParaRPr>
          </a:p>
        </p:txBody>
      </p:sp>
      <p:sp>
        <p:nvSpPr>
          <p:cNvPr id="28" name="Text Box 3"/>
          <p:cNvSpPr txBox="1">
            <a:spLocks noChangeArrowheads="1"/>
          </p:cNvSpPr>
          <p:nvPr/>
        </p:nvSpPr>
        <p:spPr bwMode="auto">
          <a:xfrm>
            <a:off x="362744" y="1656556"/>
            <a:ext cx="6264275" cy="354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40000"/>
              </a:lnSpc>
            </a:pPr>
            <a:r>
              <a:rPr lang="zh-CN" altLang="en-US" dirty="0">
                <a:latin typeface="微软雅黑" pitchFamily="34" charset="-122"/>
                <a:ea typeface="微软雅黑" pitchFamily="34" charset="-122"/>
              </a:rPr>
              <a:t>职责范围总结：</a:t>
            </a:r>
          </a:p>
          <a:p>
            <a:pPr>
              <a:lnSpc>
                <a:spcPct val="140000"/>
              </a:lnSpc>
            </a:pPr>
            <a:endParaRPr lang="zh-CN" altLang="en-US" sz="1200" dirty="0">
              <a:solidFill>
                <a:srgbClr val="FF0000"/>
              </a:solidFill>
              <a:latin typeface="微软雅黑" pitchFamily="34" charset="-122"/>
              <a:ea typeface="微软雅黑" pitchFamily="34" charset="-122"/>
            </a:endParaRPr>
          </a:p>
          <a:p>
            <a:pPr>
              <a:lnSpc>
                <a:spcPct val="220000"/>
              </a:lnSpc>
              <a:buFontTx/>
              <a:buAutoNum type="arabicPeriod"/>
            </a:pPr>
            <a:r>
              <a:rPr lang="zh-CN" altLang="en-US" sz="1200" dirty="0">
                <a:solidFill>
                  <a:schemeClr val="accent2"/>
                </a:solidFill>
                <a:latin typeface="微软雅黑" pitchFamily="34" charset="-122"/>
                <a:ea typeface="微软雅黑" pitchFamily="34" charset="-122"/>
              </a:rPr>
              <a:t> 参与项目需求和交互设计的讨论，并给出前端角度的意见，尽可能用html+css+js实现项目的用户体验；</a:t>
            </a:r>
          </a:p>
          <a:p>
            <a:pPr>
              <a:lnSpc>
                <a:spcPct val="220000"/>
              </a:lnSpc>
              <a:buFontTx/>
              <a:buAutoNum type="arabicPeriod"/>
            </a:pPr>
            <a:r>
              <a:rPr lang="zh-CN" altLang="en-US" sz="1200" dirty="0">
                <a:solidFill>
                  <a:schemeClr val="accent2"/>
                </a:solidFill>
                <a:latin typeface="微软雅黑" pitchFamily="34" charset="-122"/>
                <a:ea typeface="微软雅黑" pitchFamily="34" charset="-122"/>
              </a:rPr>
              <a:t> 拿到视觉设计师的效果图（ps文件），切图布局制作出html（demo）；</a:t>
            </a:r>
          </a:p>
          <a:p>
            <a:pPr>
              <a:lnSpc>
                <a:spcPct val="220000"/>
              </a:lnSpc>
              <a:buFontTx/>
              <a:buAutoNum type="arabicPeriod"/>
            </a:pPr>
            <a:r>
              <a:rPr lang="zh-CN" altLang="en-US" sz="1200" dirty="0">
                <a:solidFill>
                  <a:schemeClr val="accent2"/>
                </a:solidFill>
                <a:latin typeface="微软雅黑" pitchFamily="34" charset="-122"/>
                <a:ea typeface="微软雅黑" pitchFamily="34" charset="-122"/>
              </a:rPr>
              <a:t> 与后端开发工程师沟通，制定数据传输格式，在demo上增加js支持的交互效果及简单业务逻辑；</a:t>
            </a:r>
          </a:p>
          <a:p>
            <a:pPr>
              <a:lnSpc>
                <a:spcPct val="220000"/>
              </a:lnSpc>
              <a:buFontTx/>
              <a:buAutoNum type="arabicPeriod"/>
            </a:pPr>
            <a:r>
              <a:rPr lang="zh-CN" altLang="en-US" sz="1200" dirty="0">
                <a:solidFill>
                  <a:schemeClr val="accent2"/>
                </a:solidFill>
                <a:latin typeface="微软雅黑" pitchFamily="34" charset="-122"/>
                <a:ea typeface="微软雅黑" pitchFamily="34" charset="-122"/>
              </a:rPr>
              <a:t> 把demo交付给后端开发工程师，协助他们整合页面；</a:t>
            </a:r>
          </a:p>
          <a:p>
            <a:pPr>
              <a:lnSpc>
                <a:spcPct val="220000"/>
              </a:lnSpc>
              <a:buFontTx/>
              <a:buAutoNum type="arabicPeriod"/>
            </a:pPr>
            <a:r>
              <a:rPr lang="zh-CN" altLang="en-US" sz="1200" dirty="0">
                <a:solidFill>
                  <a:schemeClr val="accent2"/>
                </a:solidFill>
                <a:latin typeface="微软雅黑" pitchFamily="34" charset="-122"/>
                <a:ea typeface="微软雅黑" pitchFamily="34" charset="-122"/>
              </a:rPr>
              <a:t> 项目测试阶段，协助测试工程师修复各种浏览器下的bug与不一致性。</a:t>
            </a:r>
          </a:p>
        </p:txBody>
      </p:sp>
      <p:pic>
        <p:nvPicPr>
          <p:cNvPr id="29" name="Picture 4" descr="image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856" y="2521744"/>
            <a:ext cx="19304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191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1"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3"/>
                                        </p:tgtEl>
                                      </p:cBhvr>
                                    </p:animEffect>
                                    <p:set>
                                      <p:cBhvr>
                                        <p:cTn id="16" dur="1" fill="hold">
                                          <p:stCondLst>
                                            <p:cond delay="499"/>
                                          </p:stCondLst>
                                        </p:cTn>
                                        <p:tgtEl>
                                          <p:spTgt spid="23"/>
                                        </p:tgtEl>
                                        <p:attrNameLst>
                                          <p:attrName>style.visibility</p:attrName>
                                        </p:attrNameLst>
                                      </p:cBhvr>
                                      <p:to>
                                        <p:strVal val="hidden"/>
                                      </p:to>
                                    </p:se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childTnLst>
                          </p:cTn>
                        </p:par>
                        <p:par>
                          <p:cTn id="41" fill="hold">
                            <p:stCondLst>
                              <p:cond delay="500"/>
                            </p:stCondLst>
                            <p:childTnLst>
                              <p:par>
                                <p:cTn id="42" presetID="16" presetClass="entr" presetSubtype="21"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arn(inVertical)">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down)">
                                      <p:cBhvr>
                                        <p:cTn id="53" dur="500"/>
                                        <p:tgtEl>
                                          <p:spTgt spid="28"/>
                                        </p:tgtEl>
                                      </p:cBhvr>
                                    </p:animEffect>
                                  </p:childTnLst>
                                </p:cTn>
                              </p:par>
                              <p:par>
                                <p:cTn id="54" presetID="22" presetClass="entr" presetSubtype="4"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9"/>
                                        </p:tgtEl>
                                      </p:cBhvr>
                                    </p:animEffect>
                                    <p:set>
                                      <p:cBhvr>
                                        <p:cTn id="64" dur="1" fill="hold">
                                          <p:stCondLst>
                                            <p:cond delay="499"/>
                                          </p:stCondLst>
                                        </p:cTn>
                                        <p:tgtEl>
                                          <p:spTgt spid="29"/>
                                        </p:tgtEl>
                                        <p:attrNameLst>
                                          <p:attrName>style.visibility</p:attrName>
                                        </p:attrNameLst>
                                      </p:cBhvr>
                                      <p:to>
                                        <p:strVal val="hidden"/>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par>
                          <p:cTn id="68" fill="hold">
                            <p:stCondLst>
                              <p:cond delay="500"/>
                            </p:stCondLst>
                            <p:childTnLst>
                              <p:par>
                                <p:cTn id="69" presetID="21" presetClass="entr" presetSubtype="1" fill="hold" nodeType="afterEffect">
                                  <p:stCondLst>
                                    <p:cond delay="0"/>
                                  </p:stCondLst>
                                  <p:childTnLst>
                                    <p:set>
                                      <p:cBhvr>
                                        <p:cTn id="70" dur="1" fill="hold">
                                          <p:stCondLst>
                                            <p:cond delay="0"/>
                                          </p:stCondLst>
                                        </p:cTn>
                                        <p:tgtEl>
                                          <p:spTgt spid="1026"/>
                                        </p:tgtEl>
                                        <p:attrNameLst>
                                          <p:attrName>style.visibility</p:attrName>
                                        </p:attrNameLst>
                                      </p:cBhvr>
                                      <p:to>
                                        <p:strVal val="visible"/>
                                      </p:to>
                                    </p:set>
                                    <p:animEffect transition="in" filter="wheel(1)">
                                      <p:cBhvr>
                                        <p:cTn id="71" dur="2000"/>
                                        <p:tgtEl>
                                          <p:spTgt spid="10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2"/>
                                        </p:tgtEl>
                                      </p:cBhvr>
                                    </p:animEffect>
                                    <p:set>
                                      <p:cBhvr>
                                        <p:cTn id="76" dur="1" fill="hold">
                                          <p:stCondLst>
                                            <p:cond delay="499"/>
                                          </p:stCondLst>
                                        </p:cTn>
                                        <p:tgtEl>
                                          <p:spTgt spid="2"/>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1026"/>
                                        </p:tgtEl>
                                      </p:cBhvr>
                                    </p:animEffect>
                                    <p:set>
                                      <p:cBhvr>
                                        <p:cTn id="79" dur="1" fill="hold">
                                          <p:stCondLst>
                                            <p:cond delay="499"/>
                                          </p:stCondLst>
                                        </p:cTn>
                                        <p:tgtEl>
                                          <p:spTgt spid="1026"/>
                                        </p:tgtEl>
                                        <p:attrNameLst>
                                          <p:attrName>style.visibility</p:attrName>
                                        </p:attrNameLst>
                                      </p:cBhvr>
                                      <p:to>
                                        <p:strVal val="hidden"/>
                                      </p:to>
                                    </p:set>
                                  </p:childTnLst>
                                </p:cTn>
                              </p:par>
                            </p:childTnLst>
                          </p:cTn>
                        </p:par>
                        <p:par>
                          <p:cTn id="80" fill="hold">
                            <p:stCondLst>
                              <p:cond delay="500"/>
                            </p:stCondLst>
                            <p:childTnLst>
                              <p:par>
                                <p:cTn id="81" presetID="14" presetClass="entr" presetSubtype="1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randombar(horizontal)">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3" grpId="0"/>
      <p:bldP spid="23" grpId="1"/>
      <p:bldP spid="24" grpId="0"/>
      <p:bldP spid="24" grpId="1"/>
      <p:bldP spid="25" grpId="0"/>
      <p:bldP spid="25" grpId="1"/>
      <p:bldP spid="27" grpId="0"/>
      <p:bldP spid="27" grpId="1"/>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92696"/>
            <a:ext cx="6912768" cy="784830"/>
          </a:xfrm>
          <a:prstGeom prst="rect">
            <a:avLst/>
          </a:prstGeom>
          <a:noFill/>
        </p:spPr>
        <p:txBody>
          <a:bodyPr wrap="square" rtlCol="0">
            <a:spAutoFit/>
          </a:bodyPr>
          <a:lstStyle/>
          <a:p>
            <a:pPr>
              <a:lnSpc>
                <a:spcPct val="150000"/>
              </a:lnSpc>
            </a:pPr>
            <a:r>
              <a:rPr lang="en-US" altLang="zh-CN" dirty="0" smtClean="0">
                <a:latin typeface="微软雅黑" pitchFamily="34" charset="-122"/>
                <a:ea typeface="微软雅黑" pitchFamily="34" charset="-122"/>
              </a:rPr>
              <a:t>HTML </a:t>
            </a:r>
            <a:r>
              <a:rPr lang="zh-CN" altLang="en-US" dirty="0" smtClean="0">
                <a:latin typeface="微软雅黑" pitchFamily="34" charset="-122"/>
                <a:ea typeface="微软雅黑" pitchFamily="34" charset="-122"/>
              </a:rPr>
              <a:t>指超文本标签语言。</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58674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5536" y="1159292"/>
            <a:ext cx="6912768" cy="1615827"/>
          </a:xfrm>
          <a:prstGeom prst="rect">
            <a:avLst/>
          </a:prstGeom>
          <a:noFill/>
        </p:spPr>
        <p:txBody>
          <a:bodyPr wrap="square" rtlCol="0">
            <a:spAutoFit/>
          </a:bodyPr>
          <a:lstStyle/>
          <a:p>
            <a:pPr>
              <a:lnSpc>
                <a:spcPct val="150000"/>
              </a:lnSpc>
            </a:pPr>
            <a:r>
              <a:rPr lang="en-US" altLang="zh-CN" dirty="0" smtClean="0">
                <a:latin typeface="微软雅黑" pitchFamily="34" charset="-122"/>
                <a:ea typeface="微软雅黑" pitchFamily="34" charset="-122"/>
              </a:rPr>
              <a:t>XHTML </a:t>
            </a:r>
            <a:r>
              <a:rPr lang="zh-CN" altLang="en-US" dirty="0" smtClean="0">
                <a:latin typeface="微软雅黑" pitchFamily="34" charset="-122"/>
                <a:ea typeface="微软雅黑" pitchFamily="34" charset="-122"/>
              </a:rPr>
              <a:t>是更严谨更纯净的 </a:t>
            </a:r>
            <a:r>
              <a:rPr lang="en-US" altLang="zh-CN" dirty="0" smtClean="0">
                <a:latin typeface="微软雅黑" pitchFamily="34" charset="-122"/>
                <a:ea typeface="微软雅黑" pitchFamily="34" charset="-122"/>
              </a:rPr>
              <a:t>HTML </a:t>
            </a:r>
            <a:r>
              <a:rPr lang="zh-CN" altLang="en-US" dirty="0" smtClean="0">
                <a:latin typeface="微软雅黑" pitchFamily="34" charset="-122"/>
                <a:ea typeface="微软雅黑" pitchFamily="34" charset="-122"/>
              </a:rPr>
              <a:t>版本。</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HTML 5 </a:t>
            </a:r>
            <a:r>
              <a:rPr lang="zh-CN" altLang="en-US" dirty="0" smtClean="0">
                <a:latin typeface="微软雅黑" pitchFamily="34" charset="-122"/>
                <a:ea typeface="微软雅黑" pitchFamily="34" charset="-122"/>
              </a:rPr>
              <a:t>是下一代的 </a:t>
            </a:r>
            <a:r>
              <a:rPr lang="en-US" altLang="zh-CN" dirty="0" smtClean="0">
                <a:latin typeface="微软雅黑" pitchFamily="34" charset="-122"/>
                <a:ea typeface="微软雅黑" pitchFamily="34" charset="-122"/>
              </a:rPr>
              <a:t>HTML</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指层叠样式表（</a:t>
            </a:r>
            <a:r>
              <a:rPr lang="en-US" altLang="zh-CN" dirty="0">
                <a:latin typeface="微软雅黑" pitchFamily="34" charset="-122"/>
                <a:ea typeface="微软雅黑" pitchFamily="34" charset="-122"/>
              </a:rPr>
              <a:t>Cascading Style Sheets</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33" y="2531715"/>
            <a:ext cx="74390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95536" y="2420888"/>
            <a:ext cx="6912768" cy="120845"/>
          </a:xfrm>
          <a:prstGeom prst="rect">
            <a:avLst/>
          </a:prstGeom>
          <a:noFill/>
        </p:spPr>
        <p:txBody>
          <a:bodyPr wrap="square" rtlCol="0">
            <a:spAutoFit/>
          </a:bodyPr>
          <a:lstStyle/>
          <a:p>
            <a:pPr>
              <a:lnSpc>
                <a:spcPct val="150000"/>
              </a:lnSpc>
            </a:pPr>
            <a:r>
              <a:rPr lang="en-US" altLang="zh-CN" dirty="0" smtClean="0">
                <a:latin typeface="微软雅黑" pitchFamily="34" charset="-122"/>
                <a:ea typeface="微软雅黑" pitchFamily="34" charset="-122"/>
              </a:rPr>
              <a:t>CSS3 </a:t>
            </a:r>
            <a:r>
              <a:rPr lang="zh-CN" altLang="en-US" dirty="0">
                <a:latin typeface="微软雅黑" pitchFamily="34" charset="-122"/>
                <a:ea typeface="微软雅黑" pitchFamily="34" charset="-122"/>
              </a:rPr>
              <a:t>是最新的 </a:t>
            </a:r>
            <a:r>
              <a:rPr lang="en-US" altLang="zh-CN" dirty="0">
                <a:latin typeface="微软雅黑" pitchFamily="34" charset="-122"/>
                <a:ea typeface="微软雅黑" pitchFamily="34" charset="-122"/>
              </a:rPr>
              <a:t>CSS </a:t>
            </a:r>
            <a:r>
              <a:rPr lang="zh-CN" altLang="en-US" dirty="0">
                <a:latin typeface="微软雅黑" pitchFamily="34" charset="-122"/>
                <a:ea typeface="微软雅黑" pitchFamily="34" charset="-122"/>
              </a:rPr>
              <a:t>标准</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1"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基本概念</a:t>
            </a:r>
            <a:endParaRPr lang="zh-CN" altLang="en-US" sz="1800" dirty="0">
              <a:latin typeface="微软雅黑" pitchFamily="34" charset="-122"/>
              <a:ea typeface="微软雅黑" pitchFamily="34" charset="-122"/>
            </a:endParaRPr>
          </a:p>
        </p:txBody>
      </p:sp>
      <p:sp>
        <p:nvSpPr>
          <p:cNvPr id="2" name="TextBox 1"/>
          <p:cNvSpPr txBox="1"/>
          <p:nvPr/>
        </p:nvSpPr>
        <p:spPr>
          <a:xfrm>
            <a:off x="395536" y="3075925"/>
            <a:ext cx="7560840" cy="2031325"/>
          </a:xfrm>
          <a:prstGeom prst="rect">
            <a:avLst/>
          </a:prstGeom>
          <a:noFill/>
        </p:spPr>
        <p:txBody>
          <a:bodyPr wrap="square" rtlCol="0">
            <a:spAutoFit/>
          </a:bodyPr>
          <a:lstStyle/>
          <a:p>
            <a:r>
              <a:rPr lang="en-US" altLang="zh-CN" dirty="0">
                <a:latin typeface="微软雅黑" pitchFamily="34" charset="-122"/>
                <a:ea typeface="微软雅黑" pitchFamily="34" charset="-122"/>
              </a:rPr>
              <a:t>W3C</a:t>
            </a:r>
            <a:r>
              <a:rPr lang="zh-CN" altLang="en-US" dirty="0">
                <a:latin typeface="微软雅黑" pitchFamily="34" charset="-122"/>
                <a:ea typeface="微软雅黑" pitchFamily="34" charset="-122"/>
              </a:rPr>
              <a:t>标准不是某一个标准，而是一系列标准的集合。网页主要由三部分组成：结构（</a:t>
            </a:r>
            <a:r>
              <a:rPr lang="en-US" altLang="zh-CN" dirty="0">
                <a:latin typeface="微软雅黑" pitchFamily="34" charset="-122"/>
                <a:ea typeface="微软雅黑" pitchFamily="34" charset="-122"/>
              </a:rPr>
              <a:t>Structure</a:t>
            </a:r>
            <a:r>
              <a:rPr lang="zh-CN" altLang="en-US" dirty="0">
                <a:latin typeface="微软雅黑" pitchFamily="34" charset="-122"/>
                <a:ea typeface="微软雅黑" pitchFamily="34" charset="-122"/>
              </a:rPr>
              <a:t>）、表现（</a:t>
            </a:r>
            <a:r>
              <a:rPr lang="en-US" altLang="zh-CN" dirty="0">
                <a:latin typeface="微软雅黑" pitchFamily="34" charset="-122"/>
                <a:ea typeface="微软雅黑" pitchFamily="34" charset="-122"/>
              </a:rPr>
              <a:t>Presentation</a:t>
            </a:r>
            <a:r>
              <a:rPr lang="zh-CN" altLang="en-US" dirty="0">
                <a:latin typeface="微软雅黑" pitchFamily="34" charset="-122"/>
                <a:ea typeface="微软雅黑" pitchFamily="34" charset="-122"/>
              </a:rPr>
              <a:t>）和行为（</a:t>
            </a:r>
            <a:r>
              <a:rPr lang="en-US" altLang="zh-CN" dirty="0">
                <a:latin typeface="微软雅黑" pitchFamily="34" charset="-122"/>
                <a:ea typeface="微软雅黑" pitchFamily="34" charset="-122"/>
              </a:rPr>
              <a:t>Behavior</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对应的标准也分三方面：结构化标准语言主要包括</a:t>
            </a:r>
            <a:r>
              <a:rPr lang="en-US" altLang="zh-CN" dirty="0">
                <a:latin typeface="微软雅黑" pitchFamily="34" charset="-122"/>
                <a:ea typeface="微软雅黑" pitchFamily="34" charset="-122"/>
              </a:rPr>
              <a:t>XHTML</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XML</a:t>
            </a:r>
            <a:r>
              <a:rPr lang="zh-CN" altLang="en-US" dirty="0">
                <a:latin typeface="微软雅黑" pitchFamily="34" charset="-122"/>
                <a:ea typeface="微软雅黑" pitchFamily="34" charset="-122"/>
              </a:rPr>
              <a:t>，表现标准语言主要包括</a:t>
            </a:r>
            <a:r>
              <a:rPr lang="en-US" altLang="zh-CN" dirty="0">
                <a:latin typeface="微软雅黑" pitchFamily="34" charset="-122"/>
                <a:ea typeface="微软雅黑" pitchFamily="34" charset="-122"/>
              </a:rPr>
              <a:t>CSS</a:t>
            </a:r>
            <a:r>
              <a:rPr lang="zh-CN" altLang="en-US" dirty="0">
                <a:latin typeface="微软雅黑" pitchFamily="34" charset="-122"/>
                <a:ea typeface="微软雅黑" pitchFamily="34" charset="-122"/>
              </a:rPr>
              <a:t>，行为标准主要包括对象模型（如</a:t>
            </a:r>
            <a:r>
              <a:rPr lang="en-US" altLang="zh-CN" dirty="0">
                <a:latin typeface="微软雅黑" pitchFamily="34" charset="-122"/>
                <a:ea typeface="微软雅黑" pitchFamily="34" charset="-122"/>
              </a:rPr>
              <a:t>W3C DOM</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ECMAScript</a:t>
            </a:r>
            <a:r>
              <a:rPr lang="zh-CN" altLang="en-US" dirty="0">
                <a:latin typeface="微软雅黑" pitchFamily="34" charset="-122"/>
                <a:ea typeface="微软雅黑" pitchFamily="34" charset="-122"/>
              </a:rPr>
              <a:t>等。这些标准大部分由</a:t>
            </a:r>
            <a:r>
              <a:rPr lang="en-US" altLang="zh-CN" dirty="0">
                <a:latin typeface="微软雅黑" pitchFamily="34" charset="-122"/>
                <a:ea typeface="微软雅黑" pitchFamily="34" charset="-122"/>
              </a:rPr>
              <a:t>W3C</a:t>
            </a:r>
            <a:r>
              <a:rPr lang="zh-CN" altLang="en-US" dirty="0">
                <a:latin typeface="微软雅黑" pitchFamily="34" charset="-122"/>
                <a:ea typeface="微软雅黑" pitchFamily="34" charset="-122"/>
              </a:rPr>
              <a:t>起草和发布，也有一些是其他标准组织制订的标准，比如</a:t>
            </a:r>
            <a:r>
              <a:rPr lang="en-US" altLang="zh-CN" dirty="0">
                <a:latin typeface="微软雅黑" pitchFamily="34" charset="-122"/>
                <a:ea typeface="微软雅黑" pitchFamily="34" charset="-122"/>
              </a:rPr>
              <a:t>ECMA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European Computer Manufacturers Association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ECMAScript</a:t>
            </a:r>
            <a:r>
              <a:rPr lang="zh-CN" altLang="en-US" dirty="0">
                <a:latin typeface="微软雅黑" pitchFamily="34" charset="-122"/>
                <a:ea typeface="微软雅黑" pitchFamily="34" charset="-122"/>
              </a:rPr>
              <a:t>标准。</a:t>
            </a:r>
          </a:p>
        </p:txBody>
      </p:sp>
    </p:spTree>
    <p:extLst>
      <p:ext uri="{BB962C8B-B14F-4D97-AF65-F5344CB8AC3E}">
        <p14:creationId xmlns:p14="http://schemas.microsoft.com/office/powerpoint/2010/main" val="2010580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nodeType="clickEffect">
                                  <p:stCondLst>
                                    <p:cond delay="0"/>
                                  </p:stCondLst>
                                  <p:childTnLst>
                                    <p:anim calcmode="lin" valueType="num">
                                      <p:cBhvr additive="base">
                                        <p:cTn id="29" dur="500"/>
                                        <p:tgtEl>
                                          <p:spTgt spid="9"/>
                                        </p:tgtEl>
                                        <p:attrNameLst>
                                          <p:attrName>ppt_x</p:attrName>
                                        </p:attrNameLst>
                                      </p:cBhvr>
                                      <p:tavLst>
                                        <p:tav tm="0">
                                          <p:val>
                                            <p:strVal val="ppt_x"/>
                                          </p:val>
                                        </p:tav>
                                        <p:tav tm="100000">
                                          <p:val>
                                            <p:strVal val="ppt_x"/>
                                          </p:val>
                                        </p:tav>
                                      </p:tavLst>
                                    </p:anim>
                                    <p:anim calcmode="lin" valueType="num">
                                      <p:cBhvr additive="base">
                                        <p:cTn id="30" dur="500"/>
                                        <p:tgtEl>
                                          <p:spTgt spid="9"/>
                                        </p:tgtEl>
                                        <p:attrNameLst>
                                          <p:attrName>ppt_y</p:attrName>
                                        </p:attrNameLst>
                                      </p:cBhvr>
                                      <p:tavLst>
                                        <p:tav tm="0">
                                          <p:val>
                                            <p:strVal val="ppt_y"/>
                                          </p:val>
                                        </p:tav>
                                        <p:tav tm="100000">
                                          <p:val>
                                            <p:strVal val="1+ppt_h/2"/>
                                          </p:val>
                                        </p:tav>
                                      </p:tavLst>
                                    </p:anim>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strips(down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1556792"/>
            <a:ext cx="808672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Grp="1"/>
          </p:cNvSpPr>
          <p:nvPr>
            <p:ph type="title"/>
          </p:nvPr>
        </p:nvSpPr>
        <p:spPr>
          <a:xfrm>
            <a:off x="0" y="764704"/>
            <a:ext cx="2618473" cy="432048"/>
          </a:xfrm>
        </p:spPr>
        <p:txBody>
          <a:bodyPr>
            <a:normAutofit/>
          </a:bodyPr>
          <a:lstStyle/>
          <a:p>
            <a:r>
              <a:rPr lang="zh-CN" altLang="en-US" sz="1800" dirty="0" smtClean="0">
                <a:latin typeface="微软雅黑" pitchFamily="34" charset="-122"/>
                <a:ea typeface="微软雅黑" pitchFamily="34" charset="-122"/>
              </a:rPr>
              <a:t>一个完整的页面</a:t>
            </a:r>
            <a:endParaRPr lang="zh-CN" altLang="en-US" sz="1800" dirty="0">
              <a:latin typeface="微软雅黑" pitchFamily="34" charset="-122"/>
              <a:ea typeface="微软雅黑" pitchFamily="34" charset="-122"/>
            </a:endParaRPr>
          </a:p>
        </p:txBody>
      </p:sp>
      <p:sp>
        <p:nvSpPr>
          <p:cNvPr id="8"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基本概念</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734354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539552" y="1484784"/>
            <a:ext cx="7884368" cy="2736304"/>
          </a:xfrm>
          <a:prstGeom prst="rect">
            <a:avLst/>
          </a:prstGeom>
        </p:spPr>
        <p:txBody>
          <a:bodyPr>
            <a:noAutofit/>
          </a:bodyPr>
          <a:lstStyle/>
          <a:p>
            <a:pPr marL="342900" indent="-342900" eaLnBrk="0" hangingPunct="0">
              <a:spcBef>
                <a:spcPct val="20000"/>
              </a:spcBef>
              <a:buFont typeface="Arial" pitchFamily="34" charset="0"/>
              <a:buChar char="•"/>
              <a:defRPr/>
            </a:pPr>
            <a:r>
              <a:rPr lang="zh-CN" altLang="en-US" sz="1600" dirty="0">
                <a:latin typeface="微软雅黑" pitchFamily="34" charset="-122"/>
                <a:ea typeface="微软雅黑" pitchFamily="34" charset="-122"/>
              </a:rPr>
              <a:t>根据</a:t>
            </a:r>
            <a:r>
              <a:rPr lang="en-US" altLang="zh-CN" sz="1600" dirty="0">
                <a:latin typeface="微软雅黑" pitchFamily="34" charset="-122"/>
                <a:ea typeface="微软雅黑" pitchFamily="34" charset="-122"/>
              </a:rPr>
              <a:t>CSS</a:t>
            </a:r>
            <a:r>
              <a:rPr lang="zh-CN" altLang="en-US" sz="1600" dirty="0">
                <a:latin typeface="微软雅黑" pitchFamily="34" charset="-122"/>
                <a:ea typeface="微软雅黑" pitchFamily="34" charset="-122"/>
              </a:rPr>
              <a:t>规范的规定，每一个网页元素都有一个</a:t>
            </a:r>
            <a:r>
              <a:rPr lang="en-US" altLang="zh-CN" sz="1600" dirty="0">
                <a:latin typeface="微软雅黑" pitchFamily="34" charset="-122"/>
                <a:ea typeface="微软雅黑" pitchFamily="34" charset="-122"/>
              </a:rPr>
              <a:t>display</a:t>
            </a:r>
            <a:r>
              <a:rPr lang="zh-CN" altLang="en-US" sz="1600" dirty="0">
                <a:latin typeface="微软雅黑" pitchFamily="34" charset="-122"/>
                <a:ea typeface="微软雅黑" pitchFamily="34" charset="-122"/>
              </a:rPr>
              <a:t>属性，用于确定该元素的类型，每一个元素都有默认的</a:t>
            </a:r>
            <a:r>
              <a:rPr lang="en-US" altLang="zh-CN" sz="1600" dirty="0">
                <a:latin typeface="微软雅黑" pitchFamily="34" charset="-122"/>
                <a:ea typeface="微软雅黑" pitchFamily="34" charset="-122"/>
              </a:rPr>
              <a:t>display</a:t>
            </a:r>
            <a:r>
              <a:rPr lang="zh-CN" altLang="en-US" sz="1600" dirty="0">
                <a:latin typeface="微软雅黑" pitchFamily="34" charset="-122"/>
                <a:ea typeface="微软雅黑" pitchFamily="34" charset="-122"/>
              </a:rPr>
              <a:t>属性值，比如</a:t>
            </a:r>
            <a:r>
              <a:rPr lang="en-US" altLang="zh-CN" sz="1600" dirty="0">
                <a:latin typeface="微软雅黑" pitchFamily="34" charset="-122"/>
                <a:ea typeface="微软雅黑" pitchFamily="34" charset="-122"/>
              </a:rPr>
              <a:t>div</a:t>
            </a:r>
            <a:r>
              <a:rPr lang="zh-CN" altLang="en-US" sz="1600" dirty="0">
                <a:latin typeface="微软雅黑" pitchFamily="34" charset="-122"/>
                <a:ea typeface="微软雅黑" pitchFamily="34" charset="-122"/>
              </a:rPr>
              <a:t>元素，它的默认</a:t>
            </a:r>
            <a:r>
              <a:rPr lang="en-US" altLang="zh-CN" sz="1600" dirty="0">
                <a:latin typeface="微软雅黑" pitchFamily="34" charset="-122"/>
                <a:ea typeface="微软雅黑" pitchFamily="34" charset="-122"/>
              </a:rPr>
              <a:t>display</a:t>
            </a:r>
            <a:r>
              <a:rPr lang="zh-CN" altLang="en-US" sz="1600" dirty="0">
                <a:latin typeface="微软雅黑" pitchFamily="34" charset="-122"/>
                <a:ea typeface="微软雅黑" pitchFamily="34" charset="-122"/>
              </a:rPr>
              <a:t>属性值为“</a:t>
            </a:r>
            <a:r>
              <a:rPr lang="en-US" altLang="zh-CN" sz="1600" dirty="0">
                <a:latin typeface="微软雅黑" pitchFamily="34" charset="-122"/>
                <a:ea typeface="微软雅黑" pitchFamily="34" charset="-122"/>
              </a:rPr>
              <a:t>block</a:t>
            </a:r>
            <a:r>
              <a:rPr lang="zh-CN" altLang="en-US" sz="1600" dirty="0">
                <a:latin typeface="微软雅黑" pitchFamily="34" charset="-122"/>
                <a:ea typeface="微软雅黑" pitchFamily="34" charset="-122"/>
              </a:rPr>
              <a:t>”，成为“块级”元素</a:t>
            </a:r>
            <a:r>
              <a:rPr lang="en-US" altLang="zh-CN" sz="1600" dirty="0">
                <a:latin typeface="微软雅黑" pitchFamily="34" charset="-122"/>
                <a:ea typeface="微软雅黑" pitchFamily="34" charset="-122"/>
              </a:rPr>
              <a:t>(block-level)</a:t>
            </a:r>
            <a:r>
              <a:rPr lang="zh-CN" altLang="en-US" sz="1600" dirty="0">
                <a:latin typeface="微软雅黑" pitchFamily="34" charset="-122"/>
                <a:ea typeface="微软雅黑" pitchFamily="34" charset="-122"/>
              </a:rPr>
              <a:t>；而</a:t>
            </a:r>
            <a:r>
              <a:rPr lang="en-US" altLang="zh-CN" sz="1600" dirty="0">
                <a:latin typeface="微软雅黑" pitchFamily="34" charset="-122"/>
                <a:ea typeface="微软雅黑" pitchFamily="34" charset="-122"/>
              </a:rPr>
              <a:t>span</a:t>
            </a:r>
            <a:r>
              <a:rPr lang="zh-CN" altLang="en-US" sz="1600" dirty="0">
                <a:latin typeface="微软雅黑" pitchFamily="34" charset="-122"/>
                <a:ea typeface="微软雅黑" pitchFamily="34" charset="-122"/>
              </a:rPr>
              <a:t>元素的默认</a:t>
            </a:r>
            <a:r>
              <a:rPr lang="en-US" altLang="zh-CN" sz="1600" dirty="0">
                <a:latin typeface="微软雅黑" pitchFamily="34" charset="-122"/>
                <a:ea typeface="微软雅黑" pitchFamily="34" charset="-122"/>
              </a:rPr>
              <a:t>display</a:t>
            </a:r>
            <a:r>
              <a:rPr lang="zh-CN" altLang="en-US" sz="1600" dirty="0">
                <a:latin typeface="微软雅黑" pitchFamily="34" charset="-122"/>
                <a:ea typeface="微软雅黑" pitchFamily="34" charset="-122"/>
              </a:rPr>
              <a:t>属性值为“</a:t>
            </a:r>
            <a:r>
              <a:rPr lang="en-US" altLang="zh-CN" sz="1600" dirty="0">
                <a:latin typeface="微软雅黑" pitchFamily="34" charset="-122"/>
                <a:ea typeface="微软雅黑" pitchFamily="34" charset="-122"/>
              </a:rPr>
              <a:t>inline</a:t>
            </a:r>
            <a:r>
              <a:rPr lang="zh-CN" altLang="en-US" sz="1600" dirty="0">
                <a:latin typeface="微软雅黑" pitchFamily="34" charset="-122"/>
                <a:ea typeface="微软雅黑" pitchFamily="34" charset="-122"/>
              </a:rPr>
              <a:t>”，称为“行内”元素</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342900" indent="-342900" eaLnBrk="0" hangingPunct="0">
              <a:spcBef>
                <a:spcPct val="20000"/>
              </a:spcBef>
              <a:buFont typeface="Arial" pitchFamily="34" charset="0"/>
              <a:buChar char="•"/>
              <a:defRPr/>
            </a:pPr>
            <a:endParaRPr lang="en-US" altLang="zh-CN" sz="1600" dirty="0" smtClean="0">
              <a:latin typeface="微软雅黑" pitchFamily="34" charset="-122"/>
              <a:ea typeface="微软雅黑" pitchFamily="34" charset="-122"/>
            </a:endParaRPr>
          </a:p>
          <a:p>
            <a:pPr marL="342900" indent="-342900" eaLnBrk="0" hangingPunct="0">
              <a:spcBef>
                <a:spcPct val="20000"/>
              </a:spcBef>
              <a:buFont typeface="Arial" pitchFamily="34" charset="0"/>
              <a:buChar char="•"/>
              <a:defRPr/>
            </a:pP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div</a:t>
            </a:r>
            <a:r>
              <a:rPr lang="zh-CN" altLang="en-US" sz="1600" dirty="0">
                <a:latin typeface="微软雅黑" pitchFamily="34" charset="-122"/>
                <a:ea typeface="微软雅黑" pitchFamily="34" charset="-122"/>
              </a:rPr>
              <a:t>这样的块级元素，就会自动占据一定矩形空间，可以通过设置高度、宽度、内外边距等属性，来调整的这个矩形的样子；与之相反，像“</a:t>
            </a:r>
            <a:r>
              <a:rPr lang="en-US" altLang="zh-CN" sz="1600" dirty="0">
                <a:latin typeface="微软雅黑" pitchFamily="34" charset="-122"/>
                <a:ea typeface="微软雅黑" pitchFamily="34" charset="-122"/>
              </a:rPr>
              <a:t>span</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”这样的行内元素，则没有自己的独立空间，它是依附于其他块级元素存在的，因此，对行内元素设置高度、宽度、内外边距等属性，都是无效的。</a:t>
            </a:r>
            <a:endParaRPr lang="en-US" altLang="zh-CN" sz="1600" dirty="0">
              <a:latin typeface="微软雅黑" pitchFamily="34" charset="-122"/>
              <a:ea typeface="微软雅黑" pitchFamily="34" charset="-122"/>
            </a:endParaRPr>
          </a:p>
        </p:txBody>
      </p:sp>
      <p:sp>
        <p:nvSpPr>
          <p:cNvPr id="5"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基本概念</a:t>
            </a:r>
            <a:endParaRPr lang="zh-CN" altLang="en-US" sz="1800" dirty="0">
              <a:latin typeface="微软雅黑" pitchFamily="34" charset="-122"/>
              <a:ea typeface="微软雅黑" pitchFamily="34" charset="-122"/>
            </a:endParaRPr>
          </a:p>
        </p:txBody>
      </p:sp>
      <p:sp>
        <p:nvSpPr>
          <p:cNvPr id="6" name="标题 1"/>
          <p:cNvSpPr>
            <a:spLocks noGrp="1"/>
          </p:cNvSpPr>
          <p:nvPr>
            <p:ph type="title"/>
          </p:nvPr>
        </p:nvSpPr>
        <p:spPr>
          <a:xfrm>
            <a:off x="0" y="836712"/>
            <a:ext cx="2618473" cy="432048"/>
          </a:xfrm>
        </p:spPr>
        <p:txBody>
          <a:bodyPr>
            <a:normAutofit fontScale="90000"/>
          </a:bodyPr>
          <a:lstStyle/>
          <a:p>
            <a:r>
              <a:rPr lang="zh-CN" altLang="en-US" sz="1800" dirty="0">
                <a:latin typeface="微软雅黑" pitchFamily="34" charset="-122"/>
                <a:ea typeface="微软雅黑" pitchFamily="34" charset="-122"/>
              </a:rPr>
              <a:t>行内元素和</a:t>
            </a:r>
            <a:r>
              <a:rPr lang="zh-CN" altLang="en-US" sz="1800" dirty="0" smtClean="0">
                <a:latin typeface="微软雅黑" pitchFamily="34" charset="-122"/>
                <a:ea typeface="微软雅黑" pitchFamily="34" charset="-122"/>
              </a:rPr>
              <a:t>块</a:t>
            </a:r>
            <a:r>
              <a:rPr lang="zh-CN" altLang="en-US" sz="1800" dirty="0">
                <a:latin typeface="微软雅黑" pitchFamily="34" charset="-122"/>
                <a:ea typeface="微软雅黑" pitchFamily="34" charset="-122"/>
              </a:rPr>
              <a:t>级元素</a:t>
            </a:r>
            <a:r>
              <a:rPr lang="zh-CN" altLang="en-US" sz="1800" b="1" dirty="0" smtClean="0">
                <a:latin typeface="微软雅黑" pitchFamily="34" charset="-122"/>
                <a:ea typeface="微软雅黑" pitchFamily="34" charset="-122"/>
              </a:rPr>
              <a:t/>
            </a:r>
            <a:br>
              <a:rPr lang="zh-CN" altLang="en-US" sz="1800" b="1" dirty="0" smtClean="0">
                <a:latin typeface="微软雅黑" pitchFamily="34" charset="-122"/>
                <a:ea typeface="微软雅黑" pitchFamily="34" charset="-122"/>
              </a:rPr>
            </a:b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876028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347163"/>
            <a:ext cx="4572000" cy="5262979"/>
          </a:xfrm>
          <a:prstGeom prst="rect">
            <a:avLst/>
          </a:prstGeom>
        </p:spPr>
        <p:txBody>
          <a:bodyPr>
            <a:spAutoFit/>
          </a:bodyPr>
          <a:lstStyle/>
          <a:p>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内联元素</a:t>
            </a:r>
            <a:r>
              <a:rPr lang="en-US" altLang="zh-CN" sz="1200" dirty="0">
                <a:latin typeface="微软雅黑" pitchFamily="34" charset="-122"/>
                <a:ea typeface="微软雅黑" pitchFamily="34" charset="-122"/>
              </a:rPr>
              <a:t>(inline element)</a:t>
            </a:r>
          </a:p>
          <a:p>
            <a:r>
              <a:rPr lang="en-US" altLang="zh-CN" sz="1200" dirty="0">
                <a:latin typeface="微软雅黑" pitchFamily="34" charset="-122"/>
                <a:ea typeface="微软雅黑" pitchFamily="34" charset="-122"/>
              </a:rPr>
              <a:t>* a – </a:t>
            </a:r>
            <a:r>
              <a:rPr lang="zh-CN" altLang="en-US" sz="1200" dirty="0">
                <a:latin typeface="微软雅黑" pitchFamily="34" charset="-122"/>
                <a:ea typeface="微软雅黑" pitchFamily="34" charset="-122"/>
              </a:rPr>
              <a:t>锚点</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abbr</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缩写</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acronym – </a:t>
            </a:r>
            <a:r>
              <a:rPr lang="zh-CN" altLang="en-US" sz="1200" dirty="0">
                <a:latin typeface="微软雅黑" pitchFamily="34" charset="-122"/>
                <a:ea typeface="微软雅黑" pitchFamily="34" charset="-122"/>
              </a:rPr>
              <a:t>首字</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b – </a:t>
            </a:r>
            <a:r>
              <a:rPr lang="zh-CN" altLang="en-US" sz="1200" dirty="0">
                <a:latin typeface="微软雅黑" pitchFamily="34" charset="-122"/>
                <a:ea typeface="微软雅黑" pitchFamily="34" charset="-122"/>
              </a:rPr>
              <a:t>粗体</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不推荐</a:t>
            </a:r>
            <a:r>
              <a:rPr lang="en-US" altLang="zh-CN" sz="1200" dirty="0">
                <a:latin typeface="微软雅黑" pitchFamily="34" charset="-122"/>
                <a:ea typeface="微软雅黑" pitchFamily="34" charset="-122"/>
              </a:rPr>
              <a:t>)</a:t>
            </a:r>
          </a:p>
          <a:p>
            <a:r>
              <a:rPr lang="en-US" altLang="zh-CN" sz="1200" dirty="0">
                <a:latin typeface="微软雅黑" pitchFamily="34" charset="-122"/>
                <a:ea typeface="微软雅黑" pitchFamily="34" charset="-122"/>
              </a:rPr>
              <a:t>* big – </a:t>
            </a:r>
            <a:r>
              <a:rPr lang="zh-CN" altLang="en-US" sz="1200" dirty="0">
                <a:latin typeface="微软雅黑" pitchFamily="34" charset="-122"/>
                <a:ea typeface="微软雅黑" pitchFamily="34" charset="-122"/>
              </a:rPr>
              <a:t>大字体</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br</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换行</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em</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强调</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font – </a:t>
            </a:r>
            <a:r>
              <a:rPr lang="zh-CN" altLang="en-US" sz="1200" dirty="0">
                <a:latin typeface="微软雅黑" pitchFamily="34" charset="-122"/>
                <a:ea typeface="微软雅黑" pitchFamily="34" charset="-122"/>
              </a:rPr>
              <a:t>字体设定</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不推荐</a:t>
            </a:r>
            <a:r>
              <a:rPr lang="en-US" altLang="zh-CN" sz="1200" dirty="0">
                <a:latin typeface="微软雅黑" pitchFamily="34" charset="-122"/>
                <a:ea typeface="微软雅黑" pitchFamily="34" charset="-122"/>
              </a:rPr>
              <a:t>)</a:t>
            </a:r>
          </a:p>
          <a:p>
            <a:r>
              <a:rPr lang="en-US" altLang="zh-CN" sz="1200" dirty="0">
                <a:latin typeface="微软雅黑" pitchFamily="34" charset="-122"/>
                <a:ea typeface="微软雅黑" pitchFamily="34" charset="-122"/>
              </a:rPr>
              <a:t>* i – </a:t>
            </a:r>
            <a:r>
              <a:rPr lang="zh-CN" altLang="en-US" sz="1200" dirty="0">
                <a:latin typeface="微软雅黑" pitchFamily="34" charset="-122"/>
                <a:ea typeface="微软雅黑" pitchFamily="34" charset="-122"/>
              </a:rPr>
              <a:t>斜体</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img</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图片</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input – </a:t>
            </a:r>
            <a:r>
              <a:rPr lang="zh-CN" altLang="en-US" sz="1200" dirty="0">
                <a:latin typeface="微软雅黑" pitchFamily="34" charset="-122"/>
                <a:ea typeface="微软雅黑" pitchFamily="34" charset="-122"/>
              </a:rPr>
              <a:t>输入框</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label – </a:t>
            </a:r>
            <a:r>
              <a:rPr lang="zh-CN" altLang="en-US" sz="1200" dirty="0">
                <a:latin typeface="微软雅黑" pitchFamily="34" charset="-122"/>
                <a:ea typeface="微软雅黑" pitchFamily="34" charset="-122"/>
              </a:rPr>
              <a:t>表格标签</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 – </a:t>
            </a:r>
            <a:r>
              <a:rPr lang="zh-CN" altLang="en-US" sz="1200" dirty="0">
                <a:latin typeface="微软雅黑" pitchFamily="34" charset="-122"/>
                <a:ea typeface="微软雅黑" pitchFamily="34" charset="-122"/>
              </a:rPr>
              <a:t>中划线</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不推荐</a:t>
            </a:r>
            <a:r>
              <a:rPr lang="en-US" altLang="zh-CN" sz="1200" dirty="0">
                <a:latin typeface="微软雅黑" pitchFamily="34" charset="-122"/>
                <a:ea typeface="微软雅黑" pitchFamily="34" charset="-122"/>
              </a:rPr>
              <a:t>)</a:t>
            </a:r>
          </a:p>
          <a:p>
            <a:r>
              <a:rPr lang="en-US" altLang="zh-CN" sz="1200" dirty="0">
                <a:latin typeface="微软雅黑" pitchFamily="34" charset="-122"/>
                <a:ea typeface="微软雅黑" pitchFamily="34" charset="-122"/>
              </a:rPr>
              <a:t>* select – </a:t>
            </a:r>
            <a:r>
              <a:rPr lang="zh-CN" altLang="en-US" sz="1200" dirty="0">
                <a:latin typeface="微软雅黑" pitchFamily="34" charset="-122"/>
                <a:ea typeface="微软雅黑" pitchFamily="34" charset="-122"/>
              </a:rPr>
              <a:t>项目选择</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small – </a:t>
            </a:r>
            <a:r>
              <a:rPr lang="zh-CN" altLang="en-US" sz="1200" dirty="0">
                <a:latin typeface="微软雅黑" pitchFamily="34" charset="-122"/>
                <a:ea typeface="微软雅黑" pitchFamily="34" charset="-122"/>
              </a:rPr>
              <a:t>小字体文本</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span – </a:t>
            </a:r>
            <a:r>
              <a:rPr lang="zh-CN" altLang="en-US" sz="1200" dirty="0">
                <a:latin typeface="微软雅黑" pitchFamily="34" charset="-122"/>
                <a:ea typeface="微软雅黑" pitchFamily="34" charset="-122"/>
              </a:rPr>
              <a:t>常用内联容器，定义文本内区块</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strike – </a:t>
            </a:r>
            <a:r>
              <a:rPr lang="zh-CN" altLang="en-US" sz="1200" dirty="0">
                <a:latin typeface="微软雅黑" pitchFamily="34" charset="-122"/>
                <a:ea typeface="微软雅黑" pitchFamily="34" charset="-122"/>
              </a:rPr>
              <a:t>中划线</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strong – </a:t>
            </a:r>
            <a:r>
              <a:rPr lang="zh-CN" altLang="en-US" sz="1200" dirty="0">
                <a:latin typeface="微软雅黑" pitchFamily="34" charset="-122"/>
                <a:ea typeface="微软雅黑" pitchFamily="34" charset="-122"/>
              </a:rPr>
              <a:t>粗体强调</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sub – </a:t>
            </a:r>
            <a:r>
              <a:rPr lang="zh-CN" altLang="en-US" sz="1200" dirty="0">
                <a:latin typeface="微软雅黑" pitchFamily="34" charset="-122"/>
                <a:ea typeface="微软雅黑" pitchFamily="34" charset="-122"/>
              </a:rPr>
              <a:t>下标</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sup – </a:t>
            </a:r>
            <a:r>
              <a:rPr lang="zh-CN" altLang="en-US" sz="1200" dirty="0">
                <a:latin typeface="微软雅黑" pitchFamily="34" charset="-122"/>
                <a:ea typeface="微软雅黑" pitchFamily="34" charset="-122"/>
              </a:rPr>
              <a:t>上标</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textarea</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多行文本输入框</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tt</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电传文本</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u – </a:t>
            </a:r>
            <a:r>
              <a:rPr lang="zh-CN" altLang="en-US" sz="1200" dirty="0">
                <a:latin typeface="微软雅黑" pitchFamily="34" charset="-122"/>
                <a:ea typeface="微软雅黑" pitchFamily="34" charset="-122"/>
              </a:rPr>
              <a:t>下划线</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var</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定义变量</a:t>
            </a:r>
          </a:p>
          <a:p>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6" name="矩形 5"/>
          <p:cNvSpPr/>
          <p:nvPr/>
        </p:nvSpPr>
        <p:spPr>
          <a:xfrm>
            <a:off x="4211960" y="1340768"/>
            <a:ext cx="4752528" cy="5262979"/>
          </a:xfrm>
          <a:prstGeom prst="rect">
            <a:avLst/>
          </a:prstGeom>
        </p:spPr>
        <p:txBody>
          <a:bodyPr wrap="square">
            <a:spAutoFit/>
          </a:bodyPr>
          <a:lstStyle/>
          <a:p>
            <a:r>
              <a:rPr lang="en-US" altLang="zh-CN" sz="1200" dirty="0">
                <a:latin typeface="微软雅黑" pitchFamily="34" charset="-122"/>
                <a:ea typeface="微软雅黑" pitchFamily="34" charset="-122"/>
              </a:rPr>
              <a:t>2.</a:t>
            </a:r>
            <a:r>
              <a:rPr lang="zh-CN" altLang="en-US" sz="1200" dirty="0">
                <a:latin typeface="微软雅黑" pitchFamily="34" charset="-122"/>
                <a:ea typeface="微软雅黑" pitchFamily="34" charset="-122"/>
              </a:rPr>
              <a:t>块级元素</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address – </a:t>
            </a:r>
            <a:r>
              <a:rPr lang="zh-CN" altLang="en-US" sz="1200" dirty="0">
                <a:latin typeface="微软雅黑" pitchFamily="34" charset="-122"/>
                <a:ea typeface="微软雅黑" pitchFamily="34" charset="-122"/>
              </a:rPr>
              <a:t>地址</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blockquote</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块引用</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center – </a:t>
            </a:r>
            <a:r>
              <a:rPr lang="zh-CN" altLang="en-US" sz="1200" dirty="0">
                <a:latin typeface="微软雅黑" pitchFamily="34" charset="-122"/>
                <a:ea typeface="微软雅黑" pitchFamily="34" charset="-122"/>
              </a:rPr>
              <a:t>举中对齐块</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dir</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目录列表</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div – </a:t>
            </a:r>
            <a:r>
              <a:rPr lang="zh-CN" altLang="en-US" sz="1200" dirty="0">
                <a:latin typeface="微软雅黑" pitchFamily="34" charset="-122"/>
                <a:ea typeface="微软雅黑" pitchFamily="34" charset="-122"/>
              </a:rPr>
              <a:t>常用块级容易，也是</a:t>
            </a:r>
            <a:r>
              <a:rPr lang="en-US" altLang="zh-CN" sz="1200" dirty="0" err="1">
                <a:latin typeface="微软雅黑" pitchFamily="34" charset="-122"/>
                <a:ea typeface="微软雅黑" pitchFamily="34" charset="-122"/>
              </a:rPr>
              <a:t>css</a:t>
            </a:r>
            <a:r>
              <a:rPr lang="en-US" altLang="zh-CN" sz="1200" dirty="0">
                <a:latin typeface="微软雅黑" pitchFamily="34" charset="-122"/>
                <a:ea typeface="微软雅黑" pitchFamily="34" charset="-122"/>
              </a:rPr>
              <a:t> layout</a:t>
            </a:r>
            <a:r>
              <a:rPr lang="zh-CN" altLang="en-US" sz="1200" dirty="0">
                <a:latin typeface="微软雅黑" pitchFamily="34" charset="-122"/>
                <a:ea typeface="微软雅黑" pitchFamily="34" charset="-122"/>
              </a:rPr>
              <a:t>的主要标签</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dl – </a:t>
            </a:r>
            <a:r>
              <a:rPr lang="zh-CN" altLang="en-US" sz="1200" dirty="0">
                <a:latin typeface="微软雅黑" pitchFamily="34" charset="-122"/>
                <a:ea typeface="微软雅黑" pitchFamily="34" charset="-122"/>
              </a:rPr>
              <a:t>定义列表</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fieldset</a:t>
            </a:r>
            <a:r>
              <a:rPr lang="en-US" altLang="zh-CN" sz="1200" dirty="0">
                <a:latin typeface="微软雅黑" pitchFamily="34" charset="-122"/>
                <a:ea typeface="微软雅黑" pitchFamily="34" charset="-122"/>
              </a:rPr>
              <a:t> – form</a:t>
            </a:r>
            <a:r>
              <a:rPr lang="zh-CN" altLang="en-US" sz="1200" dirty="0">
                <a:latin typeface="微软雅黑" pitchFamily="34" charset="-122"/>
                <a:ea typeface="微软雅黑" pitchFamily="34" charset="-122"/>
              </a:rPr>
              <a:t>控制组</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form – </a:t>
            </a:r>
            <a:r>
              <a:rPr lang="zh-CN" altLang="en-US" sz="1200" dirty="0">
                <a:latin typeface="微软雅黑" pitchFamily="34" charset="-122"/>
                <a:ea typeface="微软雅黑" pitchFamily="34" charset="-122"/>
              </a:rPr>
              <a:t>交互表单</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h1 – </a:t>
            </a:r>
            <a:r>
              <a:rPr lang="zh-CN" altLang="en-US" sz="1200" dirty="0">
                <a:latin typeface="微软雅黑" pitchFamily="34" charset="-122"/>
                <a:ea typeface="微软雅黑" pitchFamily="34" charset="-122"/>
              </a:rPr>
              <a:t>大标题</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h2 – </a:t>
            </a:r>
            <a:r>
              <a:rPr lang="zh-CN" altLang="en-US" sz="1200" dirty="0">
                <a:latin typeface="微软雅黑" pitchFamily="34" charset="-122"/>
                <a:ea typeface="微软雅黑" pitchFamily="34" charset="-122"/>
              </a:rPr>
              <a:t>副标题</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h3 – 3</a:t>
            </a:r>
            <a:r>
              <a:rPr lang="zh-CN" altLang="en-US" sz="1200" dirty="0">
                <a:latin typeface="微软雅黑" pitchFamily="34" charset="-122"/>
                <a:ea typeface="微软雅黑" pitchFamily="34" charset="-122"/>
              </a:rPr>
              <a:t>级标题</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h4 – 4</a:t>
            </a:r>
            <a:r>
              <a:rPr lang="zh-CN" altLang="en-US" sz="1200" dirty="0">
                <a:latin typeface="微软雅黑" pitchFamily="34" charset="-122"/>
                <a:ea typeface="微软雅黑" pitchFamily="34" charset="-122"/>
              </a:rPr>
              <a:t>级标题</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h5 – 5</a:t>
            </a:r>
            <a:r>
              <a:rPr lang="zh-CN" altLang="en-US" sz="1200" dirty="0">
                <a:latin typeface="微软雅黑" pitchFamily="34" charset="-122"/>
                <a:ea typeface="微软雅黑" pitchFamily="34" charset="-122"/>
              </a:rPr>
              <a:t>级标题</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h6 – 6</a:t>
            </a:r>
            <a:r>
              <a:rPr lang="zh-CN" altLang="en-US" sz="1200" dirty="0">
                <a:latin typeface="微软雅黑" pitchFamily="34" charset="-122"/>
                <a:ea typeface="微软雅黑" pitchFamily="34" charset="-122"/>
              </a:rPr>
              <a:t>级标题</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hr</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水平分隔线</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isindex</a:t>
            </a:r>
            <a:r>
              <a:rPr lang="en-US" altLang="zh-CN" sz="1200" dirty="0">
                <a:latin typeface="微软雅黑" pitchFamily="34" charset="-122"/>
                <a:ea typeface="微软雅黑" pitchFamily="34" charset="-122"/>
              </a:rPr>
              <a:t> – input prompt</a:t>
            </a:r>
          </a:p>
          <a:p>
            <a:r>
              <a:rPr lang="en-US" altLang="zh-CN" sz="1200" dirty="0">
                <a:latin typeface="微软雅黑" pitchFamily="34" charset="-122"/>
                <a:ea typeface="微软雅黑" pitchFamily="34" charset="-122"/>
              </a:rPr>
              <a:t>* menu – </a:t>
            </a:r>
            <a:r>
              <a:rPr lang="zh-CN" altLang="en-US" sz="1200" dirty="0">
                <a:latin typeface="微软雅黑" pitchFamily="34" charset="-122"/>
                <a:ea typeface="微软雅黑" pitchFamily="34" charset="-122"/>
              </a:rPr>
              <a:t>菜单列表</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noframes</a:t>
            </a:r>
            <a:r>
              <a:rPr lang="en-US" altLang="zh-CN" sz="1200" dirty="0">
                <a:latin typeface="微软雅黑" pitchFamily="34" charset="-122"/>
                <a:ea typeface="微软雅黑" pitchFamily="34" charset="-122"/>
              </a:rPr>
              <a:t> – frames</a:t>
            </a:r>
            <a:r>
              <a:rPr lang="zh-CN" altLang="en-US" sz="1200" dirty="0">
                <a:latin typeface="微软雅黑" pitchFamily="34" charset="-122"/>
                <a:ea typeface="微软雅黑" pitchFamily="34" charset="-122"/>
              </a:rPr>
              <a:t>可选内容，（对于不支持</a:t>
            </a:r>
            <a:r>
              <a:rPr lang="en-US" altLang="zh-CN" sz="1200" dirty="0">
                <a:latin typeface="微软雅黑" pitchFamily="34" charset="-122"/>
                <a:ea typeface="微软雅黑" pitchFamily="34" charset="-122"/>
              </a:rPr>
              <a:t>frame</a:t>
            </a:r>
            <a:r>
              <a:rPr lang="zh-CN" altLang="en-US" sz="1200" dirty="0">
                <a:latin typeface="微软雅黑" pitchFamily="34" charset="-122"/>
                <a:ea typeface="微软雅黑" pitchFamily="34" charset="-122"/>
              </a:rPr>
              <a:t>的浏览器显示此区块内容）</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noscript</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）可选脚本内容（对于不支持</a:t>
            </a:r>
            <a:r>
              <a:rPr lang="en-US" altLang="zh-CN" sz="1200" dirty="0">
                <a:latin typeface="微软雅黑" pitchFamily="34" charset="-122"/>
                <a:ea typeface="微软雅黑" pitchFamily="34" charset="-122"/>
              </a:rPr>
              <a:t>script</a:t>
            </a:r>
            <a:r>
              <a:rPr lang="zh-CN" altLang="en-US" sz="1200" dirty="0">
                <a:latin typeface="微软雅黑" pitchFamily="34" charset="-122"/>
                <a:ea typeface="微软雅黑" pitchFamily="34" charset="-122"/>
              </a:rPr>
              <a:t>的浏览器显示此内容）</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ol</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排序表单</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p – </a:t>
            </a:r>
            <a:r>
              <a:rPr lang="zh-CN" altLang="en-US" sz="1200" dirty="0">
                <a:latin typeface="微软雅黑" pitchFamily="34" charset="-122"/>
                <a:ea typeface="微软雅黑" pitchFamily="34" charset="-122"/>
              </a:rPr>
              <a:t>段落</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pre – </a:t>
            </a:r>
            <a:r>
              <a:rPr lang="zh-CN" altLang="en-US" sz="1200" dirty="0">
                <a:latin typeface="微软雅黑" pitchFamily="34" charset="-122"/>
                <a:ea typeface="微软雅黑" pitchFamily="34" charset="-122"/>
              </a:rPr>
              <a:t>格式化文本</a:t>
            </a:r>
          </a:p>
          <a:p>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table – </a:t>
            </a:r>
            <a:r>
              <a:rPr lang="zh-CN" altLang="en-US" sz="1200" dirty="0">
                <a:latin typeface="微软雅黑" pitchFamily="34" charset="-122"/>
                <a:ea typeface="微软雅黑" pitchFamily="34" charset="-122"/>
              </a:rPr>
              <a:t>表格</a:t>
            </a:r>
          </a:p>
          <a:p>
            <a:r>
              <a:rPr lang="zh-CN" altLang="en-US"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ul</a:t>
            </a:r>
            <a:r>
              <a:rPr lang="en-US" altLang="zh-CN" sz="1200" dirty="0">
                <a:latin typeface="微软雅黑" pitchFamily="34" charset="-122"/>
                <a:ea typeface="微软雅黑" pitchFamily="34" charset="-122"/>
              </a:rPr>
              <a:t> – </a:t>
            </a:r>
            <a:r>
              <a:rPr lang="zh-CN" altLang="en-US" sz="1200" dirty="0">
                <a:latin typeface="微软雅黑" pitchFamily="34" charset="-122"/>
                <a:ea typeface="微软雅黑" pitchFamily="34" charset="-122"/>
              </a:rPr>
              <a:t>非排序列表</a:t>
            </a:r>
          </a:p>
          <a:p>
            <a:endParaRPr lang="zh-CN" altLang="en-US" sz="1200" dirty="0">
              <a:latin typeface="微软雅黑" pitchFamily="34" charset="-122"/>
              <a:ea typeface="微软雅黑" pitchFamily="34" charset="-122"/>
            </a:endParaRPr>
          </a:p>
        </p:txBody>
      </p:sp>
      <p:sp>
        <p:nvSpPr>
          <p:cNvPr id="7"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基本概念</a:t>
            </a:r>
            <a:endParaRPr lang="zh-CN" altLang="en-US" sz="1800" dirty="0">
              <a:latin typeface="微软雅黑" pitchFamily="34" charset="-122"/>
              <a:ea typeface="微软雅黑" pitchFamily="34" charset="-122"/>
            </a:endParaRPr>
          </a:p>
        </p:txBody>
      </p:sp>
      <p:sp>
        <p:nvSpPr>
          <p:cNvPr id="8" name="标题 1"/>
          <p:cNvSpPr>
            <a:spLocks noGrp="1"/>
          </p:cNvSpPr>
          <p:nvPr>
            <p:ph type="title"/>
          </p:nvPr>
        </p:nvSpPr>
        <p:spPr>
          <a:xfrm>
            <a:off x="0" y="836712"/>
            <a:ext cx="2618473" cy="432048"/>
          </a:xfrm>
        </p:spPr>
        <p:txBody>
          <a:bodyPr>
            <a:normAutofit fontScale="90000"/>
          </a:bodyPr>
          <a:lstStyle/>
          <a:p>
            <a:r>
              <a:rPr lang="zh-CN" altLang="en-US" sz="1800" dirty="0" smtClean="0">
                <a:latin typeface="微软雅黑" pitchFamily="34" charset="-122"/>
                <a:ea typeface="微软雅黑" pitchFamily="34" charset="-122"/>
              </a:rPr>
              <a:t>行内元素和块</a:t>
            </a:r>
            <a:r>
              <a:rPr lang="zh-CN" altLang="en-US" sz="1800" dirty="0">
                <a:latin typeface="微软雅黑" pitchFamily="34" charset="-122"/>
                <a:ea typeface="微软雅黑" pitchFamily="34" charset="-122"/>
              </a:rPr>
              <a:t>级</a:t>
            </a:r>
            <a:r>
              <a:rPr lang="zh-CN" altLang="en-US" sz="1800" dirty="0" smtClean="0">
                <a:latin typeface="微软雅黑" pitchFamily="34" charset="-122"/>
                <a:ea typeface="微软雅黑" pitchFamily="34" charset="-122"/>
              </a:rPr>
              <a:t>元素</a:t>
            </a:r>
            <a:r>
              <a:rPr lang="zh-CN" altLang="en-US" sz="1800" b="1" dirty="0" smtClean="0">
                <a:latin typeface="微软雅黑" pitchFamily="34" charset="-122"/>
                <a:ea typeface="微软雅黑" pitchFamily="34" charset="-122"/>
              </a:rPr>
              <a:t/>
            </a:r>
            <a:br>
              <a:rPr lang="zh-CN" altLang="en-US" sz="1800" b="1" dirty="0" smtClean="0">
                <a:latin typeface="微软雅黑" pitchFamily="34" charset="-122"/>
                <a:ea typeface="微软雅黑" pitchFamily="34" charset="-122"/>
              </a:rPr>
            </a:br>
            <a:endParaRPr lang="zh-CN" altLang="en-US" sz="1800" b="1" dirty="0">
              <a:latin typeface="微软雅黑" pitchFamily="34" charset="-122"/>
              <a:ea typeface="微软雅黑" pitchFamily="34" charset="-122"/>
            </a:endParaRPr>
          </a:p>
        </p:txBody>
      </p:sp>
    </p:spTree>
    <p:extLst>
      <p:ext uri="{BB962C8B-B14F-4D97-AF65-F5344CB8AC3E}">
        <p14:creationId xmlns:p14="http://schemas.microsoft.com/office/powerpoint/2010/main" val="232386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76776"/>
            <a:ext cx="7614592" cy="4662815"/>
          </a:xfrm>
          <a:prstGeom prst="rect">
            <a:avLst/>
          </a:prstGeom>
        </p:spPr>
        <p:txBody>
          <a:bodyPr wrap="square">
            <a:spAutoFit/>
          </a:bodyPr>
          <a:lstStyle/>
          <a:p>
            <a:r>
              <a:rPr lang="en-US" altLang="zh-CN" dirty="0" smtClean="0">
                <a:latin typeface="微软雅黑" pitchFamily="34" charset="-122"/>
                <a:ea typeface="微软雅黑" pitchFamily="34" charset="-122"/>
              </a:rPr>
              <a:t>CSS</a:t>
            </a:r>
            <a:r>
              <a:rPr lang="zh-CN" altLang="en-US" dirty="0" smtClean="0">
                <a:latin typeface="微软雅黑" pitchFamily="34" charset="-122"/>
                <a:ea typeface="微软雅黑" pitchFamily="34" charset="-122"/>
              </a:rPr>
              <a:t>层叠次序</a:t>
            </a:r>
          </a:p>
          <a:p>
            <a:r>
              <a:rPr lang="zh-CN" altLang="en-US" dirty="0" smtClean="0">
                <a:latin typeface="微软雅黑" pitchFamily="34" charset="-122"/>
                <a:ea typeface="微软雅黑" pitchFamily="34" charset="-122"/>
              </a:rPr>
              <a:t>当同一个 </a:t>
            </a:r>
            <a:r>
              <a:rPr lang="en-US" altLang="zh-CN" dirty="0" smtClean="0">
                <a:latin typeface="微软雅黑" pitchFamily="34" charset="-122"/>
                <a:ea typeface="微软雅黑" pitchFamily="34" charset="-122"/>
              </a:rPr>
              <a:t>HTML </a:t>
            </a:r>
            <a:r>
              <a:rPr lang="zh-CN" altLang="en-US" dirty="0" smtClean="0">
                <a:latin typeface="微软雅黑" pitchFamily="34" charset="-122"/>
                <a:ea typeface="微软雅黑" pitchFamily="34" charset="-122"/>
              </a:rPr>
              <a:t>元素被不止一个样式定义时，会使用哪个样式呢？</a:t>
            </a:r>
            <a:endParaRPr lang="en-US" altLang="zh-CN" dirty="0" smtClean="0">
              <a:latin typeface="微软雅黑" pitchFamily="34" charset="-122"/>
              <a:ea typeface="微软雅黑" pitchFamily="34" charset="-122"/>
            </a:endParaRPr>
          </a:p>
          <a:p>
            <a:endParaRPr lang="zh-CN" altLang="en-US"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一般而言，所有的样式会根据下面的规则层叠于一个新的虚拟样式表中，其中数字 </a:t>
            </a:r>
            <a:r>
              <a:rPr lang="en-US" altLang="zh-CN" dirty="0" smtClean="0">
                <a:latin typeface="微软雅黑" pitchFamily="34" charset="-122"/>
                <a:ea typeface="微软雅黑" pitchFamily="34" charset="-122"/>
              </a:rPr>
              <a:t>4 </a:t>
            </a:r>
            <a:r>
              <a:rPr lang="zh-CN" altLang="en-US" dirty="0" smtClean="0">
                <a:latin typeface="微软雅黑" pitchFamily="34" charset="-122"/>
                <a:ea typeface="微软雅黑" pitchFamily="34" charset="-122"/>
              </a:rPr>
              <a:t>拥有最高的优先权。</a:t>
            </a: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浏览器缺省设置</a:t>
            </a: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外部样式表</a:t>
            </a: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内部样式表（位于 </a:t>
            </a:r>
            <a:r>
              <a:rPr lang="en-US" altLang="zh-CN" dirty="0" smtClean="0">
                <a:latin typeface="微软雅黑" pitchFamily="34" charset="-122"/>
                <a:ea typeface="微软雅黑" pitchFamily="34" charset="-122"/>
              </a:rPr>
              <a:t>&lt;head&gt; </a:t>
            </a:r>
            <a:r>
              <a:rPr lang="zh-CN" altLang="en-US" dirty="0" smtClean="0">
                <a:latin typeface="微软雅黑" pitchFamily="34" charset="-122"/>
                <a:ea typeface="微软雅黑" pitchFamily="34" charset="-122"/>
              </a:rPr>
              <a:t>标签内部）</a:t>
            </a: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内联样式（在 </a:t>
            </a:r>
            <a:r>
              <a:rPr lang="en-US" altLang="zh-CN" dirty="0" smtClean="0">
                <a:latin typeface="微软雅黑" pitchFamily="34" charset="-122"/>
                <a:ea typeface="微软雅黑" pitchFamily="34" charset="-122"/>
              </a:rPr>
              <a:t>HTML </a:t>
            </a:r>
            <a:r>
              <a:rPr lang="zh-CN" altLang="en-US" dirty="0" smtClean="0">
                <a:latin typeface="微软雅黑" pitchFamily="34" charset="-122"/>
                <a:ea typeface="微软雅黑" pitchFamily="34" charset="-122"/>
              </a:rPr>
              <a:t>元素内部）</a:t>
            </a:r>
          </a:p>
          <a:p>
            <a:pPr>
              <a:lnSpc>
                <a:spcPct val="150000"/>
              </a:lnSpc>
            </a:pPr>
            <a:r>
              <a:rPr lang="zh-CN" altLang="en-US" dirty="0" smtClean="0">
                <a:latin typeface="微软雅黑" pitchFamily="34" charset="-122"/>
                <a:ea typeface="微软雅黑" pitchFamily="34" charset="-122"/>
              </a:rPr>
              <a:t>因此，内联样式（在 </a:t>
            </a:r>
            <a:r>
              <a:rPr lang="en-US" altLang="zh-CN" dirty="0" smtClean="0">
                <a:latin typeface="微软雅黑" pitchFamily="34" charset="-122"/>
                <a:ea typeface="微软雅黑" pitchFamily="34" charset="-122"/>
              </a:rPr>
              <a:t>HTML </a:t>
            </a:r>
            <a:r>
              <a:rPr lang="zh-CN" altLang="en-US" dirty="0" smtClean="0">
                <a:latin typeface="微软雅黑" pitchFamily="34" charset="-122"/>
                <a:ea typeface="微软雅黑" pitchFamily="34" charset="-122"/>
              </a:rPr>
              <a:t>元素内部）拥有最高的优先权，这意味着它将优先于以下的样式声明：</a:t>
            </a:r>
            <a:r>
              <a:rPr lang="en-US" altLang="zh-CN" dirty="0" smtClean="0">
                <a:latin typeface="微软雅黑" pitchFamily="34" charset="-122"/>
                <a:ea typeface="微软雅黑" pitchFamily="34" charset="-122"/>
              </a:rPr>
              <a:t>&lt;head&gt; </a:t>
            </a:r>
            <a:r>
              <a:rPr lang="zh-CN" altLang="en-US" dirty="0" smtClean="0">
                <a:latin typeface="微软雅黑" pitchFamily="34" charset="-122"/>
                <a:ea typeface="微软雅黑" pitchFamily="34" charset="-122"/>
              </a:rPr>
              <a:t>标签中的样式声明，外部样式表中的样式声明，或者浏览器中的样式声明（缺省值）。</a:t>
            </a:r>
            <a:endParaRPr lang="zh-CN" altLang="en-US" dirty="0">
              <a:latin typeface="微软雅黑" pitchFamily="34" charset="-122"/>
              <a:ea typeface="微软雅黑" pitchFamily="34" charset="-122"/>
            </a:endParaRPr>
          </a:p>
        </p:txBody>
      </p:sp>
      <p:sp>
        <p:nvSpPr>
          <p:cNvPr id="5"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基本概念</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1203800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工具介绍</a:t>
            </a:r>
            <a:endParaRPr lang="zh-CN" altLang="en-US" sz="1800" dirty="0">
              <a:latin typeface="微软雅黑" pitchFamily="34" charset="-122"/>
              <a:ea typeface="微软雅黑" pitchFamily="34" charset="-122"/>
            </a:endParaRPr>
          </a:p>
        </p:txBody>
      </p:sp>
      <p:sp>
        <p:nvSpPr>
          <p:cNvPr id="5" name="标题 1"/>
          <p:cNvSpPr>
            <a:spLocks noGrp="1"/>
          </p:cNvSpPr>
          <p:nvPr>
            <p:ph type="title"/>
          </p:nvPr>
        </p:nvSpPr>
        <p:spPr>
          <a:xfrm>
            <a:off x="-216024" y="836712"/>
            <a:ext cx="2618473" cy="432048"/>
          </a:xfrm>
        </p:spPr>
        <p:txBody>
          <a:bodyPr>
            <a:normAutofit fontScale="90000"/>
          </a:bodyPr>
          <a:lstStyle/>
          <a:p>
            <a:r>
              <a:rPr lang="zh-CN" altLang="en-US" sz="1800" b="1" dirty="0" smtClean="0">
                <a:latin typeface="微软雅黑" pitchFamily="34" charset="-122"/>
                <a:ea typeface="微软雅黑" pitchFamily="34" charset="-122"/>
              </a:rPr>
              <a:t>图片处理工具</a:t>
            </a:r>
            <a:br>
              <a:rPr lang="zh-CN" altLang="en-US" sz="1800" b="1" dirty="0" smtClean="0">
                <a:latin typeface="微软雅黑" pitchFamily="34" charset="-122"/>
                <a:ea typeface="微软雅黑" pitchFamily="34" charset="-122"/>
              </a:rPr>
            </a:br>
            <a:endParaRPr lang="zh-CN" altLang="en-US" sz="1800" b="1" dirty="0">
              <a:latin typeface="微软雅黑" pitchFamily="34" charset="-122"/>
              <a:ea typeface="微软雅黑" pitchFamily="34" charset="-122"/>
            </a:endParaRPr>
          </a:p>
        </p:txBody>
      </p:sp>
      <p:sp>
        <p:nvSpPr>
          <p:cNvPr id="6" name="TextBox 5"/>
          <p:cNvSpPr txBox="1"/>
          <p:nvPr/>
        </p:nvSpPr>
        <p:spPr>
          <a:xfrm>
            <a:off x="395536" y="1268760"/>
            <a:ext cx="4608512" cy="369332"/>
          </a:xfrm>
          <a:prstGeom prst="rect">
            <a:avLst/>
          </a:prstGeom>
          <a:noFill/>
        </p:spPr>
        <p:txBody>
          <a:bodyPr wrap="square" rtlCol="0">
            <a:spAutoFit/>
          </a:bodyPr>
          <a:lstStyle/>
          <a:p>
            <a:r>
              <a:rPr lang="en-US" altLang="zh-CN" dirty="0" smtClean="0"/>
              <a:t>Adobe Photoshop     Adobe Fireworks</a:t>
            </a:r>
            <a:endParaRPr lang="zh-CN" altLang="en-US" dirty="0"/>
          </a:p>
        </p:txBody>
      </p:sp>
      <p:sp>
        <p:nvSpPr>
          <p:cNvPr id="9" name="标题 1"/>
          <p:cNvSpPr txBox="1">
            <a:spLocks/>
          </p:cNvSpPr>
          <p:nvPr/>
        </p:nvSpPr>
        <p:spPr>
          <a:xfrm>
            <a:off x="-396552" y="1988840"/>
            <a:ext cx="2618473"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b="1" dirty="0" smtClean="0">
                <a:latin typeface="微软雅黑" pitchFamily="34" charset="-122"/>
                <a:ea typeface="微软雅黑" pitchFamily="34" charset="-122"/>
              </a:rPr>
              <a:t>编码工具</a:t>
            </a:r>
            <a:br>
              <a:rPr lang="zh-CN" altLang="en-US" sz="1600" b="1" dirty="0" smtClean="0">
                <a:latin typeface="微软雅黑" pitchFamily="34" charset="-122"/>
                <a:ea typeface="微软雅黑" pitchFamily="34" charset="-122"/>
              </a:rPr>
            </a:br>
            <a:endParaRPr lang="zh-CN" altLang="en-US" sz="1600" b="1" dirty="0">
              <a:latin typeface="微软雅黑" pitchFamily="34" charset="-122"/>
              <a:ea typeface="微软雅黑" pitchFamily="34" charset="-122"/>
            </a:endParaRPr>
          </a:p>
        </p:txBody>
      </p:sp>
      <p:sp>
        <p:nvSpPr>
          <p:cNvPr id="10" name="TextBox 9"/>
          <p:cNvSpPr txBox="1"/>
          <p:nvPr/>
        </p:nvSpPr>
        <p:spPr>
          <a:xfrm>
            <a:off x="467544" y="2420888"/>
            <a:ext cx="6480720" cy="369332"/>
          </a:xfrm>
          <a:prstGeom prst="rect">
            <a:avLst/>
          </a:prstGeom>
          <a:noFill/>
        </p:spPr>
        <p:txBody>
          <a:bodyPr wrap="square" rtlCol="0">
            <a:spAutoFit/>
          </a:bodyPr>
          <a:lstStyle/>
          <a:p>
            <a:r>
              <a:rPr lang="en-US" altLang="zh-CN" dirty="0" smtClean="0"/>
              <a:t>Adobe Dreamweaver    </a:t>
            </a:r>
            <a:r>
              <a:rPr lang="en-US" altLang="zh-CN" dirty="0" err="1" smtClean="0"/>
              <a:t>WebStorm</a:t>
            </a:r>
            <a:r>
              <a:rPr lang="en-US" altLang="zh-CN" dirty="0" smtClean="0"/>
              <a:t>    Notepad++    Sublime</a:t>
            </a:r>
            <a:endParaRPr lang="zh-CN" altLang="en-US" dirty="0"/>
          </a:p>
        </p:txBody>
      </p:sp>
      <p:sp>
        <p:nvSpPr>
          <p:cNvPr id="11" name="标题 1"/>
          <p:cNvSpPr txBox="1">
            <a:spLocks/>
          </p:cNvSpPr>
          <p:nvPr/>
        </p:nvSpPr>
        <p:spPr>
          <a:xfrm>
            <a:off x="-206713" y="3068960"/>
            <a:ext cx="2618473"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b="1" dirty="0" smtClean="0">
                <a:latin typeface="微软雅黑" pitchFamily="34" charset="-122"/>
                <a:ea typeface="微软雅黑" pitchFamily="34" charset="-122"/>
              </a:rPr>
              <a:t>网页调试工具</a:t>
            </a:r>
            <a:br>
              <a:rPr lang="zh-CN" altLang="en-US" sz="1600" b="1" dirty="0" smtClean="0">
                <a:latin typeface="微软雅黑" pitchFamily="34" charset="-122"/>
                <a:ea typeface="微软雅黑" pitchFamily="34" charset="-122"/>
              </a:rPr>
            </a:br>
            <a:endParaRPr lang="zh-CN" altLang="en-US" sz="1600" b="1" dirty="0">
              <a:latin typeface="微软雅黑" pitchFamily="34" charset="-122"/>
              <a:ea typeface="微软雅黑" pitchFamily="34" charset="-122"/>
            </a:endParaRPr>
          </a:p>
        </p:txBody>
      </p:sp>
      <p:sp>
        <p:nvSpPr>
          <p:cNvPr id="12" name="TextBox 11"/>
          <p:cNvSpPr txBox="1"/>
          <p:nvPr/>
        </p:nvSpPr>
        <p:spPr>
          <a:xfrm>
            <a:off x="467544" y="3419708"/>
            <a:ext cx="6480720" cy="369332"/>
          </a:xfrm>
          <a:prstGeom prst="rect">
            <a:avLst/>
          </a:prstGeom>
          <a:noFill/>
        </p:spPr>
        <p:txBody>
          <a:bodyPr wrap="square" rtlCol="0">
            <a:spAutoFit/>
          </a:bodyPr>
          <a:lstStyle/>
          <a:p>
            <a:r>
              <a:rPr lang="en-US" altLang="zh-CN" dirty="0">
                <a:latin typeface="微软雅黑" pitchFamily="34" charset="-122"/>
                <a:ea typeface="微软雅黑" pitchFamily="34" charset="-122"/>
              </a:rPr>
              <a:t>IE Web Developer      Firebug    </a:t>
            </a:r>
            <a:r>
              <a:rPr lang="zh-CN" altLang="en-US" dirty="0" smtClean="0">
                <a:latin typeface="微软雅黑" pitchFamily="34" charset="-122"/>
                <a:ea typeface="微软雅黑" pitchFamily="34" charset="-122"/>
              </a:rPr>
              <a:t>开发人员工具</a:t>
            </a:r>
            <a:r>
              <a:rPr lang="en-US" altLang="zh-CN" dirty="0" smtClean="0">
                <a:latin typeface="微软雅黑" pitchFamily="34" charset="-122"/>
                <a:ea typeface="微软雅黑" pitchFamily="34" charset="-122"/>
              </a:rPr>
              <a:t>(chrome</a:t>
            </a:r>
            <a:r>
              <a:rPr lang="zh-CN" altLang="en-US" dirty="0" smtClean="0">
                <a:latin typeface="微软雅黑" pitchFamily="34" charset="-122"/>
                <a:ea typeface="微软雅黑" pitchFamily="34" charset="-122"/>
              </a:rPr>
              <a:t>自带</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3" name="TextBox 12"/>
          <p:cNvSpPr txBox="1"/>
          <p:nvPr/>
        </p:nvSpPr>
        <p:spPr>
          <a:xfrm>
            <a:off x="395536" y="4499828"/>
            <a:ext cx="6480720" cy="369332"/>
          </a:xfrm>
          <a:prstGeom prst="rect">
            <a:avLst/>
          </a:prstGeom>
          <a:noFill/>
        </p:spPr>
        <p:txBody>
          <a:bodyPr wrap="square" rtlCol="0">
            <a:spAutoFit/>
          </a:bodyPr>
          <a:lstStyle/>
          <a:p>
            <a:r>
              <a:rPr lang="en-US" altLang="zh-CN" dirty="0" err="1" smtClean="0">
                <a:latin typeface="微软雅黑" pitchFamily="34" charset="-122"/>
                <a:ea typeface="微软雅黑" pitchFamily="34" charset="-122"/>
              </a:rPr>
              <a:t>IETester</a:t>
            </a:r>
            <a:endParaRPr lang="zh-CN" altLang="en-US" dirty="0">
              <a:latin typeface="微软雅黑" pitchFamily="34" charset="-122"/>
              <a:ea typeface="微软雅黑" pitchFamily="34" charset="-122"/>
            </a:endParaRPr>
          </a:p>
        </p:txBody>
      </p:sp>
      <p:sp>
        <p:nvSpPr>
          <p:cNvPr id="14" name="标题 1"/>
          <p:cNvSpPr txBox="1">
            <a:spLocks/>
          </p:cNvSpPr>
          <p:nvPr/>
        </p:nvSpPr>
        <p:spPr>
          <a:xfrm>
            <a:off x="-62697" y="4149080"/>
            <a:ext cx="2618473" cy="4320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600" b="1" dirty="0" smtClean="0">
                <a:latin typeface="微软雅黑" pitchFamily="34" charset="-122"/>
                <a:ea typeface="微软雅黑" pitchFamily="34" charset="-122"/>
              </a:rPr>
              <a:t>多浏览器测试工具</a:t>
            </a:r>
            <a:br>
              <a:rPr lang="zh-CN" altLang="en-US" sz="1600" b="1" dirty="0" smtClean="0">
                <a:latin typeface="微软雅黑" pitchFamily="34" charset="-122"/>
                <a:ea typeface="微软雅黑" pitchFamily="34" charset="-122"/>
              </a:rPr>
            </a:b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7247682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092280" y="116632"/>
            <a:ext cx="2880320" cy="43204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latin typeface="微软雅黑" pitchFamily="34" charset="-122"/>
                <a:ea typeface="微软雅黑" pitchFamily="34" charset="-122"/>
              </a:rPr>
              <a:t>如何入门</a:t>
            </a:r>
            <a:endParaRPr lang="zh-CN" altLang="en-US" sz="1800" dirty="0">
              <a:latin typeface="微软雅黑" pitchFamily="34" charset="-122"/>
              <a:ea typeface="微软雅黑" pitchFamily="34" charset="-122"/>
            </a:endParaRPr>
          </a:p>
        </p:txBody>
      </p:sp>
      <p:sp>
        <p:nvSpPr>
          <p:cNvPr id="5" name="矩形 4"/>
          <p:cNvSpPr/>
          <p:nvPr/>
        </p:nvSpPr>
        <p:spPr>
          <a:xfrm>
            <a:off x="179512" y="1305342"/>
            <a:ext cx="8640960" cy="3249223"/>
          </a:xfrm>
          <a:prstGeom prst="rect">
            <a:avLst/>
          </a:prstGeom>
        </p:spPr>
        <p:txBody>
          <a:bodyPr wrap="square">
            <a:spAutoFit/>
          </a:bodyPr>
          <a:lstStyle/>
          <a:p>
            <a:pPr>
              <a:lnSpc>
                <a:spcPct val="150000"/>
              </a:lnSpc>
            </a:pPr>
            <a:r>
              <a:rPr lang="en-US" altLang="zh-CN" sz="1400" dirty="0" err="1" smtClean="0">
                <a:latin typeface="微软雅黑" pitchFamily="34" charset="-122"/>
                <a:ea typeface="微软雅黑" pitchFamily="34" charset="-122"/>
              </a:rPr>
              <a:t>html+css</a:t>
            </a:r>
            <a:r>
              <a:rPr lang="zh-CN" altLang="en-US" sz="1400" dirty="0">
                <a:latin typeface="微软雅黑" pitchFamily="34" charset="-122"/>
                <a:ea typeface="微软雅黑" pitchFamily="34" charset="-122"/>
              </a:rPr>
              <a:t>：</a:t>
            </a:r>
            <a:br>
              <a:rPr lang="zh-CN" altLang="en-US" sz="1400" dirty="0">
                <a:latin typeface="微软雅黑" pitchFamily="34" charset="-122"/>
                <a:ea typeface="微软雅黑" pitchFamily="34" charset="-122"/>
              </a:rPr>
            </a:b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先搞懂计算机语言是怎么回事，</a:t>
            </a:r>
            <a:r>
              <a:rPr lang="en-US" altLang="zh-CN" sz="1400" dirty="0">
                <a:latin typeface="微软雅黑" pitchFamily="34" charset="-122"/>
                <a:ea typeface="微软雅黑" pitchFamily="34" charset="-122"/>
              </a:rPr>
              <a:t>html</a:t>
            </a:r>
            <a:r>
              <a:rPr lang="zh-CN" altLang="en-US" sz="1400" dirty="0">
                <a:latin typeface="微软雅黑" pitchFamily="34" charset="-122"/>
                <a:ea typeface="微软雅黑" pitchFamily="34" charset="-122"/>
              </a:rPr>
              <a:t>的语言结构是怎样的，至于标准，我觉得不必要先急于去理解。先从一个“</a:t>
            </a:r>
            <a:r>
              <a:rPr lang="en-US" altLang="zh-CN" sz="1400" dirty="0">
                <a:latin typeface="微软雅黑" pitchFamily="34" charset="-122"/>
                <a:ea typeface="微软雅黑" pitchFamily="34" charset="-122"/>
              </a:rPr>
              <a:t>div”</a:t>
            </a:r>
            <a:r>
              <a:rPr lang="zh-CN" altLang="en-US" sz="1400" dirty="0">
                <a:latin typeface="微软雅黑" pitchFamily="34" charset="-122"/>
                <a:ea typeface="微软雅黑" pitchFamily="34" charset="-122"/>
              </a:rPr>
              <a:t>开始，通过</a:t>
            </a:r>
            <a:r>
              <a:rPr lang="en-US" altLang="zh-CN" sz="1400" dirty="0" err="1">
                <a:latin typeface="微软雅黑" pitchFamily="34" charset="-122"/>
                <a:ea typeface="微软雅黑" pitchFamily="34" charset="-122"/>
              </a:rPr>
              <a:t>css</a:t>
            </a:r>
            <a:r>
              <a:rPr lang="zh-CN" altLang="en-US" sz="1400" dirty="0">
                <a:latin typeface="微软雅黑" pitchFamily="34" charset="-122"/>
                <a:ea typeface="微软雅黑" pitchFamily="34" charset="-122"/>
              </a:rPr>
              <a:t>去改变这个</a:t>
            </a:r>
            <a:r>
              <a:rPr lang="en-US" altLang="zh-CN" sz="1400" dirty="0">
                <a:latin typeface="微软雅黑" pitchFamily="34" charset="-122"/>
                <a:ea typeface="微软雅黑" pitchFamily="34" charset="-122"/>
              </a:rPr>
              <a:t>div</a:t>
            </a:r>
            <a:r>
              <a:rPr lang="zh-CN" altLang="en-US" sz="1400" dirty="0">
                <a:latin typeface="微软雅黑" pitchFamily="34" charset="-122"/>
                <a:ea typeface="微软雅黑" pitchFamily="34" charset="-122"/>
              </a:rPr>
              <a:t>的“相貌”，一方面可以对</a:t>
            </a:r>
            <a:r>
              <a:rPr lang="en-US" altLang="zh-CN" sz="1400" dirty="0">
                <a:latin typeface="微软雅黑" pitchFamily="34" charset="-122"/>
                <a:ea typeface="微软雅黑" pitchFamily="34" charset="-122"/>
              </a:rPr>
              <a:t>CSS</a:t>
            </a:r>
            <a:r>
              <a:rPr lang="zh-CN" altLang="en-US" sz="1400" dirty="0">
                <a:latin typeface="微软雅黑" pitchFamily="34" charset="-122"/>
                <a:ea typeface="微软雅黑" pitchFamily="34" charset="-122"/>
              </a:rPr>
              <a:t>是干嘛的有理解，一方面可以觉得挺有趣，增强兴趣。</a:t>
            </a:r>
            <a:br>
              <a:rPr lang="zh-CN" altLang="en-US" sz="1400" dirty="0">
                <a:latin typeface="微软雅黑" pitchFamily="34" charset="-122"/>
                <a:ea typeface="微软雅黑" pitchFamily="34" charset="-122"/>
              </a:rPr>
            </a:br>
            <a:r>
              <a:rPr lang="zh-CN" altLang="en-US" sz="1400" dirty="0">
                <a:latin typeface="微软雅黑" pitchFamily="34" charset="-122"/>
                <a:ea typeface="微软雅黑" pitchFamily="34" charset="-122"/>
              </a:rPr>
              <a:t/>
            </a:r>
            <a:br>
              <a:rPr lang="zh-CN" altLang="en-US" sz="1400" dirty="0">
                <a:latin typeface="微软雅黑" pitchFamily="34" charset="-122"/>
                <a:ea typeface="微软雅黑" pitchFamily="34" charset="-122"/>
              </a:rPr>
            </a:b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完成上面的之后，尝试去“盖一个房子”，通过各种标签去搭建一个不用去管卖相如何的网页，这一步可以观察各个浏览器的差异，然后去了解</a:t>
            </a:r>
            <a:r>
              <a:rPr lang="en-US" altLang="zh-CN" sz="1400" dirty="0">
                <a:latin typeface="微软雅黑" pitchFamily="34" charset="-122"/>
                <a:ea typeface="微软雅黑" pitchFamily="34" charset="-122"/>
              </a:rPr>
              <a:t>W3C</a:t>
            </a:r>
            <a:r>
              <a:rPr lang="zh-CN" altLang="en-US" sz="1400" dirty="0">
                <a:latin typeface="微软雅黑" pitchFamily="34" charset="-122"/>
                <a:ea typeface="微软雅黑" pitchFamily="34" charset="-122"/>
              </a:rPr>
              <a:t>的标准和浏览器之间的差异（只是大致的）。</a:t>
            </a:r>
            <a:br>
              <a:rPr lang="zh-CN" altLang="en-US" sz="1400" dirty="0">
                <a:latin typeface="微软雅黑" pitchFamily="34" charset="-122"/>
                <a:ea typeface="微软雅黑" pitchFamily="34" charset="-122"/>
              </a:rPr>
            </a:br>
            <a:r>
              <a:rPr lang="zh-CN" altLang="en-US" sz="1400" dirty="0">
                <a:latin typeface="微软雅黑" pitchFamily="34" charset="-122"/>
                <a:ea typeface="微软雅黑" pitchFamily="34" charset="-122"/>
              </a:rPr>
              <a:t/>
            </a:r>
            <a:br>
              <a:rPr lang="zh-CN" altLang="en-US" sz="1400" dirty="0">
                <a:latin typeface="微软雅黑" pitchFamily="34" charset="-122"/>
                <a:ea typeface="微软雅黑" pitchFamily="34" charset="-122"/>
              </a:rPr>
            </a:b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要去仿一个标准式的网页。期间会应该会遇到蛮多的问题，就可以通过学习去解决。</a:t>
            </a:r>
            <a:br>
              <a:rPr lang="zh-CN" altLang="en-US" sz="1400" dirty="0">
                <a:latin typeface="微软雅黑" pitchFamily="34" charset="-122"/>
                <a:ea typeface="微软雅黑" pitchFamily="34" charset="-122"/>
              </a:rPr>
            </a:br>
            <a:endParaRPr lang="zh-CN" altLang="en-US" sz="1200" dirty="0"/>
          </a:p>
        </p:txBody>
      </p:sp>
      <p:sp>
        <p:nvSpPr>
          <p:cNvPr id="6" name="标题 1"/>
          <p:cNvSpPr>
            <a:spLocks noGrp="1"/>
          </p:cNvSpPr>
          <p:nvPr>
            <p:ph type="title"/>
          </p:nvPr>
        </p:nvSpPr>
        <p:spPr>
          <a:xfrm>
            <a:off x="-540568" y="692696"/>
            <a:ext cx="2618473" cy="432048"/>
          </a:xfrm>
        </p:spPr>
        <p:txBody>
          <a:bodyPr>
            <a:normAutofit/>
          </a:bodyPr>
          <a:lstStyle/>
          <a:p>
            <a:r>
              <a:rPr lang="zh-CN" altLang="en-US" sz="1800" b="1" dirty="0" smtClean="0">
                <a:latin typeface="微软雅黑" pitchFamily="34" charset="-122"/>
                <a:ea typeface="微软雅黑" pitchFamily="34" charset="-122"/>
              </a:rPr>
              <a:t>前端入门</a:t>
            </a:r>
            <a:endParaRPr lang="zh-CN" altLang="en-US" sz="1800" b="1" dirty="0">
              <a:latin typeface="微软雅黑" pitchFamily="34" charset="-122"/>
              <a:ea typeface="微软雅黑" pitchFamily="34" charset="-122"/>
            </a:endParaRPr>
          </a:p>
        </p:txBody>
      </p:sp>
      <p:sp>
        <p:nvSpPr>
          <p:cNvPr id="8" name="矩形 7"/>
          <p:cNvSpPr/>
          <p:nvPr/>
        </p:nvSpPr>
        <p:spPr>
          <a:xfrm>
            <a:off x="251520" y="5003884"/>
            <a:ext cx="3567900" cy="369332"/>
          </a:xfrm>
          <a:prstGeom prst="rect">
            <a:avLst/>
          </a:prstGeom>
        </p:spPr>
        <p:txBody>
          <a:bodyPr wrap="none">
            <a:spAutoFit/>
          </a:bodyPr>
          <a:lstStyle/>
          <a:p>
            <a:r>
              <a:rPr lang="en-US" altLang="zh-CN" dirty="0"/>
              <a:t>http://www.w3school.com.cn/h.asp</a:t>
            </a:r>
            <a:endParaRPr lang="zh-CN" altLang="en-US" dirty="0"/>
          </a:p>
        </p:txBody>
      </p:sp>
      <p:sp>
        <p:nvSpPr>
          <p:cNvPr id="9" name="标题 1"/>
          <p:cNvSpPr txBox="1">
            <a:spLocks/>
          </p:cNvSpPr>
          <p:nvPr/>
        </p:nvSpPr>
        <p:spPr>
          <a:xfrm>
            <a:off x="-540568" y="4476389"/>
            <a:ext cx="2618473" cy="3927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b="1" dirty="0" smtClean="0">
                <a:latin typeface="微软雅黑" pitchFamily="34" charset="-122"/>
                <a:ea typeface="微软雅黑" pitchFamily="34" charset="-122"/>
              </a:rPr>
              <a:t>学习网站</a:t>
            </a:r>
            <a:endParaRPr lang="zh-CN" altLang="en-US" sz="1800" b="1" dirty="0">
              <a:latin typeface="微软雅黑" pitchFamily="34" charset="-122"/>
              <a:ea typeface="微软雅黑" pitchFamily="34" charset="-122"/>
            </a:endParaRPr>
          </a:p>
        </p:txBody>
      </p:sp>
      <p:sp>
        <p:nvSpPr>
          <p:cNvPr id="10" name="矩形 9"/>
          <p:cNvSpPr/>
          <p:nvPr/>
        </p:nvSpPr>
        <p:spPr>
          <a:xfrm>
            <a:off x="251520" y="5445224"/>
            <a:ext cx="2721194" cy="369332"/>
          </a:xfrm>
          <a:prstGeom prst="rect">
            <a:avLst/>
          </a:prstGeom>
        </p:spPr>
        <p:txBody>
          <a:bodyPr wrap="none">
            <a:spAutoFit/>
          </a:bodyPr>
          <a:lstStyle/>
          <a:p>
            <a:r>
              <a:rPr lang="en-US" altLang="zh-CN" dirty="0"/>
              <a:t>http://www.blueidea.com/</a:t>
            </a:r>
            <a:endParaRPr lang="zh-CN" altLang="en-US" dirty="0"/>
          </a:p>
        </p:txBody>
      </p:sp>
    </p:spTree>
    <p:extLst>
      <p:ext uri="{BB962C8B-B14F-4D97-AF65-F5344CB8AC3E}">
        <p14:creationId xmlns:p14="http://schemas.microsoft.com/office/powerpoint/2010/main" val="32315166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1368</Words>
  <Application>Microsoft Office PowerPoint</Application>
  <PresentationFormat>全屏显示(4:3)</PresentationFormat>
  <Paragraphs>169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前端开发工程师关注的领域</vt:lpstr>
      <vt:lpstr>PowerPoint 演示文稿</vt:lpstr>
      <vt:lpstr>一个完整的页面</vt:lpstr>
      <vt:lpstr>行内元素和块级元素 </vt:lpstr>
      <vt:lpstr>行内元素和块级元素 </vt:lpstr>
      <vt:lpstr>PowerPoint 演示文稿</vt:lpstr>
      <vt:lpstr>图片处理工具 </vt:lpstr>
      <vt:lpstr>前端入门</vt:lpstr>
      <vt:lpstr>PowerPoint 演示文稿</vt:lpstr>
      <vt:lpstr>CSS hack </vt:lpstr>
      <vt:lpstr>PowerPoint 演示文稿</vt:lpstr>
      <vt:lpstr>PowerPoint 演示文稿</vt:lpstr>
    </vt:vector>
  </TitlesOfParts>
  <Company>yhd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dc:creator>
  <cp:lastModifiedBy>Zhou Xuan(武汉_产品设计部_用户体验设计_周玄)</cp:lastModifiedBy>
  <cp:revision>102</cp:revision>
  <dcterms:created xsi:type="dcterms:W3CDTF">2013-07-08T11:07:54Z</dcterms:created>
  <dcterms:modified xsi:type="dcterms:W3CDTF">2015-05-08T09:44:57Z</dcterms:modified>
</cp:coreProperties>
</file>