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Default Extension="bin" ContentType="application/vnd.openxmlformats-officedocument.oleObject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4619" r:id="rId2"/>
  </p:sldMasterIdLst>
  <p:notesMasterIdLst>
    <p:notesMasterId r:id="rId26"/>
  </p:notesMasterIdLst>
  <p:handoutMasterIdLst>
    <p:handoutMasterId r:id="rId27"/>
  </p:handoutMasterIdLst>
  <p:sldIdLst>
    <p:sldId id="482" r:id="rId3"/>
    <p:sldId id="673" r:id="rId4"/>
    <p:sldId id="720" r:id="rId5"/>
    <p:sldId id="721" r:id="rId6"/>
    <p:sldId id="722" r:id="rId7"/>
    <p:sldId id="723" r:id="rId8"/>
    <p:sldId id="724" r:id="rId9"/>
    <p:sldId id="725" r:id="rId10"/>
    <p:sldId id="726" r:id="rId11"/>
    <p:sldId id="736" r:id="rId12"/>
    <p:sldId id="727" r:id="rId13"/>
    <p:sldId id="728" r:id="rId14"/>
    <p:sldId id="729" r:id="rId15"/>
    <p:sldId id="730" r:id="rId16"/>
    <p:sldId id="737" r:id="rId17"/>
    <p:sldId id="717" r:id="rId18"/>
    <p:sldId id="718" r:id="rId19"/>
    <p:sldId id="719" r:id="rId20"/>
    <p:sldId id="738" r:id="rId21"/>
    <p:sldId id="732" r:id="rId22"/>
    <p:sldId id="733" r:id="rId23"/>
    <p:sldId id="734" r:id="rId24"/>
    <p:sldId id="735" r:id="rId25"/>
  </p:sldIdLst>
  <p:sldSz cx="9144000" cy="6858000" type="screen4x3"/>
  <p:notesSz cx="6815138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CC"/>
        </a:solidFill>
        <a:latin typeface="Arial" charset="0"/>
        <a:ea typeface="幼圆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CC"/>
        </a:solidFill>
        <a:latin typeface="Arial" charset="0"/>
        <a:ea typeface="幼圆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CC"/>
        </a:solidFill>
        <a:latin typeface="Arial" charset="0"/>
        <a:ea typeface="幼圆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CC"/>
        </a:solidFill>
        <a:latin typeface="Arial" charset="0"/>
        <a:ea typeface="幼圆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CC"/>
        </a:solidFill>
        <a:latin typeface="Arial" charset="0"/>
        <a:ea typeface="幼圆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rgbClr val="0000CC"/>
        </a:solidFill>
        <a:latin typeface="Arial" charset="0"/>
        <a:ea typeface="幼圆" pitchFamily="49" charset="-122"/>
        <a:cs typeface="+mn-cs"/>
      </a:defRPr>
    </a:lvl6pPr>
    <a:lvl7pPr marL="2743200" algn="l" defTabSz="914400" rtl="0" eaLnBrk="1" latinLnBrk="0" hangingPunct="1">
      <a:defRPr sz="1200" kern="1200">
        <a:solidFill>
          <a:srgbClr val="0000CC"/>
        </a:solidFill>
        <a:latin typeface="Arial" charset="0"/>
        <a:ea typeface="幼圆" pitchFamily="49" charset="-122"/>
        <a:cs typeface="+mn-cs"/>
      </a:defRPr>
    </a:lvl7pPr>
    <a:lvl8pPr marL="3200400" algn="l" defTabSz="914400" rtl="0" eaLnBrk="1" latinLnBrk="0" hangingPunct="1">
      <a:defRPr sz="1200" kern="1200">
        <a:solidFill>
          <a:srgbClr val="0000CC"/>
        </a:solidFill>
        <a:latin typeface="Arial" charset="0"/>
        <a:ea typeface="幼圆" pitchFamily="49" charset="-122"/>
        <a:cs typeface="+mn-cs"/>
      </a:defRPr>
    </a:lvl8pPr>
    <a:lvl9pPr marL="3657600" algn="l" defTabSz="914400" rtl="0" eaLnBrk="1" latinLnBrk="0" hangingPunct="1">
      <a:defRPr sz="1200" kern="1200">
        <a:solidFill>
          <a:srgbClr val="0000CC"/>
        </a:solidFill>
        <a:latin typeface="Arial" charset="0"/>
        <a:ea typeface="幼圆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00CC"/>
    <a:srgbClr val="EAEAEA"/>
    <a:srgbClr val="99FF99"/>
    <a:srgbClr val="32EE51"/>
    <a:srgbClr val="9C148C"/>
    <a:srgbClr val="0000FF"/>
    <a:srgbClr val="CC3300"/>
    <a:srgbClr val="CC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81786" autoAdjust="0"/>
  </p:normalViewPr>
  <p:slideViewPr>
    <p:cSldViewPr>
      <p:cViewPr>
        <p:scale>
          <a:sx n="74" d="100"/>
          <a:sy n="74" d="100"/>
        </p:scale>
        <p:origin x="-3018" y="-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3024" y="-96"/>
      </p:cViewPr>
      <p:guideLst>
        <p:guide orient="horz" pos="3132"/>
        <p:guide pos="214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08DA8B-1355-4BA4-90FB-433A30753B8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03334F6-287D-4F32-9E90-71220686B627}">
      <dgm:prSet phldrT="[文本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/>
            <a:t>XML</a:t>
          </a:r>
          <a:endParaRPr lang="zh-CN" altLang="en-US" dirty="0"/>
        </a:p>
      </dgm:t>
    </dgm:pt>
    <dgm:pt modelId="{9DD1DC92-B427-4758-B0F6-4C2DC4EAB48D}" type="parTrans" cxnId="{B7EA1DEA-957C-4D36-967D-5ECD4F109102}">
      <dgm:prSet/>
      <dgm:spPr/>
      <dgm:t>
        <a:bodyPr/>
        <a:lstStyle/>
        <a:p>
          <a:endParaRPr lang="zh-CN" altLang="en-US"/>
        </a:p>
      </dgm:t>
    </dgm:pt>
    <dgm:pt modelId="{B541234C-89B9-4F94-87A0-A8EB6D0B4EC3}" type="sibTrans" cxnId="{B7EA1DEA-957C-4D36-967D-5ECD4F109102}">
      <dgm:prSet/>
      <dgm:spPr/>
      <dgm:t>
        <a:bodyPr/>
        <a:lstStyle/>
        <a:p>
          <a:endParaRPr lang="zh-CN" altLang="en-US"/>
        </a:p>
      </dgm:t>
    </dgm:pt>
    <dgm:pt modelId="{2485C648-7D67-4BFD-8420-A984FE28249D}">
      <dgm:prSet phldrT="[文本]"/>
      <dgm:spPr/>
      <dgm:t>
        <a:bodyPr/>
        <a:lstStyle/>
        <a:p>
          <a:r>
            <a:rPr lang="en-US" altLang="zh-CN" dirty="0" smtClean="0"/>
            <a:t>HTML</a:t>
          </a:r>
          <a:endParaRPr lang="zh-CN" altLang="en-US" dirty="0"/>
        </a:p>
      </dgm:t>
    </dgm:pt>
    <dgm:pt modelId="{88183928-93AD-4923-A302-B2E4E280C6E8}" type="parTrans" cxnId="{C4F576BA-CDE9-4FFF-92E4-6A288718129E}">
      <dgm:prSet/>
      <dgm:spPr/>
      <dgm:t>
        <a:bodyPr/>
        <a:lstStyle/>
        <a:p>
          <a:endParaRPr lang="zh-CN" altLang="en-US"/>
        </a:p>
      </dgm:t>
    </dgm:pt>
    <dgm:pt modelId="{E94ECF9D-28F0-47A5-B034-9FDA9AF432AF}" type="sibTrans" cxnId="{C4F576BA-CDE9-4FFF-92E4-6A288718129E}">
      <dgm:prSet/>
      <dgm:spPr/>
      <dgm:t>
        <a:bodyPr/>
        <a:lstStyle/>
        <a:p>
          <a:endParaRPr lang="zh-CN" altLang="en-US"/>
        </a:p>
      </dgm:t>
    </dgm:pt>
    <dgm:pt modelId="{8F62A529-FE9D-470B-A8B6-6482AECE0070}">
      <dgm:prSet phldrT="[文本]"/>
      <dgm:spPr/>
      <dgm:t>
        <a:bodyPr/>
        <a:lstStyle/>
        <a:p>
          <a:r>
            <a:rPr lang="en-US" altLang="zh-CN" dirty="0" smtClean="0"/>
            <a:t>CSS</a:t>
          </a:r>
        </a:p>
      </dgm:t>
    </dgm:pt>
    <dgm:pt modelId="{234F0513-E305-498F-97CD-2C847587D70F}" type="parTrans" cxnId="{3A4FF1F6-BA8D-4EF6-9A7B-EAA9E18DD079}">
      <dgm:prSet/>
      <dgm:spPr/>
      <dgm:t>
        <a:bodyPr/>
        <a:lstStyle/>
        <a:p>
          <a:endParaRPr lang="zh-CN" altLang="en-US"/>
        </a:p>
      </dgm:t>
    </dgm:pt>
    <dgm:pt modelId="{76B2DAFB-AA5E-48FC-83B0-6AE71BBBAB26}" type="sibTrans" cxnId="{3A4FF1F6-BA8D-4EF6-9A7B-EAA9E18DD079}">
      <dgm:prSet/>
      <dgm:spPr/>
      <dgm:t>
        <a:bodyPr/>
        <a:lstStyle/>
        <a:p>
          <a:endParaRPr lang="zh-CN" altLang="en-US"/>
        </a:p>
      </dgm:t>
    </dgm:pt>
    <dgm:pt modelId="{35D965D2-E7E8-42F9-8684-C97BC2554D3A}">
      <dgm:prSet phldrT="[文本]"/>
      <dgm:spPr/>
      <dgm:t>
        <a:bodyPr/>
        <a:lstStyle/>
        <a:p>
          <a:r>
            <a:rPr lang="en-US" altLang="zh-CN" dirty="0" smtClean="0"/>
            <a:t>JS</a:t>
          </a:r>
        </a:p>
      </dgm:t>
    </dgm:pt>
    <dgm:pt modelId="{9F4381AB-ED41-43F8-877D-4B3D65FE5A0A}" type="parTrans" cxnId="{442CD138-808F-461A-9E99-4EFDC7A0E7D0}">
      <dgm:prSet/>
      <dgm:spPr/>
    </dgm:pt>
    <dgm:pt modelId="{C3189261-46B2-466D-BEF0-AB91D64C0214}" type="sibTrans" cxnId="{442CD138-808F-461A-9E99-4EFDC7A0E7D0}">
      <dgm:prSet/>
      <dgm:spPr/>
    </dgm:pt>
    <dgm:pt modelId="{9C3D7DD0-DC73-43C1-A2E3-C03E09D0C4EC}" type="pres">
      <dgm:prSet presAssocID="{9D08DA8B-1355-4BA4-90FB-433A30753B8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28D5619-7192-43FF-B195-81883564B5FF}" type="pres">
      <dgm:prSet presAssocID="{503334F6-287D-4F32-9E90-71220686B627}" presName="parentLin" presStyleCnt="0"/>
      <dgm:spPr/>
    </dgm:pt>
    <dgm:pt modelId="{AB5E02B8-75BF-4B0E-A908-D18910D51379}" type="pres">
      <dgm:prSet presAssocID="{503334F6-287D-4F32-9E90-71220686B627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4DC1C300-AC50-4E21-8A88-D2F9E6326363}" type="pres">
      <dgm:prSet presAssocID="{503334F6-287D-4F32-9E90-71220686B62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83320E-DD0E-4DB8-B7F4-8195FED3F0C8}" type="pres">
      <dgm:prSet presAssocID="{503334F6-287D-4F32-9E90-71220686B627}" presName="negativeSpace" presStyleCnt="0"/>
      <dgm:spPr/>
    </dgm:pt>
    <dgm:pt modelId="{DBD4838D-1694-49DB-9D46-51AB393F2888}" type="pres">
      <dgm:prSet presAssocID="{503334F6-287D-4F32-9E90-71220686B627}" presName="childText" presStyleLbl="conFgAcc1" presStyleIdx="0" presStyleCnt="4">
        <dgm:presLayoutVars>
          <dgm:bulletEnabled val="1"/>
        </dgm:presLayoutVars>
      </dgm:prSet>
      <dgm:spPr/>
    </dgm:pt>
    <dgm:pt modelId="{CAEE6544-A6FB-45ED-96F7-95DCEBC0A9FC}" type="pres">
      <dgm:prSet presAssocID="{B541234C-89B9-4F94-87A0-A8EB6D0B4EC3}" presName="spaceBetweenRectangles" presStyleCnt="0"/>
      <dgm:spPr/>
    </dgm:pt>
    <dgm:pt modelId="{383FFFA0-99BA-478A-B7D9-96CDE853AE8C}" type="pres">
      <dgm:prSet presAssocID="{2485C648-7D67-4BFD-8420-A984FE28249D}" presName="parentLin" presStyleCnt="0"/>
      <dgm:spPr/>
    </dgm:pt>
    <dgm:pt modelId="{883A9916-8591-4286-A0B5-FAB3837A51B4}" type="pres">
      <dgm:prSet presAssocID="{2485C648-7D67-4BFD-8420-A984FE28249D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260380E5-EEC4-4D24-A334-513D2041600C}" type="pres">
      <dgm:prSet presAssocID="{2485C648-7D67-4BFD-8420-A984FE28249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6F1F70-268A-4A5D-9327-748F9D2F47C8}" type="pres">
      <dgm:prSet presAssocID="{2485C648-7D67-4BFD-8420-A984FE28249D}" presName="negativeSpace" presStyleCnt="0"/>
      <dgm:spPr/>
    </dgm:pt>
    <dgm:pt modelId="{E1086FC1-2713-4EE1-8C0C-9256E3499557}" type="pres">
      <dgm:prSet presAssocID="{2485C648-7D67-4BFD-8420-A984FE28249D}" presName="childText" presStyleLbl="conFgAcc1" presStyleIdx="1" presStyleCnt="4">
        <dgm:presLayoutVars>
          <dgm:bulletEnabled val="1"/>
        </dgm:presLayoutVars>
      </dgm:prSet>
      <dgm:spPr/>
    </dgm:pt>
    <dgm:pt modelId="{76E1B975-2012-4FF4-92E4-A5E457315390}" type="pres">
      <dgm:prSet presAssocID="{E94ECF9D-28F0-47A5-B034-9FDA9AF432AF}" presName="spaceBetweenRectangles" presStyleCnt="0"/>
      <dgm:spPr/>
    </dgm:pt>
    <dgm:pt modelId="{825A7D75-647D-4B13-A858-11A25FF07913}" type="pres">
      <dgm:prSet presAssocID="{8F62A529-FE9D-470B-A8B6-6482AECE0070}" presName="parentLin" presStyleCnt="0"/>
      <dgm:spPr/>
    </dgm:pt>
    <dgm:pt modelId="{4543A56E-A0FB-4155-8865-8602E096A167}" type="pres">
      <dgm:prSet presAssocID="{8F62A529-FE9D-470B-A8B6-6482AECE0070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9C202506-10F9-4B73-AA24-14711F6ED61D}" type="pres">
      <dgm:prSet presAssocID="{8F62A529-FE9D-470B-A8B6-6482AECE007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053C8A-8D99-40C7-AA3C-E04175AEE637}" type="pres">
      <dgm:prSet presAssocID="{8F62A529-FE9D-470B-A8B6-6482AECE0070}" presName="negativeSpace" presStyleCnt="0"/>
      <dgm:spPr/>
    </dgm:pt>
    <dgm:pt modelId="{A387C633-FD90-4943-83A9-C456AA01B88A}" type="pres">
      <dgm:prSet presAssocID="{8F62A529-FE9D-470B-A8B6-6482AECE0070}" presName="childText" presStyleLbl="conFgAcc1" presStyleIdx="2" presStyleCnt="4">
        <dgm:presLayoutVars>
          <dgm:bulletEnabled val="1"/>
        </dgm:presLayoutVars>
      </dgm:prSet>
      <dgm:spPr/>
    </dgm:pt>
    <dgm:pt modelId="{AD7C04DC-A498-4C76-AA04-AF063983F107}" type="pres">
      <dgm:prSet presAssocID="{76B2DAFB-AA5E-48FC-83B0-6AE71BBBAB26}" presName="spaceBetweenRectangles" presStyleCnt="0"/>
      <dgm:spPr/>
    </dgm:pt>
    <dgm:pt modelId="{4F0E333D-A7B2-41EB-835C-9C24150777A4}" type="pres">
      <dgm:prSet presAssocID="{35D965D2-E7E8-42F9-8684-C97BC2554D3A}" presName="parentLin" presStyleCnt="0"/>
      <dgm:spPr/>
    </dgm:pt>
    <dgm:pt modelId="{8A83CA15-0596-48BE-9DD4-DEE2155F5815}" type="pres">
      <dgm:prSet presAssocID="{35D965D2-E7E8-42F9-8684-C97BC2554D3A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2AE2E96E-B03D-4C36-80B3-B42586C4CCFE}" type="pres">
      <dgm:prSet presAssocID="{35D965D2-E7E8-42F9-8684-C97BC2554D3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C7E6E8-494D-4C35-92C5-99DF065B5626}" type="pres">
      <dgm:prSet presAssocID="{35D965D2-E7E8-42F9-8684-C97BC2554D3A}" presName="negativeSpace" presStyleCnt="0"/>
      <dgm:spPr/>
    </dgm:pt>
    <dgm:pt modelId="{862F9924-357E-472B-805D-860C0B36E548}" type="pres">
      <dgm:prSet presAssocID="{35D965D2-E7E8-42F9-8684-C97BC2554D3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7F28B31-CF8E-49BB-A7A6-2EDEBC785563}" type="presOf" srcId="{35D965D2-E7E8-42F9-8684-C97BC2554D3A}" destId="{2AE2E96E-B03D-4C36-80B3-B42586C4CCFE}" srcOrd="1" destOrd="0" presId="urn:microsoft.com/office/officeart/2005/8/layout/list1"/>
    <dgm:cxn modelId="{11452F96-0570-49A5-ACEC-CE884F5BE257}" type="presOf" srcId="{2485C648-7D67-4BFD-8420-A984FE28249D}" destId="{883A9916-8591-4286-A0B5-FAB3837A51B4}" srcOrd="0" destOrd="0" presId="urn:microsoft.com/office/officeart/2005/8/layout/list1"/>
    <dgm:cxn modelId="{3A4FF1F6-BA8D-4EF6-9A7B-EAA9E18DD079}" srcId="{9D08DA8B-1355-4BA4-90FB-433A30753B8F}" destId="{8F62A529-FE9D-470B-A8B6-6482AECE0070}" srcOrd="2" destOrd="0" parTransId="{234F0513-E305-498F-97CD-2C847587D70F}" sibTransId="{76B2DAFB-AA5E-48FC-83B0-6AE71BBBAB26}"/>
    <dgm:cxn modelId="{E123E6A1-5150-4D0E-AA67-CB96030021B1}" type="presOf" srcId="{35D965D2-E7E8-42F9-8684-C97BC2554D3A}" destId="{8A83CA15-0596-48BE-9DD4-DEE2155F5815}" srcOrd="0" destOrd="0" presId="urn:microsoft.com/office/officeart/2005/8/layout/list1"/>
    <dgm:cxn modelId="{442CD138-808F-461A-9E99-4EFDC7A0E7D0}" srcId="{9D08DA8B-1355-4BA4-90FB-433A30753B8F}" destId="{35D965D2-E7E8-42F9-8684-C97BC2554D3A}" srcOrd="3" destOrd="0" parTransId="{9F4381AB-ED41-43F8-877D-4B3D65FE5A0A}" sibTransId="{C3189261-46B2-466D-BEF0-AB91D64C0214}"/>
    <dgm:cxn modelId="{DED56C1F-9544-4EAA-9971-491CE846A3B5}" type="presOf" srcId="{2485C648-7D67-4BFD-8420-A984FE28249D}" destId="{260380E5-EEC4-4D24-A334-513D2041600C}" srcOrd="1" destOrd="0" presId="urn:microsoft.com/office/officeart/2005/8/layout/list1"/>
    <dgm:cxn modelId="{C4F576BA-CDE9-4FFF-92E4-6A288718129E}" srcId="{9D08DA8B-1355-4BA4-90FB-433A30753B8F}" destId="{2485C648-7D67-4BFD-8420-A984FE28249D}" srcOrd="1" destOrd="0" parTransId="{88183928-93AD-4923-A302-B2E4E280C6E8}" sibTransId="{E94ECF9D-28F0-47A5-B034-9FDA9AF432AF}"/>
    <dgm:cxn modelId="{998FD929-A0A3-4156-8349-A34B42BEA120}" type="presOf" srcId="{8F62A529-FE9D-470B-A8B6-6482AECE0070}" destId="{9C202506-10F9-4B73-AA24-14711F6ED61D}" srcOrd="1" destOrd="0" presId="urn:microsoft.com/office/officeart/2005/8/layout/list1"/>
    <dgm:cxn modelId="{46A89C67-71C7-4167-8164-CE6F6A2B4B7A}" type="presOf" srcId="{503334F6-287D-4F32-9E90-71220686B627}" destId="{AB5E02B8-75BF-4B0E-A908-D18910D51379}" srcOrd="0" destOrd="0" presId="urn:microsoft.com/office/officeart/2005/8/layout/list1"/>
    <dgm:cxn modelId="{0E17DD8C-E82F-4414-90CD-176BD30BAC69}" type="presOf" srcId="{503334F6-287D-4F32-9E90-71220686B627}" destId="{4DC1C300-AC50-4E21-8A88-D2F9E6326363}" srcOrd="1" destOrd="0" presId="urn:microsoft.com/office/officeart/2005/8/layout/list1"/>
    <dgm:cxn modelId="{B7EA1DEA-957C-4D36-967D-5ECD4F109102}" srcId="{9D08DA8B-1355-4BA4-90FB-433A30753B8F}" destId="{503334F6-287D-4F32-9E90-71220686B627}" srcOrd="0" destOrd="0" parTransId="{9DD1DC92-B427-4758-B0F6-4C2DC4EAB48D}" sibTransId="{B541234C-89B9-4F94-87A0-A8EB6D0B4EC3}"/>
    <dgm:cxn modelId="{F6C33E32-1CB9-4A6D-A6F9-2B3A91B81D00}" type="presOf" srcId="{8F62A529-FE9D-470B-A8B6-6482AECE0070}" destId="{4543A56E-A0FB-4155-8865-8602E096A167}" srcOrd="0" destOrd="0" presId="urn:microsoft.com/office/officeart/2005/8/layout/list1"/>
    <dgm:cxn modelId="{14475A54-4ACE-4AA3-8F9A-0A99A478A6CD}" type="presOf" srcId="{9D08DA8B-1355-4BA4-90FB-433A30753B8F}" destId="{9C3D7DD0-DC73-43C1-A2E3-C03E09D0C4EC}" srcOrd="0" destOrd="0" presId="urn:microsoft.com/office/officeart/2005/8/layout/list1"/>
    <dgm:cxn modelId="{85CAE2EC-357D-4D79-9528-1E635ADCECC3}" type="presParOf" srcId="{9C3D7DD0-DC73-43C1-A2E3-C03E09D0C4EC}" destId="{D28D5619-7192-43FF-B195-81883564B5FF}" srcOrd="0" destOrd="0" presId="urn:microsoft.com/office/officeart/2005/8/layout/list1"/>
    <dgm:cxn modelId="{CAF3D24C-6F6E-4DFC-AB1C-8FB499AAA4CC}" type="presParOf" srcId="{D28D5619-7192-43FF-B195-81883564B5FF}" destId="{AB5E02B8-75BF-4B0E-A908-D18910D51379}" srcOrd="0" destOrd="0" presId="urn:microsoft.com/office/officeart/2005/8/layout/list1"/>
    <dgm:cxn modelId="{9821384C-A871-432E-955F-BC6A9719D9F2}" type="presParOf" srcId="{D28D5619-7192-43FF-B195-81883564B5FF}" destId="{4DC1C300-AC50-4E21-8A88-D2F9E6326363}" srcOrd="1" destOrd="0" presId="urn:microsoft.com/office/officeart/2005/8/layout/list1"/>
    <dgm:cxn modelId="{2C7E7C33-C619-4624-AFB3-05755381F3EE}" type="presParOf" srcId="{9C3D7DD0-DC73-43C1-A2E3-C03E09D0C4EC}" destId="{F683320E-DD0E-4DB8-B7F4-8195FED3F0C8}" srcOrd="1" destOrd="0" presId="urn:microsoft.com/office/officeart/2005/8/layout/list1"/>
    <dgm:cxn modelId="{0BC5292E-9178-4A61-9F1F-798603778211}" type="presParOf" srcId="{9C3D7DD0-DC73-43C1-A2E3-C03E09D0C4EC}" destId="{DBD4838D-1694-49DB-9D46-51AB393F2888}" srcOrd="2" destOrd="0" presId="urn:microsoft.com/office/officeart/2005/8/layout/list1"/>
    <dgm:cxn modelId="{00261110-56DA-4F00-AB10-CBC0094377BE}" type="presParOf" srcId="{9C3D7DD0-DC73-43C1-A2E3-C03E09D0C4EC}" destId="{CAEE6544-A6FB-45ED-96F7-95DCEBC0A9FC}" srcOrd="3" destOrd="0" presId="urn:microsoft.com/office/officeart/2005/8/layout/list1"/>
    <dgm:cxn modelId="{9A5C8E2B-5D4A-45A7-B2BD-80D35DF1E51B}" type="presParOf" srcId="{9C3D7DD0-DC73-43C1-A2E3-C03E09D0C4EC}" destId="{383FFFA0-99BA-478A-B7D9-96CDE853AE8C}" srcOrd="4" destOrd="0" presId="urn:microsoft.com/office/officeart/2005/8/layout/list1"/>
    <dgm:cxn modelId="{C7EBD2CD-8B41-487E-A55B-B269B7AC3BC8}" type="presParOf" srcId="{383FFFA0-99BA-478A-B7D9-96CDE853AE8C}" destId="{883A9916-8591-4286-A0B5-FAB3837A51B4}" srcOrd="0" destOrd="0" presId="urn:microsoft.com/office/officeart/2005/8/layout/list1"/>
    <dgm:cxn modelId="{599416A9-26B2-430D-9037-9A12E587C5D1}" type="presParOf" srcId="{383FFFA0-99BA-478A-B7D9-96CDE853AE8C}" destId="{260380E5-EEC4-4D24-A334-513D2041600C}" srcOrd="1" destOrd="0" presId="urn:microsoft.com/office/officeart/2005/8/layout/list1"/>
    <dgm:cxn modelId="{3521FE10-450F-47B0-B517-0AEABCAA1090}" type="presParOf" srcId="{9C3D7DD0-DC73-43C1-A2E3-C03E09D0C4EC}" destId="{356F1F70-268A-4A5D-9327-748F9D2F47C8}" srcOrd="5" destOrd="0" presId="urn:microsoft.com/office/officeart/2005/8/layout/list1"/>
    <dgm:cxn modelId="{5DDA0243-E741-438F-A6FD-A20032407C29}" type="presParOf" srcId="{9C3D7DD0-DC73-43C1-A2E3-C03E09D0C4EC}" destId="{E1086FC1-2713-4EE1-8C0C-9256E3499557}" srcOrd="6" destOrd="0" presId="urn:microsoft.com/office/officeart/2005/8/layout/list1"/>
    <dgm:cxn modelId="{3A15F3D9-F62D-4B5D-BFE6-9E3F9B92BF6F}" type="presParOf" srcId="{9C3D7DD0-DC73-43C1-A2E3-C03E09D0C4EC}" destId="{76E1B975-2012-4FF4-92E4-A5E457315390}" srcOrd="7" destOrd="0" presId="urn:microsoft.com/office/officeart/2005/8/layout/list1"/>
    <dgm:cxn modelId="{C5FBE3B4-FD57-4DA1-BB5B-6875B4E2BD34}" type="presParOf" srcId="{9C3D7DD0-DC73-43C1-A2E3-C03E09D0C4EC}" destId="{825A7D75-647D-4B13-A858-11A25FF07913}" srcOrd="8" destOrd="0" presId="urn:microsoft.com/office/officeart/2005/8/layout/list1"/>
    <dgm:cxn modelId="{5161AA86-A730-4A16-8E7C-E35DF761A0CC}" type="presParOf" srcId="{825A7D75-647D-4B13-A858-11A25FF07913}" destId="{4543A56E-A0FB-4155-8865-8602E096A167}" srcOrd="0" destOrd="0" presId="urn:microsoft.com/office/officeart/2005/8/layout/list1"/>
    <dgm:cxn modelId="{66FB2463-5709-4718-8563-47431240FA74}" type="presParOf" srcId="{825A7D75-647D-4B13-A858-11A25FF07913}" destId="{9C202506-10F9-4B73-AA24-14711F6ED61D}" srcOrd="1" destOrd="0" presId="urn:microsoft.com/office/officeart/2005/8/layout/list1"/>
    <dgm:cxn modelId="{35FB71C9-843F-4257-BD73-A00DBED4BEC4}" type="presParOf" srcId="{9C3D7DD0-DC73-43C1-A2E3-C03E09D0C4EC}" destId="{39053C8A-8D99-40C7-AA3C-E04175AEE637}" srcOrd="9" destOrd="0" presId="urn:microsoft.com/office/officeart/2005/8/layout/list1"/>
    <dgm:cxn modelId="{8A878991-F321-47BF-BBCC-F89B6984CF4B}" type="presParOf" srcId="{9C3D7DD0-DC73-43C1-A2E3-C03E09D0C4EC}" destId="{A387C633-FD90-4943-83A9-C456AA01B88A}" srcOrd="10" destOrd="0" presId="urn:microsoft.com/office/officeart/2005/8/layout/list1"/>
    <dgm:cxn modelId="{EA737935-6B3D-4B5C-AA90-4BEDB30EBF9A}" type="presParOf" srcId="{9C3D7DD0-DC73-43C1-A2E3-C03E09D0C4EC}" destId="{AD7C04DC-A498-4C76-AA04-AF063983F107}" srcOrd="11" destOrd="0" presId="urn:microsoft.com/office/officeart/2005/8/layout/list1"/>
    <dgm:cxn modelId="{3BDE4441-E8AB-407B-8E7F-D00216514061}" type="presParOf" srcId="{9C3D7DD0-DC73-43C1-A2E3-C03E09D0C4EC}" destId="{4F0E333D-A7B2-41EB-835C-9C24150777A4}" srcOrd="12" destOrd="0" presId="urn:microsoft.com/office/officeart/2005/8/layout/list1"/>
    <dgm:cxn modelId="{92571C64-7175-4299-B472-059C26B59E2E}" type="presParOf" srcId="{4F0E333D-A7B2-41EB-835C-9C24150777A4}" destId="{8A83CA15-0596-48BE-9DD4-DEE2155F5815}" srcOrd="0" destOrd="0" presId="urn:microsoft.com/office/officeart/2005/8/layout/list1"/>
    <dgm:cxn modelId="{B342D9EB-E738-4DAE-88F2-D545C8F09EEC}" type="presParOf" srcId="{4F0E333D-A7B2-41EB-835C-9C24150777A4}" destId="{2AE2E96E-B03D-4C36-80B3-B42586C4CCFE}" srcOrd="1" destOrd="0" presId="urn:microsoft.com/office/officeart/2005/8/layout/list1"/>
    <dgm:cxn modelId="{9B7007BE-63F4-4539-AB87-6983081FF1FD}" type="presParOf" srcId="{9C3D7DD0-DC73-43C1-A2E3-C03E09D0C4EC}" destId="{1DC7E6E8-494D-4C35-92C5-99DF065B5626}" srcOrd="13" destOrd="0" presId="urn:microsoft.com/office/officeart/2005/8/layout/list1"/>
    <dgm:cxn modelId="{6F00674E-D717-4160-913C-FC3BB22C194A}" type="presParOf" srcId="{9C3D7DD0-DC73-43C1-A2E3-C03E09D0C4EC}" destId="{862F9924-357E-472B-805D-860C0B36E54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08DA8B-1355-4BA4-90FB-433A30753B8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03334F6-287D-4F32-9E90-71220686B627}">
      <dgm:prSet phldrT="[文本]"/>
      <dgm:spPr>
        <a:solidFill>
          <a:schemeClr val="accent1"/>
        </a:solidFill>
      </dgm:spPr>
      <dgm:t>
        <a:bodyPr/>
        <a:lstStyle/>
        <a:p>
          <a:r>
            <a:rPr lang="en-US" altLang="zh-CN" dirty="0" smtClean="0"/>
            <a:t>XML</a:t>
          </a:r>
          <a:endParaRPr lang="zh-CN" altLang="en-US" dirty="0"/>
        </a:p>
      </dgm:t>
    </dgm:pt>
    <dgm:pt modelId="{9DD1DC92-B427-4758-B0F6-4C2DC4EAB48D}" type="parTrans" cxnId="{B7EA1DEA-957C-4D36-967D-5ECD4F109102}">
      <dgm:prSet/>
      <dgm:spPr/>
      <dgm:t>
        <a:bodyPr/>
        <a:lstStyle/>
        <a:p>
          <a:endParaRPr lang="zh-CN" altLang="en-US"/>
        </a:p>
      </dgm:t>
    </dgm:pt>
    <dgm:pt modelId="{B541234C-89B9-4F94-87A0-A8EB6D0B4EC3}" type="sibTrans" cxnId="{B7EA1DEA-957C-4D36-967D-5ECD4F109102}">
      <dgm:prSet/>
      <dgm:spPr/>
      <dgm:t>
        <a:bodyPr/>
        <a:lstStyle/>
        <a:p>
          <a:endParaRPr lang="zh-CN" altLang="en-US"/>
        </a:p>
      </dgm:t>
    </dgm:pt>
    <dgm:pt modelId="{2485C648-7D67-4BFD-8420-A984FE28249D}">
      <dgm:prSet phldrT="[文本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/>
            <a:t>HTML</a:t>
          </a:r>
          <a:endParaRPr lang="zh-CN" altLang="en-US" dirty="0"/>
        </a:p>
      </dgm:t>
    </dgm:pt>
    <dgm:pt modelId="{88183928-93AD-4923-A302-B2E4E280C6E8}" type="parTrans" cxnId="{C4F576BA-CDE9-4FFF-92E4-6A288718129E}">
      <dgm:prSet/>
      <dgm:spPr/>
      <dgm:t>
        <a:bodyPr/>
        <a:lstStyle/>
        <a:p>
          <a:endParaRPr lang="zh-CN" altLang="en-US"/>
        </a:p>
      </dgm:t>
    </dgm:pt>
    <dgm:pt modelId="{E94ECF9D-28F0-47A5-B034-9FDA9AF432AF}" type="sibTrans" cxnId="{C4F576BA-CDE9-4FFF-92E4-6A288718129E}">
      <dgm:prSet/>
      <dgm:spPr/>
      <dgm:t>
        <a:bodyPr/>
        <a:lstStyle/>
        <a:p>
          <a:endParaRPr lang="zh-CN" altLang="en-US"/>
        </a:p>
      </dgm:t>
    </dgm:pt>
    <dgm:pt modelId="{8F62A529-FE9D-470B-A8B6-6482AECE0070}">
      <dgm:prSet phldrT="[文本]"/>
      <dgm:spPr/>
      <dgm:t>
        <a:bodyPr/>
        <a:lstStyle/>
        <a:p>
          <a:r>
            <a:rPr lang="en-US" altLang="zh-CN" dirty="0" smtClean="0"/>
            <a:t>CSS</a:t>
          </a:r>
        </a:p>
      </dgm:t>
    </dgm:pt>
    <dgm:pt modelId="{234F0513-E305-498F-97CD-2C847587D70F}" type="parTrans" cxnId="{3A4FF1F6-BA8D-4EF6-9A7B-EAA9E18DD079}">
      <dgm:prSet/>
      <dgm:spPr/>
      <dgm:t>
        <a:bodyPr/>
        <a:lstStyle/>
        <a:p>
          <a:endParaRPr lang="zh-CN" altLang="en-US"/>
        </a:p>
      </dgm:t>
    </dgm:pt>
    <dgm:pt modelId="{76B2DAFB-AA5E-48FC-83B0-6AE71BBBAB26}" type="sibTrans" cxnId="{3A4FF1F6-BA8D-4EF6-9A7B-EAA9E18DD079}">
      <dgm:prSet/>
      <dgm:spPr/>
      <dgm:t>
        <a:bodyPr/>
        <a:lstStyle/>
        <a:p>
          <a:endParaRPr lang="zh-CN" altLang="en-US"/>
        </a:p>
      </dgm:t>
    </dgm:pt>
    <dgm:pt modelId="{35D965D2-E7E8-42F9-8684-C97BC2554D3A}">
      <dgm:prSet phldrT="[文本]"/>
      <dgm:spPr/>
      <dgm:t>
        <a:bodyPr/>
        <a:lstStyle/>
        <a:p>
          <a:r>
            <a:rPr lang="en-US" altLang="zh-CN" dirty="0" smtClean="0"/>
            <a:t>JS</a:t>
          </a:r>
        </a:p>
      </dgm:t>
    </dgm:pt>
    <dgm:pt modelId="{9F4381AB-ED41-43F8-877D-4B3D65FE5A0A}" type="parTrans" cxnId="{442CD138-808F-461A-9E99-4EFDC7A0E7D0}">
      <dgm:prSet/>
      <dgm:spPr/>
    </dgm:pt>
    <dgm:pt modelId="{C3189261-46B2-466D-BEF0-AB91D64C0214}" type="sibTrans" cxnId="{442CD138-808F-461A-9E99-4EFDC7A0E7D0}">
      <dgm:prSet/>
      <dgm:spPr/>
    </dgm:pt>
    <dgm:pt modelId="{9C3D7DD0-DC73-43C1-A2E3-C03E09D0C4EC}" type="pres">
      <dgm:prSet presAssocID="{9D08DA8B-1355-4BA4-90FB-433A30753B8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28D5619-7192-43FF-B195-81883564B5FF}" type="pres">
      <dgm:prSet presAssocID="{503334F6-287D-4F32-9E90-71220686B627}" presName="parentLin" presStyleCnt="0"/>
      <dgm:spPr/>
    </dgm:pt>
    <dgm:pt modelId="{AB5E02B8-75BF-4B0E-A908-D18910D51379}" type="pres">
      <dgm:prSet presAssocID="{503334F6-287D-4F32-9E90-71220686B627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4DC1C300-AC50-4E21-8A88-D2F9E6326363}" type="pres">
      <dgm:prSet presAssocID="{503334F6-287D-4F32-9E90-71220686B62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83320E-DD0E-4DB8-B7F4-8195FED3F0C8}" type="pres">
      <dgm:prSet presAssocID="{503334F6-287D-4F32-9E90-71220686B627}" presName="negativeSpace" presStyleCnt="0"/>
      <dgm:spPr/>
    </dgm:pt>
    <dgm:pt modelId="{DBD4838D-1694-49DB-9D46-51AB393F2888}" type="pres">
      <dgm:prSet presAssocID="{503334F6-287D-4F32-9E90-71220686B627}" presName="childText" presStyleLbl="conFgAcc1" presStyleIdx="0" presStyleCnt="4">
        <dgm:presLayoutVars>
          <dgm:bulletEnabled val="1"/>
        </dgm:presLayoutVars>
      </dgm:prSet>
      <dgm:spPr/>
    </dgm:pt>
    <dgm:pt modelId="{CAEE6544-A6FB-45ED-96F7-95DCEBC0A9FC}" type="pres">
      <dgm:prSet presAssocID="{B541234C-89B9-4F94-87A0-A8EB6D0B4EC3}" presName="spaceBetweenRectangles" presStyleCnt="0"/>
      <dgm:spPr/>
    </dgm:pt>
    <dgm:pt modelId="{383FFFA0-99BA-478A-B7D9-96CDE853AE8C}" type="pres">
      <dgm:prSet presAssocID="{2485C648-7D67-4BFD-8420-A984FE28249D}" presName="parentLin" presStyleCnt="0"/>
      <dgm:spPr/>
    </dgm:pt>
    <dgm:pt modelId="{883A9916-8591-4286-A0B5-FAB3837A51B4}" type="pres">
      <dgm:prSet presAssocID="{2485C648-7D67-4BFD-8420-A984FE28249D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260380E5-EEC4-4D24-A334-513D2041600C}" type="pres">
      <dgm:prSet presAssocID="{2485C648-7D67-4BFD-8420-A984FE28249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6F1F70-268A-4A5D-9327-748F9D2F47C8}" type="pres">
      <dgm:prSet presAssocID="{2485C648-7D67-4BFD-8420-A984FE28249D}" presName="negativeSpace" presStyleCnt="0"/>
      <dgm:spPr/>
    </dgm:pt>
    <dgm:pt modelId="{E1086FC1-2713-4EE1-8C0C-9256E3499557}" type="pres">
      <dgm:prSet presAssocID="{2485C648-7D67-4BFD-8420-A984FE28249D}" presName="childText" presStyleLbl="conFgAcc1" presStyleIdx="1" presStyleCnt="4">
        <dgm:presLayoutVars>
          <dgm:bulletEnabled val="1"/>
        </dgm:presLayoutVars>
      </dgm:prSet>
      <dgm:spPr/>
    </dgm:pt>
    <dgm:pt modelId="{76E1B975-2012-4FF4-92E4-A5E457315390}" type="pres">
      <dgm:prSet presAssocID="{E94ECF9D-28F0-47A5-B034-9FDA9AF432AF}" presName="spaceBetweenRectangles" presStyleCnt="0"/>
      <dgm:spPr/>
    </dgm:pt>
    <dgm:pt modelId="{825A7D75-647D-4B13-A858-11A25FF07913}" type="pres">
      <dgm:prSet presAssocID="{8F62A529-FE9D-470B-A8B6-6482AECE0070}" presName="parentLin" presStyleCnt="0"/>
      <dgm:spPr/>
    </dgm:pt>
    <dgm:pt modelId="{4543A56E-A0FB-4155-8865-8602E096A167}" type="pres">
      <dgm:prSet presAssocID="{8F62A529-FE9D-470B-A8B6-6482AECE0070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9C202506-10F9-4B73-AA24-14711F6ED61D}" type="pres">
      <dgm:prSet presAssocID="{8F62A529-FE9D-470B-A8B6-6482AECE007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053C8A-8D99-40C7-AA3C-E04175AEE637}" type="pres">
      <dgm:prSet presAssocID="{8F62A529-FE9D-470B-A8B6-6482AECE0070}" presName="negativeSpace" presStyleCnt="0"/>
      <dgm:spPr/>
    </dgm:pt>
    <dgm:pt modelId="{A387C633-FD90-4943-83A9-C456AA01B88A}" type="pres">
      <dgm:prSet presAssocID="{8F62A529-FE9D-470B-A8B6-6482AECE0070}" presName="childText" presStyleLbl="conFgAcc1" presStyleIdx="2" presStyleCnt="4">
        <dgm:presLayoutVars>
          <dgm:bulletEnabled val="1"/>
        </dgm:presLayoutVars>
      </dgm:prSet>
      <dgm:spPr/>
    </dgm:pt>
    <dgm:pt modelId="{AD7C04DC-A498-4C76-AA04-AF063983F107}" type="pres">
      <dgm:prSet presAssocID="{76B2DAFB-AA5E-48FC-83B0-6AE71BBBAB26}" presName="spaceBetweenRectangles" presStyleCnt="0"/>
      <dgm:spPr/>
    </dgm:pt>
    <dgm:pt modelId="{4F0E333D-A7B2-41EB-835C-9C24150777A4}" type="pres">
      <dgm:prSet presAssocID="{35D965D2-E7E8-42F9-8684-C97BC2554D3A}" presName="parentLin" presStyleCnt="0"/>
      <dgm:spPr/>
    </dgm:pt>
    <dgm:pt modelId="{8A83CA15-0596-48BE-9DD4-DEE2155F5815}" type="pres">
      <dgm:prSet presAssocID="{35D965D2-E7E8-42F9-8684-C97BC2554D3A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2AE2E96E-B03D-4C36-80B3-B42586C4CCFE}" type="pres">
      <dgm:prSet presAssocID="{35D965D2-E7E8-42F9-8684-C97BC2554D3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C7E6E8-494D-4C35-92C5-99DF065B5626}" type="pres">
      <dgm:prSet presAssocID="{35D965D2-E7E8-42F9-8684-C97BC2554D3A}" presName="negativeSpace" presStyleCnt="0"/>
      <dgm:spPr/>
    </dgm:pt>
    <dgm:pt modelId="{862F9924-357E-472B-805D-860C0B36E548}" type="pres">
      <dgm:prSet presAssocID="{35D965D2-E7E8-42F9-8684-C97BC2554D3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A4FF1F6-BA8D-4EF6-9A7B-EAA9E18DD079}" srcId="{9D08DA8B-1355-4BA4-90FB-433A30753B8F}" destId="{8F62A529-FE9D-470B-A8B6-6482AECE0070}" srcOrd="2" destOrd="0" parTransId="{234F0513-E305-498F-97CD-2C847587D70F}" sibTransId="{76B2DAFB-AA5E-48FC-83B0-6AE71BBBAB26}"/>
    <dgm:cxn modelId="{88FF811A-49E7-4325-98E3-7A50F8DEC8D5}" type="presOf" srcId="{35D965D2-E7E8-42F9-8684-C97BC2554D3A}" destId="{2AE2E96E-B03D-4C36-80B3-B42586C4CCFE}" srcOrd="1" destOrd="0" presId="urn:microsoft.com/office/officeart/2005/8/layout/list1"/>
    <dgm:cxn modelId="{442CD138-808F-461A-9E99-4EFDC7A0E7D0}" srcId="{9D08DA8B-1355-4BA4-90FB-433A30753B8F}" destId="{35D965D2-E7E8-42F9-8684-C97BC2554D3A}" srcOrd="3" destOrd="0" parTransId="{9F4381AB-ED41-43F8-877D-4B3D65FE5A0A}" sibTransId="{C3189261-46B2-466D-BEF0-AB91D64C0214}"/>
    <dgm:cxn modelId="{3C01F9C1-6F0D-4CC1-AFA9-D2F28332902F}" type="presOf" srcId="{503334F6-287D-4F32-9E90-71220686B627}" destId="{4DC1C300-AC50-4E21-8A88-D2F9E6326363}" srcOrd="1" destOrd="0" presId="urn:microsoft.com/office/officeart/2005/8/layout/list1"/>
    <dgm:cxn modelId="{C4F576BA-CDE9-4FFF-92E4-6A288718129E}" srcId="{9D08DA8B-1355-4BA4-90FB-433A30753B8F}" destId="{2485C648-7D67-4BFD-8420-A984FE28249D}" srcOrd="1" destOrd="0" parTransId="{88183928-93AD-4923-A302-B2E4E280C6E8}" sibTransId="{E94ECF9D-28F0-47A5-B034-9FDA9AF432AF}"/>
    <dgm:cxn modelId="{84E4837A-BAAD-428A-AD73-564FB907EBEF}" type="presOf" srcId="{8F62A529-FE9D-470B-A8B6-6482AECE0070}" destId="{9C202506-10F9-4B73-AA24-14711F6ED61D}" srcOrd="1" destOrd="0" presId="urn:microsoft.com/office/officeart/2005/8/layout/list1"/>
    <dgm:cxn modelId="{200F9CB7-6C2B-4C98-AC93-AA16E8EB77F7}" type="presOf" srcId="{2485C648-7D67-4BFD-8420-A984FE28249D}" destId="{883A9916-8591-4286-A0B5-FAB3837A51B4}" srcOrd="0" destOrd="0" presId="urn:microsoft.com/office/officeart/2005/8/layout/list1"/>
    <dgm:cxn modelId="{C1A65FDD-3FC4-42E2-9C28-284E9A4CBE0C}" type="presOf" srcId="{2485C648-7D67-4BFD-8420-A984FE28249D}" destId="{260380E5-EEC4-4D24-A334-513D2041600C}" srcOrd="1" destOrd="0" presId="urn:microsoft.com/office/officeart/2005/8/layout/list1"/>
    <dgm:cxn modelId="{4ADDCCFB-D7A9-4245-96FD-EA7A9D04ADDD}" type="presOf" srcId="{8F62A529-FE9D-470B-A8B6-6482AECE0070}" destId="{4543A56E-A0FB-4155-8865-8602E096A167}" srcOrd="0" destOrd="0" presId="urn:microsoft.com/office/officeart/2005/8/layout/list1"/>
    <dgm:cxn modelId="{ACB6648B-6121-4CE2-94B5-732CAB4A6509}" type="presOf" srcId="{503334F6-287D-4F32-9E90-71220686B627}" destId="{AB5E02B8-75BF-4B0E-A908-D18910D51379}" srcOrd="0" destOrd="0" presId="urn:microsoft.com/office/officeart/2005/8/layout/list1"/>
    <dgm:cxn modelId="{EE878399-0F54-4D52-B076-D947C1981DD5}" type="presOf" srcId="{9D08DA8B-1355-4BA4-90FB-433A30753B8F}" destId="{9C3D7DD0-DC73-43C1-A2E3-C03E09D0C4EC}" srcOrd="0" destOrd="0" presId="urn:microsoft.com/office/officeart/2005/8/layout/list1"/>
    <dgm:cxn modelId="{B7EA1DEA-957C-4D36-967D-5ECD4F109102}" srcId="{9D08DA8B-1355-4BA4-90FB-433A30753B8F}" destId="{503334F6-287D-4F32-9E90-71220686B627}" srcOrd="0" destOrd="0" parTransId="{9DD1DC92-B427-4758-B0F6-4C2DC4EAB48D}" sibTransId="{B541234C-89B9-4F94-87A0-A8EB6D0B4EC3}"/>
    <dgm:cxn modelId="{91C2FBA4-D06F-4719-84E0-49D5DA157DFA}" type="presOf" srcId="{35D965D2-E7E8-42F9-8684-C97BC2554D3A}" destId="{8A83CA15-0596-48BE-9DD4-DEE2155F5815}" srcOrd="0" destOrd="0" presId="urn:microsoft.com/office/officeart/2005/8/layout/list1"/>
    <dgm:cxn modelId="{5990DB68-6AF7-4B2A-9107-B3D8A8CB5BB2}" type="presParOf" srcId="{9C3D7DD0-DC73-43C1-A2E3-C03E09D0C4EC}" destId="{D28D5619-7192-43FF-B195-81883564B5FF}" srcOrd="0" destOrd="0" presId="urn:microsoft.com/office/officeart/2005/8/layout/list1"/>
    <dgm:cxn modelId="{E2F21B85-A87E-4994-A77D-CD1ED8DBC809}" type="presParOf" srcId="{D28D5619-7192-43FF-B195-81883564B5FF}" destId="{AB5E02B8-75BF-4B0E-A908-D18910D51379}" srcOrd="0" destOrd="0" presId="urn:microsoft.com/office/officeart/2005/8/layout/list1"/>
    <dgm:cxn modelId="{82004AB1-298F-4F04-8115-ADFCAC5BD578}" type="presParOf" srcId="{D28D5619-7192-43FF-B195-81883564B5FF}" destId="{4DC1C300-AC50-4E21-8A88-D2F9E6326363}" srcOrd="1" destOrd="0" presId="urn:microsoft.com/office/officeart/2005/8/layout/list1"/>
    <dgm:cxn modelId="{5D9F27A3-AE23-4160-BEEE-476DC7CE2EAA}" type="presParOf" srcId="{9C3D7DD0-DC73-43C1-A2E3-C03E09D0C4EC}" destId="{F683320E-DD0E-4DB8-B7F4-8195FED3F0C8}" srcOrd="1" destOrd="0" presId="urn:microsoft.com/office/officeart/2005/8/layout/list1"/>
    <dgm:cxn modelId="{E61AB2C6-19CB-4803-A26C-A7EBA4FEADFA}" type="presParOf" srcId="{9C3D7DD0-DC73-43C1-A2E3-C03E09D0C4EC}" destId="{DBD4838D-1694-49DB-9D46-51AB393F2888}" srcOrd="2" destOrd="0" presId="urn:microsoft.com/office/officeart/2005/8/layout/list1"/>
    <dgm:cxn modelId="{69036EDA-3BB6-43C9-9958-DB72B92952A8}" type="presParOf" srcId="{9C3D7DD0-DC73-43C1-A2E3-C03E09D0C4EC}" destId="{CAEE6544-A6FB-45ED-96F7-95DCEBC0A9FC}" srcOrd="3" destOrd="0" presId="urn:microsoft.com/office/officeart/2005/8/layout/list1"/>
    <dgm:cxn modelId="{BE134F69-DA34-4EEB-9525-987336DB885D}" type="presParOf" srcId="{9C3D7DD0-DC73-43C1-A2E3-C03E09D0C4EC}" destId="{383FFFA0-99BA-478A-B7D9-96CDE853AE8C}" srcOrd="4" destOrd="0" presId="urn:microsoft.com/office/officeart/2005/8/layout/list1"/>
    <dgm:cxn modelId="{1BA705FE-582E-48C6-A74B-5A8C96E06471}" type="presParOf" srcId="{383FFFA0-99BA-478A-B7D9-96CDE853AE8C}" destId="{883A9916-8591-4286-A0B5-FAB3837A51B4}" srcOrd="0" destOrd="0" presId="urn:microsoft.com/office/officeart/2005/8/layout/list1"/>
    <dgm:cxn modelId="{3B505938-4D45-4AF2-A5F9-3601D52C6710}" type="presParOf" srcId="{383FFFA0-99BA-478A-B7D9-96CDE853AE8C}" destId="{260380E5-EEC4-4D24-A334-513D2041600C}" srcOrd="1" destOrd="0" presId="urn:microsoft.com/office/officeart/2005/8/layout/list1"/>
    <dgm:cxn modelId="{5B76C9F1-C77D-4477-9F70-72193603DE58}" type="presParOf" srcId="{9C3D7DD0-DC73-43C1-A2E3-C03E09D0C4EC}" destId="{356F1F70-268A-4A5D-9327-748F9D2F47C8}" srcOrd="5" destOrd="0" presId="urn:microsoft.com/office/officeart/2005/8/layout/list1"/>
    <dgm:cxn modelId="{890988D0-22D6-440B-85F0-FD84139F5ABB}" type="presParOf" srcId="{9C3D7DD0-DC73-43C1-A2E3-C03E09D0C4EC}" destId="{E1086FC1-2713-4EE1-8C0C-9256E3499557}" srcOrd="6" destOrd="0" presId="urn:microsoft.com/office/officeart/2005/8/layout/list1"/>
    <dgm:cxn modelId="{5A5390FF-0DD5-4383-B228-BEAF9DA4783C}" type="presParOf" srcId="{9C3D7DD0-DC73-43C1-A2E3-C03E09D0C4EC}" destId="{76E1B975-2012-4FF4-92E4-A5E457315390}" srcOrd="7" destOrd="0" presId="urn:microsoft.com/office/officeart/2005/8/layout/list1"/>
    <dgm:cxn modelId="{46DE8BD9-C91A-4AC8-8A2D-8DEF46C0CB5F}" type="presParOf" srcId="{9C3D7DD0-DC73-43C1-A2E3-C03E09D0C4EC}" destId="{825A7D75-647D-4B13-A858-11A25FF07913}" srcOrd="8" destOrd="0" presId="urn:microsoft.com/office/officeart/2005/8/layout/list1"/>
    <dgm:cxn modelId="{8495B702-F326-4618-B933-B63BCA61D5D9}" type="presParOf" srcId="{825A7D75-647D-4B13-A858-11A25FF07913}" destId="{4543A56E-A0FB-4155-8865-8602E096A167}" srcOrd="0" destOrd="0" presId="urn:microsoft.com/office/officeart/2005/8/layout/list1"/>
    <dgm:cxn modelId="{AEEB7C4E-4108-4B2F-82D7-CA0DE4D9C9D5}" type="presParOf" srcId="{825A7D75-647D-4B13-A858-11A25FF07913}" destId="{9C202506-10F9-4B73-AA24-14711F6ED61D}" srcOrd="1" destOrd="0" presId="urn:microsoft.com/office/officeart/2005/8/layout/list1"/>
    <dgm:cxn modelId="{6B665326-A3A8-4F75-A018-CE22CC561176}" type="presParOf" srcId="{9C3D7DD0-DC73-43C1-A2E3-C03E09D0C4EC}" destId="{39053C8A-8D99-40C7-AA3C-E04175AEE637}" srcOrd="9" destOrd="0" presId="urn:microsoft.com/office/officeart/2005/8/layout/list1"/>
    <dgm:cxn modelId="{E23E7816-58BB-48D8-AED2-E05AC3F30BDC}" type="presParOf" srcId="{9C3D7DD0-DC73-43C1-A2E3-C03E09D0C4EC}" destId="{A387C633-FD90-4943-83A9-C456AA01B88A}" srcOrd="10" destOrd="0" presId="urn:microsoft.com/office/officeart/2005/8/layout/list1"/>
    <dgm:cxn modelId="{9E956155-126B-4B59-BC6D-CC60760CC717}" type="presParOf" srcId="{9C3D7DD0-DC73-43C1-A2E3-C03E09D0C4EC}" destId="{AD7C04DC-A498-4C76-AA04-AF063983F107}" srcOrd="11" destOrd="0" presId="urn:microsoft.com/office/officeart/2005/8/layout/list1"/>
    <dgm:cxn modelId="{4D773908-8CC9-4E09-AF5F-5C1CC3DA654E}" type="presParOf" srcId="{9C3D7DD0-DC73-43C1-A2E3-C03E09D0C4EC}" destId="{4F0E333D-A7B2-41EB-835C-9C24150777A4}" srcOrd="12" destOrd="0" presId="urn:microsoft.com/office/officeart/2005/8/layout/list1"/>
    <dgm:cxn modelId="{B33C68D3-8D5D-475F-AB42-5FF92BA3E2BE}" type="presParOf" srcId="{4F0E333D-A7B2-41EB-835C-9C24150777A4}" destId="{8A83CA15-0596-48BE-9DD4-DEE2155F5815}" srcOrd="0" destOrd="0" presId="urn:microsoft.com/office/officeart/2005/8/layout/list1"/>
    <dgm:cxn modelId="{6B187D8D-514B-4C2D-8026-B2FCA1DB3043}" type="presParOf" srcId="{4F0E333D-A7B2-41EB-835C-9C24150777A4}" destId="{2AE2E96E-B03D-4C36-80B3-B42586C4CCFE}" srcOrd="1" destOrd="0" presId="urn:microsoft.com/office/officeart/2005/8/layout/list1"/>
    <dgm:cxn modelId="{4B52D0D7-E280-49AC-A831-A9A9CE9BB423}" type="presParOf" srcId="{9C3D7DD0-DC73-43C1-A2E3-C03E09D0C4EC}" destId="{1DC7E6E8-494D-4C35-92C5-99DF065B5626}" srcOrd="13" destOrd="0" presId="urn:microsoft.com/office/officeart/2005/8/layout/list1"/>
    <dgm:cxn modelId="{0C960417-F29D-4964-ADA2-9846EA764632}" type="presParOf" srcId="{9C3D7DD0-DC73-43C1-A2E3-C03E09D0C4EC}" destId="{862F9924-357E-472B-805D-860C0B36E54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08DA8B-1355-4BA4-90FB-433A30753B8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03334F6-287D-4F32-9E90-71220686B627}">
      <dgm:prSet phldrT="[文本]"/>
      <dgm:spPr>
        <a:solidFill>
          <a:schemeClr val="accent1"/>
        </a:solidFill>
      </dgm:spPr>
      <dgm:t>
        <a:bodyPr/>
        <a:lstStyle/>
        <a:p>
          <a:r>
            <a:rPr lang="en-US" altLang="zh-CN" dirty="0" smtClean="0"/>
            <a:t>XML</a:t>
          </a:r>
          <a:endParaRPr lang="zh-CN" altLang="en-US" dirty="0"/>
        </a:p>
      </dgm:t>
    </dgm:pt>
    <dgm:pt modelId="{9DD1DC92-B427-4758-B0F6-4C2DC4EAB48D}" type="parTrans" cxnId="{B7EA1DEA-957C-4D36-967D-5ECD4F109102}">
      <dgm:prSet/>
      <dgm:spPr/>
      <dgm:t>
        <a:bodyPr/>
        <a:lstStyle/>
        <a:p>
          <a:endParaRPr lang="zh-CN" altLang="en-US"/>
        </a:p>
      </dgm:t>
    </dgm:pt>
    <dgm:pt modelId="{B541234C-89B9-4F94-87A0-A8EB6D0B4EC3}" type="sibTrans" cxnId="{B7EA1DEA-957C-4D36-967D-5ECD4F109102}">
      <dgm:prSet/>
      <dgm:spPr/>
      <dgm:t>
        <a:bodyPr/>
        <a:lstStyle/>
        <a:p>
          <a:endParaRPr lang="zh-CN" altLang="en-US"/>
        </a:p>
      </dgm:t>
    </dgm:pt>
    <dgm:pt modelId="{2485C648-7D67-4BFD-8420-A984FE28249D}">
      <dgm:prSet phldrT="[文本]"/>
      <dgm:spPr/>
      <dgm:t>
        <a:bodyPr/>
        <a:lstStyle/>
        <a:p>
          <a:r>
            <a:rPr lang="en-US" altLang="zh-CN" dirty="0" smtClean="0"/>
            <a:t>HTML</a:t>
          </a:r>
          <a:endParaRPr lang="zh-CN" altLang="en-US" dirty="0"/>
        </a:p>
      </dgm:t>
    </dgm:pt>
    <dgm:pt modelId="{88183928-93AD-4923-A302-B2E4E280C6E8}" type="parTrans" cxnId="{C4F576BA-CDE9-4FFF-92E4-6A288718129E}">
      <dgm:prSet/>
      <dgm:spPr/>
      <dgm:t>
        <a:bodyPr/>
        <a:lstStyle/>
        <a:p>
          <a:endParaRPr lang="zh-CN" altLang="en-US"/>
        </a:p>
      </dgm:t>
    </dgm:pt>
    <dgm:pt modelId="{E94ECF9D-28F0-47A5-B034-9FDA9AF432AF}" type="sibTrans" cxnId="{C4F576BA-CDE9-4FFF-92E4-6A288718129E}">
      <dgm:prSet/>
      <dgm:spPr/>
      <dgm:t>
        <a:bodyPr/>
        <a:lstStyle/>
        <a:p>
          <a:endParaRPr lang="zh-CN" altLang="en-US"/>
        </a:p>
      </dgm:t>
    </dgm:pt>
    <dgm:pt modelId="{8F62A529-FE9D-470B-A8B6-6482AECE0070}">
      <dgm:prSet phldrT="[文本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/>
            <a:t>CSS</a:t>
          </a:r>
        </a:p>
      </dgm:t>
    </dgm:pt>
    <dgm:pt modelId="{234F0513-E305-498F-97CD-2C847587D70F}" type="parTrans" cxnId="{3A4FF1F6-BA8D-4EF6-9A7B-EAA9E18DD079}">
      <dgm:prSet/>
      <dgm:spPr/>
      <dgm:t>
        <a:bodyPr/>
        <a:lstStyle/>
        <a:p>
          <a:endParaRPr lang="zh-CN" altLang="en-US"/>
        </a:p>
      </dgm:t>
    </dgm:pt>
    <dgm:pt modelId="{76B2DAFB-AA5E-48FC-83B0-6AE71BBBAB26}" type="sibTrans" cxnId="{3A4FF1F6-BA8D-4EF6-9A7B-EAA9E18DD079}">
      <dgm:prSet/>
      <dgm:spPr/>
      <dgm:t>
        <a:bodyPr/>
        <a:lstStyle/>
        <a:p>
          <a:endParaRPr lang="zh-CN" altLang="en-US"/>
        </a:p>
      </dgm:t>
    </dgm:pt>
    <dgm:pt modelId="{35D965D2-E7E8-42F9-8684-C97BC2554D3A}">
      <dgm:prSet phldrT="[文本]"/>
      <dgm:spPr/>
      <dgm:t>
        <a:bodyPr/>
        <a:lstStyle/>
        <a:p>
          <a:r>
            <a:rPr lang="en-US" altLang="zh-CN" dirty="0" smtClean="0"/>
            <a:t>JS</a:t>
          </a:r>
        </a:p>
      </dgm:t>
    </dgm:pt>
    <dgm:pt modelId="{9F4381AB-ED41-43F8-877D-4B3D65FE5A0A}" type="parTrans" cxnId="{442CD138-808F-461A-9E99-4EFDC7A0E7D0}">
      <dgm:prSet/>
      <dgm:spPr/>
    </dgm:pt>
    <dgm:pt modelId="{C3189261-46B2-466D-BEF0-AB91D64C0214}" type="sibTrans" cxnId="{442CD138-808F-461A-9E99-4EFDC7A0E7D0}">
      <dgm:prSet/>
      <dgm:spPr/>
    </dgm:pt>
    <dgm:pt modelId="{9C3D7DD0-DC73-43C1-A2E3-C03E09D0C4EC}" type="pres">
      <dgm:prSet presAssocID="{9D08DA8B-1355-4BA4-90FB-433A30753B8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28D5619-7192-43FF-B195-81883564B5FF}" type="pres">
      <dgm:prSet presAssocID="{503334F6-287D-4F32-9E90-71220686B627}" presName="parentLin" presStyleCnt="0"/>
      <dgm:spPr/>
    </dgm:pt>
    <dgm:pt modelId="{AB5E02B8-75BF-4B0E-A908-D18910D51379}" type="pres">
      <dgm:prSet presAssocID="{503334F6-287D-4F32-9E90-71220686B627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4DC1C300-AC50-4E21-8A88-D2F9E6326363}" type="pres">
      <dgm:prSet presAssocID="{503334F6-287D-4F32-9E90-71220686B62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83320E-DD0E-4DB8-B7F4-8195FED3F0C8}" type="pres">
      <dgm:prSet presAssocID="{503334F6-287D-4F32-9E90-71220686B627}" presName="negativeSpace" presStyleCnt="0"/>
      <dgm:spPr/>
    </dgm:pt>
    <dgm:pt modelId="{DBD4838D-1694-49DB-9D46-51AB393F2888}" type="pres">
      <dgm:prSet presAssocID="{503334F6-287D-4F32-9E90-71220686B627}" presName="childText" presStyleLbl="conFgAcc1" presStyleIdx="0" presStyleCnt="4">
        <dgm:presLayoutVars>
          <dgm:bulletEnabled val="1"/>
        </dgm:presLayoutVars>
      </dgm:prSet>
      <dgm:spPr/>
    </dgm:pt>
    <dgm:pt modelId="{CAEE6544-A6FB-45ED-96F7-95DCEBC0A9FC}" type="pres">
      <dgm:prSet presAssocID="{B541234C-89B9-4F94-87A0-A8EB6D0B4EC3}" presName="spaceBetweenRectangles" presStyleCnt="0"/>
      <dgm:spPr/>
    </dgm:pt>
    <dgm:pt modelId="{383FFFA0-99BA-478A-B7D9-96CDE853AE8C}" type="pres">
      <dgm:prSet presAssocID="{2485C648-7D67-4BFD-8420-A984FE28249D}" presName="parentLin" presStyleCnt="0"/>
      <dgm:spPr/>
    </dgm:pt>
    <dgm:pt modelId="{883A9916-8591-4286-A0B5-FAB3837A51B4}" type="pres">
      <dgm:prSet presAssocID="{2485C648-7D67-4BFD-8420-A984FE28249D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260380E5-EEC4-4D24-A334-513D2041600C}" type="pres">
      <dgm:prSet presAssocID="{2485C648-7D67-4BFD-8420-A984FE28249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6F1F70-268A-4A5D-9327-748F9D2F47C8}" type="pres">
      <dgm:prSet presAssocID="{2485C648-7D67-4BFD-8420-A984FE28249D}" presName="negativeSpace" presStyleCnt="0"/>
      <dgm:spPr/>
    </dgm:pt>
    <dgm:pt modelId="{E1086FC1-2713-4EE1-8C0C-9256E3499557}" type="pres">
      <dgm:prSet presAssocID="{2485C648-7D67-4BFD-8420-A984FE28249D}" presName="childText" presStyleLbl="conFgAcc1" presStyleIdx="1" presStyleCnt="4">
        <dgm:presLayoutVars>
          <dgm:bulletEnabled val="1"/>
        </dgm:presLayoutVars>
      </dgm:prSet>
      <dgm:spPr/>
    </dgm:pt>
    <dgm:pt modelId="{76E1B975-2012-4FF4-92E4-A5E457315390}" type="pres">
      <dgm:prSet presAssocID="{E94ECF9D-28F0-47A5-B034-9FDA9AF432AF}" presName="spaceBetweenRectangles" presStyleCnt="0"/>
      <dgm:spPr/>
    </dgm:pt>
    <dgm:pt modelId="{825A7D75-647D-4B13-A858-11A25FF07913}" type="pres">
      <dgm:prSet presAssocID="{8F62A529-FE9D-470B-A8B6-6482AECE0070}" presName="parentLin" presStyleCnt="0"/>
      <dgm:spPr/>
    </dgm:pt>
    <dgm:pt modelId="{4543A56E-A0FB-4155-8865-8602E096A167}" type="pres">
      <dgm:prSet presAssocID="{8F62A529-FE9D-470B-A8B6-6482AECE0070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9C202506-10F9-4B73-AA24-14711F6ED61D}" type="pres">
      <dgm:prSet presAssocID="{8F62A529-FE9D-470B-A8B6-6482AECE007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053C8A-8D99-40C7-AA3C-E04175AEE637}" type="pres">
      <dgm:prSet presAssocID="{8F62A529-FE9D-470B-A8B6-6482AECE0070}" presName="negativeSpace" presStyleCnt="0"/>
      <dgm:spPr/>
    </dgm:pt>
    <dgm:pt modelId="{A387C633-FD90-4943-83A9-C456AA01B88A}" type="pres">
      <dgm:prSet presAssocID="{8F62A529-FE9D-470B-A8B6-6482AECE0070}" presName="childText" presStyleLbl="conFgAcc1" presStyleIdx="2" presStyleCnt="4">
        <dgm:presLayoutVars>
          <dgm:bulletEnabled val="1"/>
        </dgm:presLayoutVars>
      </dgm:prSet>
      <dgm:spPr/>
    </dgm:pt>
    <dgm:pt modelId="{AD7C04DC-A498-4C76-AA04-AF063983F107}" type="pres">
      <dgm:prSet presAssocID="{76B2DAFB-AA5E-48FC-83B0-6AE71BBBAB26}" presName="spaceBetweenRectangles" presStyleCnt="0"/>
      <dgm:spPr/>
    </dgm:pt>
    <dgm:pt modelId="{4F0E333D-A7B2-41EB-835C-9C24150777A4}" type="pres">
      <dgm:prSet presAssocID="{35D965D2-E7E8-42F9-8684-C97BC2554D3A}" presName="parentLin" presStyleCnt="0"/>
      <dgm:spPr/>
    </dgm:pt>
    <dgm:pt modelId="{8A83CA15-0596-48BE-9DD4-DEE2155F5815}" type="pres">
      <dgm:prSet presAssocID="{35D965D2-E7E8-42F9-8684-C97BC2554D3A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2AE2E96E-B03D-4C36-80B3-B42586C4CCFE}" type="pres">
      <dgm:prSet presAssocID="{35D965D2-E7E8-42F9-8684-C97BC2554D3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C7E6E8-494D-4C35-92C5-99DF065B5626}" type="pres">
      <dgm:prSet presAssocID="{35D965D2-E7E8-42F9-8684-C97BC2554D3A}" presName="negativeSpace" presStyleCnt="0"/>
      <dgm:spPr/>
    </dgm:pt>
    <dgm:pt modelId="{862F9924-357E-472B-805D-860C0B36E548}" type="pres">
      <dgm:prSet presAssocID="{35D965D2-E7E8-42F9-8684-C97BC2554D3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1AA852C-236F-4915-BB25-8BDA5913CED8}" type="presOf" srcId="{503334F6-287D-4F32-9E90-71220686B627}" destId="{4DC1C300-AC50-4E21-8A88-D2F9E6326363}" srcOrd="1" destOrd="0" presId="urn:microsoft.com/office/officeart/2005/8/layout/list1"/>
    <dgm:cxn modelId="{6AFE44E6-2ABD-41FB-A34A-2AFFA9192AB3}" type="presOf" srcId="{2485C648-7D67-4BFD-8420-A984FE28249D}" destId="{260380E5-EEC4-4D24-A334-513D2041600C}" srcOrd="1" destOrd="0" presId="urn:microsoft.com/office/officeart/2005/8/layout/list1"/>
    <dgm:cxn modelId="{3A4FF1F6-BA8D-4EF6-9A7B-EAA9E18DD079}" srcId="{9D08DA8B-1355-4BA4-90FB-433A30753B8F}" destId="{8F62A529-FE9D-470B-A8B6-6482AECE0070}" srcOrd="2" destOrd="0" parTransId="{234F0513-E305-498F-97CD-2C847587D70F}" sibTransId="{76B2DAFB-AA5E-48FC-83B0-6AE71BBBAB26}"/>
    <dgm:cxn modelId="{DBFEADCD-F973-4B2B-877D-14FD89952DEB}" type="presOf" srcId="{8F62A529-FE9D-470B-A8B6-6482AECE0070}" destId="{4543A56E-A0FB-4155-8865-8602E096A167}" srcOrd="0" destOrd="0" presId="urn:microsoft.com/office/officeart/2005/8/layout/list1"/>
    <dgm:cxn modelId="{442CD138-808F-461A-9E99-4EFDC7A0E7D0}" srcId="{9D08DA8B-1355-4BA4-90FB-433A30753B8F}" destId="{35D965D2-E7E8-42F9-8684-C97BC2554D3A}" srcOrd="3" destOrd="0" parTransId="{9F4381AB-ED41-43F8-877D-4B3D65FE5A0A}" sibTransId="{C3189261-46B2-466D-BEF0-AB91D64C0214}"/>
    <dgm:cxn modelId="{77FF28D1-1719-443D-B2BB-4C8FBE0D0396}" type="presOf" srcId="{35D965D2-E7E8-42F9-8684-C97BC2554D3A}" destId="{8A83CA15-0596-48BE-9DD4-DEE2155F5815}" srcOrd="0" destOrd="0" presId="urn:microsoft.com/office/officeart/2005/8/layout/list1"/>
    <dgm:cxn modelId="{E4F24628-2E44-40C2-B692-0D44416273DD}" type="presOf" srcId="{9D08DA8B-1355-4BA4-90FB-433A30753B8F}" destId="{9C3D7DD0-DC73-43C1-A2E3-C03E09D0C4EC}" srcOrd="0" destOrd="0" presId="urn:microsoft.com/office/officeart/2005/8/layout/list1"/>
    <dgm:cxn modelId="{C4F576BA-CDE9-4FFF-92E4-6A288718129E}" srcId="{9D08DA8B-1355-4BA4-90FB-433A30753B8F}" destId="{2485C648-7D67-4BFD-8420-A984FE28249D}" srcOrd="1" destOrd="0" parTransId="{88183928-93AD-4923-A302-B2E4E280C6E8}" sibTransId="{E94ECF9D-28F0-47A5-B034-9FDA9AF432AF}"/>
    <dgm:cxn modelId="{A0328FFE-D08B-4842-A1AC-E67DE8CD61DB}" type="presOf" srcId="{2485C648-7D67-4BFD-8420-A984FE28249D}" destId="{883A9916-8591-4286-A0B5-FAB3837A51B4}" srcOrd="0" destOrd="0" presId="urn:microsoft.com/office/officeart/2005/8/layout/list1"/>
    <dgm:cxn modelId="{6A90C5F8-423B-4058-ADF5-0CCC11860E56}" type="presOf" srcId="{503334F6-287D-4F32-9E90-71220686B627}" destId="{AB5E02B8-75BF-4B0E-A908-D18910D51379}" srcOrd="0" destOrd="0" presId="urn:microsoft.com/office/officeart/2005/8/layout/list1"/>
    <dgm:cxn modelId="{0EEA5E1C-E055-40AC-901C-1C481ACF7CBC}" type="presOf" srcId="{35D965D2-E7E8-42F9-8684-C97BC2554D3A}" destId="{2AE2E96E-B03D-4C36-80B3-B42586C4CCFE}" srcOrd="1" destOrd="0" presId="urn:microsoft.com/office/officeart/2005/8/layout/list1"/>
    <dgm:cxn modelId="{81C0A33E-61F1-4736-93DF-6044893BED59}" type="presOf" srcId="{8F62A529-FE9D-470B-A8B6-6482AECE0070}" destId="{9C202506-10F9-4B73-AA24-14711F6ED61D}" srcOrd="1" destOrd="0" presId="urn:microsoft.com/office/officeart/2005/8/layout/list1"/>
    <dgm:cxn modelId="{B7EA1DEA-957C-4D36-967D-5ECD4F109102}" srcId="{9D08DA8B-1355-4BA4-90FB-433A30753B8F}" destId="{503334F6-287D-4F32-9E90-71220686B627}" srcOrd="0" destOrd="0" parTransId="{9DD1DC92-B427-4758-B0F6-4C2DC4EAB48D}" sibTransId="{B541234C-89B9-4F94-87A0-A8EB6D0B4EC3}"/>
    <dgm:cxn modelId="{E851D9E6-A8C0-4F44-A7A5-06924BB94A5A}" type="presParOf" srcId="{9C3D7DD0-DC73-43C1-A2E3-C03E09D0C4EC}" destId="{D28D5619-7192-43FF-B195-81883564B5FF}" srcOrd="0" destOrd="0" presId="urn:microsoft.com/office/officeart/2005/8/layout/list1"/>
    <dgm:cxn modelId="{BDFC2851-F752-4050-B6C4-EC300577CF9E}" type="presParOf" srcId="{D28D5619-7192-43FF-B195-81883564B5FF}" destId="{AB5E02B8-75BF-4B0E-A908-D18910D51379}" srcOrd="0" destOrd="0" presId="urn:microsoft.com/office/officeart/2005/8/layout/list1"/>
    <dgm:cxn modelId="{62981082-09AE-4F38-A797-26AFAB98AFB7}" type="presParOf" srcId="{D28D5619-7192-43FF-B195-81883564B5FF}" destId="{4DC1C300-AC50-4E21-8A88-D2F9E6326363}" srcOrd="1" destOrd="0" presId="urn:microsoft.com/office/officeart/2005/8/layout/list1"/>
    <dgm:cxn modelId="{6EB5358D-4940-404B-957B-5E7D42499E4A}" type="presParOf" srcId="{9C3D7DD0-DC73-43C1-A2E3-C03E09D0C4EC}" destId="{F683320E-DD0E-4DB8-B7F4-8195FED3F0C8}" srcOrd="1" destOrd="0" presId="urn:microsoft.com/office/officeart/2005/8/layout/list1"/>
    <dgm:cxn modelId="{DCEF62B0-8374-4A76-8BDA-3739B55D40F0}" type="presParOf" srcId="{9C3D7DD0-DC73-43C1-A2E3-C03E09D0C4EC}" destId="{DBD4838D-1694-49DB-9D46-51AB393F2888}" srcOrd="2" destOrd="0" presId="urn:microsoft.com/office/officeart/2005/8/layout/list1"/>
    <dgm:cxn modelId="{AF7D5740-E709-475A-82F8-415EAF99FDA4}" type="presParOf" srcId="{9C3D7DD0-DC73-43C1-A2E3-C03E09D0C4EC}" destId="{CAEE6544-A6FB-45ED-96F7-95DCEBC0A9FC}" srcOrd="3" destOrd="0" presId="urn:microsoft.com/office/officeart/2005/8/layout/list1"/>
    <dgm:cxn modelId="{4CE0A0C1-8595-4EA5-BD4C-A60D615C0669}" type="presParOf" srcId="{9C3D7DD0-DC73-43C1-A2E3-C03E09D0C4EC}" destId="{383FFFA0-99BA-478A-B7D9-96CDE853AE8C}" srcOrd="4" destOrd="0" presId="urn:microsoft.com/office/officeart/2005/8/layout/list1"/>
    <dgm:cxn modelId="{D3D61839-19A1-4BBF-9DDC-8D8CCC9B3A36}" type="presParOf" srcId="{383FFFA0-99BA-478A-B7D9-96CDE853AE8C}" destId="{883A9916-8591-4286-A0B5-FAB3837A51B4}" srcOrd="0" destOrd="0" presId="urn:microsoft.com/office/officeart/2005/8/layout/list1"/>
    <dgm:cxn modelId="{464BA8E8-A84B-4051-9BEA-1CCFF3F9811D}" type="presParOf" srcId="{383FFFA0-99BA-478A-B7D9-96CDE853AE8C}" destId="{260380E5-EEC4-4D24-A334-513D2041600C}" srcOrd="1" destOrd="0" presId="urn:microsoft.com/office/officeart/2005/8/layout/list1"/>
    <dgm:cxn modelId="{0CA3538E-636C-4359-B405-FAC430C3EDCD}" type="presParOf" srcId="{9C3D7DD0-DC73-43C1-A2E3-C03E09D0C4EC}" destId="{356F1F70-268A-4A5D-9327-748F9D2F47C8}" srcOrd="5" destOrd="0" presId="urn:microsoft.com/office/officeart/2005/8/layout/list1"/>
    <dgm:cxn modelId="{B1238ED6-A4C1-4F02-B1E4-978E6085C6D9}" type="presParOf" srcId="{9C3D7DD0-DC73-43C1-A2E3-C03E09D0C4EC}" destId="{E1086FC1-2713-4EE1-8C0C-9256E3499557}" srcOrd="6" destOrd="0" presId="urn:microsoft.com/office/officeart/2005/8/layout/list1"/>
    <dgm:cxn modelId="{6B00D844-C3AE-40EE-86E0-5A7D45CCF494}" type="presParOf" srcId="{9C3D7DD0-DC73-43C1-A2E3-C03E09D0C4EC}" destId="{76E1B975-2012-4FF4-92E4-A5E457315390}" srcOrd="7" destOrd="0" presId="urn:microsoft.com/office/officeart/2005/8/layout/list1"/>
    <dgm:cxn modelId="{31881C3C-850C-4F62-9CB5-6FB4C0C5CB92}" type="presParOf" srcId="{9C3D7DD0-DC73-43C1-A2E3-C03E09D0C4EC}" destId="{825A7D75-647D-4B13-A858-11A25FF07913}" srcOrd="8" destOrd="0" presId="urn:microsoft.com/office/officeart/2005/8/layout/list1"/>
    <dgm:cxn modelId="{60D6C99C-86C4-43EE-B0EA-92A5811AA110}" type="presParOf" srcId="{825A7D75-647D-4B13-A858-11A25FF07913}" destId="{4543A56E-A0FB-4155-8865-8602E096A167}" srcOrd="0" destOrd="0" presId="urn:microsoft.com/office/officeart/2005/8/layout/list1"/>
    <dgm:cxn modelId="{CF7C3343-A2E0-447B-AF09-BE10698B0E8B}" type="presParOf" srcId="{825A7D75-647D-4B13-A858-11A25FF07913}" destId="{9C202506-10F9-4B73-AA24-14711F6ED61D}" srcOrd="1" destOrd="0" presId="urn:microsoft.com/office/officeart/2005/8/layout/list1"/>
    <dgm:cxn modelId="{A934633E-6940-45E4-8DE4-C73FBDEB7109}" type="presParOf" srcId="{9C3D7DD0-DC73-43C1-A2E3-C03E09D0C4EC}" destId="{39053C8A-8D99-40C7-AA3C-E04175AEE637}" srcOrd="9" destOrd="0" presId="urn:microsoft.com/office/officeart/2005/8/layout/list1"/>
    <dgm:cxn modelId="{347DEDEE-214E-4E2F-8703-4F35256050BA}" type="presParOf" srcId="{9C3D7DD0-DC73-43C1-A2E3-C03E09D0C4EC}" destId="{A387C633-FD90-4943-83A9-C456AA01B88A}" srcOrd="10" destOrd="0" presId="urn:microsoft.com/office/officeart/2005/8/layout/list1"/>
    <dgm:cxn modelId="{D9120883-4BC7-4298-A904-47FCCF3EE444}" type="presParOf" srcId="{9C3D7DD0-DC73-43C1-A2E3-C03E09D0C4EC}" destId="{AD7C04DC-A498-4C76-AA04-AF063983F107}" srcOrd="11" destOrd="0" presId="urn:microsoft.com/office/officeart/2005/8/layout/list1"/>
    <dgm:cxn modelId="{DDC9FBC4-58C5-43C9-94CE-51EF3BD328DB}" type="presParOf" srcId="{9C3D7DD0-DC73-43C1-A2E3-C03E09D0C4EC}" destId="{4F0E333D-A7B2-41EB-835C-9C24150777A4}" srcOrd="12" destOrd="0" presId="urn:microsoft.com/office/officeart/2005/8/layout/list1"/>
    <dgm:cxn modelId="{AD9AE8C5-BED1-4493-BF5D-8919C95B437C}" type="presParOf" srcId="{4F0E333D-A7B2-41EB-835C-9C24150777A4}" destId="{8A83CA15-0596-48BE-9DD4-DEE2155F5815}" srcOrd="0" destOrd="0" presId="urn:microsoft.com/office/officeart/2005/8/layout/list1"/>
    <dgm:cxn modelId="{3BF43CD3-F075-4375-803D-36B07A2DCC67}" type="presParOf" srcId="{4F0E333D-A7B2-41EB-835C-9C24150777A4}" destId="{2AE2E96E-B03D-4C36-80B3-B42586C4CCFE}" srcOrd="1" destOrd="0" presId="urn:microsoft.com/office/officeart/2005/8/layout/list1"/>
    <dgm:cxn modelId="{F5A7078B-0B58-437D-B548-AEAAF0C87087}" type="presParOf" srcId="{9C3D7DD0-DC73-43C1-A2E3-C03E09D0C4EC}" destId="{1DC7E6E8-494D-4C35-92C5-99DF065B5626}" srcOrd="13" destOrd="0" presId="urn:microsoft.com/office/officeart/2005/8/layout/list1"/>
    <dgm:cxn modelId="{434F6585-DFAA-41E7-8AE0-5241D7084774}" type="presParOf" srcId="{9C3D7DD0-DC73-43C1-A2E3-C03E09D0C4EC}" destId="{862F9924-357E-472B-805D-860C0B36E54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08DA8B-1355-4BA4-90FB-433A30753B8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03334F6-287D-4F32-9E90-71220686B627}">
      <dgm:prSet phldrT="[文本]"/>
      <dgm:spPr>
        <a:solidFill>
          <a:schemeClr val="accent1"/>
        </a:solidFill>
      </dgm:spPr>
      <dgm:t>
        <a:bodyPr/>
        <a:lstStyle/>
        <a:p>
          <a:r>
            <a:rPr lang="en-US" altLang="zh-CN" dirty="0" smtClean="0"/>
            <a:t>XML</a:t>
          </a:r>
          <a:endParaRPr lang="zh-CN" altLang="en-US" dirty="0"/>
        </a:p>
      </dgm:t>
    </dgm:pt>
    <dgm:pt modelId="{9DD1DC92-B427-4758-B0F6-4C2DC4EAB48D}" type="parTrans" cxnId="{B7EA1DEA-957C-4D36-967D-5ECD4F109102}">
      <dgm:prSet/>
      <dgm:spPr/>
      <dgm:t>
        <a:bodyPr/>
        <a:lstStyle/>
        <a:p>
          <a:endParaRPr lang="zh-CN" altLang="en-US"/>
        </a:p>
      </dgm:t>
    </dgm:pt>
    <dgm:pt modelId="{B541234C-89B9-4F94-87A0-A8EB6D0B4EC3}" type="sibTrans" cxnId="{B7EA1DEA-957C-4D36-967D-5ECD4F109102}">
      <dgm:prSet/>
      <dgm:spPr/>
      <dgm:t>
        <a:bodyPr/>
        <a:lstStyle/>
        <a:p>
          <a:endParaRPr lang="zh-CN" altLang="en-US"/>
        </a:p>
      </dgm:t>
    </dgm:pt>
    <dgm:pt modelId="{2485C648-7D67-4BFD-8420-A984FE28249D}">
      <dgm:prSet phldrT="[文本]"/>
      <dgm:spPr/>
      <dgm:t>
        <a:bodyPr/>
        <a:lstStyle/>
        <a:p>
          <a:r>
            <a:rPr lang="en-US" altLang="zh-CN" dirty="0" smtClean="0"/>
            <a:t>HTML</a:t>
          </a:r>
          <a:endParaRPr lang="zh-CN" altLang="en-US" dirty="0"/>
        </a:p>
      </dgm:t>
    </dgm:pt>
    <dgm:pt modelId="{88183928-93AD-4923-A302-B2E4E280C6E8}" type="parTrans" cxnId="{C4F576BA-CDE9-4FFF-92E4-6A288718129E}">
      <dgm:prSet/>
      <dgm:spPr/>
      <dgm:t>
        <a:bodyPr/>
        <a:lstStyle/>
        <a:p>
          <a:endParaRPr lang="zh-CN" altLang="en-US"/>
        </a:p>
      </dgm:t>
    </dgm:pt>
    <dgm:pt modelId="{E94ECF9D-28F0-47A5-B034-9FDA9AF432AF}" type="sibTrans" cxnId="{C4F576BA-CDE9-4FFF-92E4-6A288718129E}">
      <dgm:prSet/>
      <dgm:spPr/>
      <dgm:t>
        <a:bodyPr/>
        <a:lstStyle/>
        <a:p>
          <a:endParaRPr lang="zh-CN" altLang="en-US"/>
        </a:p>
      </dgm:t>
    </dgm:pt>
    <dgm:pt modelId="{8F62A529-FE9D-470B-A8B6-6482AECE0070}">
      <dgm:prSet phldrT="[文本]"/>
      <dgm:spPr>
        <a:solidFill>
          <a:schemeClr val="accent1"/>
        </a:solidFill>
      </dgm:spPr>
      <dgm:t>
        <a:bodyPr/>
        <a:lstStyle/>
        <a:p>
          <a:r>
            <a:rPr lang="en-US" altLang="zh-CN" dirty="0" smtClean="0"/>
            <a:t>CSS</a:t>
          </a:r>
        </a:p>
      </dgm:t>
    </dgm:pt>
    <dgm:pt modelId="{234F0513-E305-498F-97CD-2C847587D70F}" type="parTrans" cxnId="{3A4FF1F6-BA8D-4EF6-9A7B-EAA9E18DD079}">
      <dgm:prSet/>
      <dgm:spPr/>
      <dgm:t>
        <a:bodyPr/>
        <a:lstStyle/>
        <a:p>
          <a:endParaRPr lang="zh-CN" altLang="en-US"/>
        </a:p>
      </dgm:t>
    </dgm:pt>
    <dgm:pt modelId="{76B2DAFB-AA5E-48FC-83B0-6AE71BBBAB26}" type="sibTrans" cxnId="{3A4FF1F6-BA8D-4EF6-9A7B-EAA9E18DD079}">
      <dgm:prSet/>
      <dgm:spPr/>
      <dgm:t>
        <a:bodyPr/>
        <a:lstStyle/>
        <a:p>
          <a:endParaRPr lang="zh-CN" altLang="en-US"/>
        </a:p>
      </dgm:t>
    </dgm:pt>
    <dgm:pt modelId="{35D965D2-E7E8-42F9-8684-C97BC2554D3A}">
      <dgm:prSet phldrT="[文本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/>
            <a:t>JS</a:t>
          </a:r>
        </a:p>
      </dgm:t>
    </dgm:pt>
    <dgm:pt modelId="{9F4381AB-ED41-43F8-877D-4B3D65FE5A0A}" type="parTrans" cxnId="{442CD138-808F-461A-9E99-4EFDC7A0E7D0}">
      <dgm:prSet/>
      <dgm:spPr/>
    </dgm:pt>
    <dgm:pt modelId="{C3189261-46B2-466D-BEF0-AB91D64C0214}" type="sibTrans" cxnId="{442CD138-808F-461A-9E99-4EFDC7A0E7D0}">
      <dgm:prSet/>
      <dgm:spPr/>
    </dgm:pt>
    <dgm:pt modelId="{9C3D7DD0-DC73-43C1-A2E3-C03E09D0C4EC}" type="pres">
      <dgm:prSet presAssocID="{9D08DA8B-1355-4BA4-90FB-433A30753B8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28D5619-7192-43FF-B195-81883564B5FF}" type="pres">
      <dgm:prSet presAssocID="{503334F6-287D-4F32-9E90-71220686B627}" presName="parentLin" presStyleCnt="0"/>
      <dgm:spPr/>
    </dgm:pt>
    <dgm:pt modelId="{AB5E02B8-75BF-4B0E-A908-D18910D51379}" type="pres">
      <dgm:prSet presAssocID="{503334F6-287D-4F32-9E90-71220686B627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4DC1C300-AC50-4E21-8A88-D2F9E6326363}" type="pres">
      <dgm:prSet presAssocID="{503334F6-287D-4F32-9E90-71220686B62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83320E-DD0E-4DB8-B7F4-8195FED3F0C8}" type="pres">
      <dgm:prSet presAssocID="{503334F6-287D-4F32-9E90-71220686B627}" presName="negativeSpace" presStyleCnt="0"/>
      <dgm:spPr/>
    </dgm:pt>
    <dgm:pt modelId="{DBD4838D-1694-49DB-9D46-51AB393F2888}" type="pres">
      <dgm:prSet presAssocID="{503334F6-287D-4F32-9E90-71220686B627}" presName="childText" presStyleLbl="conFgAcc1" presStyleIdx="0" presStyleCnt="4">
        <dgm:presLayoutVars>
          <dgm:bulletEnabled val="1"/>
        </dgm:presLayoutVars>
      </dgm:prSet>
      <dgm:spPr/>
    </dgm:pt>
    <dgm:pt modelId="{CAEE6544-A6FB-45ED-96F7-95DCEBC0A9FC}" type="pres">
      <dgm:prSet presAssocID="{B541234C-89B9-4F94-87A0-A8EB6D0B4EC3}" presName="spaceBetweenRectangles" presStyleCnt="0"/>
      <dgm:spPr/>
    </dgm:pt>
    <dgm:pt modelId="{383FFFA0-99BA-478A-B7D9-96CDE853AE8C}" type="pres">
      <dgm:prSet presAssocID="{2485C648-7D67-4BFD-8420-A984FE28249D}" presName="parentLin" presStyleCnt="0"/>
      <dgm:spPr/>
    </dgm:pt>
    <dgm:pt modelId="{883A9916-8591-4286-A0B5-FAB3837A51B4}" type="pres">
      <dgm:prSet presAssocID="{2485C648-7D67-4BFD-8420-A984FE28249D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260380E5-EEC4-4D24-A334-513D2041600C}" type="pres">
      <dgm:prSet presAssocID="{2485C648-7D67-4BFD-8420-A984FE28249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6F1F70-268A-4A5D-9327-748F9D2F47C8}" type="pres">
      <dgm:prSet presAssocID="{2485C648-7D67-4BFD-8420-A984FE28249D}" presName="negativeSpace" presStyleCnt="0"/>
      <dgm:spPr/>
    </dgm:pt>
    <dgm:pt modelId="{E1086FC1-2713-4EE1-8C0C-9256E3499557}" type="pres">
      <dgm:prSet presAssocID="{2485C648-7D67-4BFD-8420-A984FE28249D}" presName="childText" presStyleLbl="conFgAcc1" presStyleIdx="1" presStyleCnt="4">
        <dgm:presLayoutVars>
          <dgm:bulletEnabled val="1"/>
        </dgm:presLayoutVars>
      </dgm:prSet>
      <dgm:spPr/>
    </dgm:pt>
    <dgm:pt modelId="{76E1B975-2012-4FF4-92E4-A5E457315390}" type="pres">
      <dgm:prSet presAssocID="{E94ECF9D-28F0-47A5-B034-9FDA9AF432AF}" presName="spaceBetweenRectangles" presStyleCnt="0"/>
      <dgm:spPr/>
    </dgm:pt>
    <dgm:pt modelId="{825A7D75-647D-4B13-A858-11A25FF07913}" type="pres">
      <dgm:prSet presAssocID="{8F62A529-FE9D-470B-A8B6-6482AECE0070}" presName="parentLin" presStyleCnt="0"/>
      <dgm:spPr/>
    </dgm:pt>
    <dgm:pt modelId="{4543A56E-A0FB-4155-8865-8602E096A167}" type="pres">
      <dgm:prSet presAssocID="{8F62A529-FE9D-470B-A8B6-6482AECE0070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9C202506-10F9-4B73-AA24-14711F6ED61D}" type="pres">
      <dgm:prSet presAssocID="{8F62A529-FE9D-470B-A8B6-6482AECE007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053C8A-8D99-40C7-AA3C-E04175AEE637}" type="pres">
      <dgm:prSet presAssocID="{8F62A529-FE9D-470B-A8B6-6482AECE0070}" presName="negativeSpace" presStyleCnt="0"/>
      <dgm:spPr/>
    </dgm:pt>
    <dgm:pt modelId="{A387C633-FD90-4943-83A9-C456AA01B88A}" type="pres">
      <dgm:prSet presAssocID="{8F62A529-FE9D-470B-A8B6-6482AECE0070}" presName="childText" presStyleLbl="conFgAcc1" presStyleIdx="2" presStyleCnt="4">
        <dgm:presLayoutVars>
          <dgm:bulletEnabled val="1"/>
        </dgm:presLayoutVars>
      </dgm:prSet>
      <dgm:spPr/>
    </dgm:pt>
    <dgm:pt modelId="{AD7C04DC-A498-4C76-AA04-AF063983F107}" type="pres">
      <dgm:prSet presAssocID="{76B2DAFB-AA5E-48FC-83B0-6AE71BBBAB26}" presName="spaceBetweenRectangles" presStyleCnt="0"/>
      <dgm:spPr/>
    </dgm:pt>
    <dgm:pt modelId="{4F0E333D-A7B2-41EB-835C-9C24150777A4}" type="pres">
      <dgm:prSet presAssocID="{35D965D2-E7E8-42F9-8684-C97BC2554D3A}" presName="parentLin" presStyleCnt="0"/>
      <dgm:spPr/>
    </dgm:pt>
    <dgm:pt modelId="{8A83CA15-0596-48BE-9DD4-DEE2155F5815}" type="pres">
      <dgm:prSet presAssocID="{35D965D2-E7E8-42F9-8684-C97BC2554D3A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2AE2E96E-B03D-4C36-80B3-B42586C4CCFE}" type="pres">
      <dgm:prSet presAssocID="{35D965D2-E7E8-42F9-8684-C97BC2554D3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C7E6E8-494D-4C35-92C5-99DF065B5626}" type="pres">
      <dgm:prSet presAssocID="{35D965D2-E7E8-42F9-8684-C97BC2554D3A}" presName="negativeSpace" presStyleCnt="0"/>
      <dgm:spPr/>
    </dgm:pt>
    <dgm:pt modelId="{862F9924-357E-472B-805D-860C0B36E548}" type="pres">
      <dgm:prSet presAssocID="{35D965D2-E7E8-42F9-8684-C97BC2554D3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BA82009-4266-40A9-9563-316F76D30E02}" type="presOf" srcId="{8F62A529-FE9D-470B-A8B6-6482AECE0070}" destId="{9C202506-10F9-4B73-AA24-14711F6ED61D}" srcOrd="1" destOrd="0" presId="urn:microsoft.com/office/officeart/2005/8/layout/list1"/>
    <dgm:cxn modelId="{2890DCE6-0126-4ECE-8E16-48C6092532B5}" type="presOf" srcId="{503334F6-287D-4F32-9E90-71220686B627}" destId="{4DC1C300-AC50-4E21-8A88-D2F9E6326363}" srcOrd="1" destOrd="0" presId="urn:microsoft.com/office/officeart/2005/8/layout/list1"/>
    <dgm:cxn modelId="{3A4FF1F6-BA8D-4EF6-9A7B-EAA9E18DD079}" srcId="{9D08DA8B-1355-4BA4-90FB-433A30753B8F}" destId="{8F62A529-FE9D-470B-A8B6-6482AECE0070}" srcOrd="2" destOrd="0" parTransId="{234F0513-E305-498F-97CD-2C847587D70F}" sibTransId="{76B2DAFB-AA5E-48FC-83B0-6AE71BBBAB26}"/>
    <dgm:cxn modelId="{442CD138-808F-461A-9E99-4EFDC7A0E7D0}" srcId="{9D08DA8B-1355-4BA4-90FB-433A30753B8F}" destId="{35D965D2-E7E8-42F9-8684-C97BC2554D3A}" srcOrd="3" destOrd="0" parTransId="{9F4381AB-ED41-43F8-877D-4B3D65FE5A0A}" sibTransId="{C3189261-46B2-466D-BEF0-AB91D64C0214}"/>
    <dgm:cxn modelId="{B718E6D5-2ED6-499B-B8CD-7879A2919423}" type="presOf" srcId="{8F62A529-FE9D-470B-A8B6-6482AECE0070}" destId="{4543A56E-A0FB-4155-8865-8602E096A167}" srcOrd="0" destOrd="0" presId="urn:microsoft.com/office/officeart/2005/8/layout/list1"/>
    <dgm:cxn modelId="{88655060-8379-4E4A-9A03-20C04B4F7E2A}" type="presOf" srcId="{2485C648-7D67-4BFD-8420-A984FE28249D}" destId="{883A9916-8591-4286-A0B5-FAB3837A51B4}" srcOrd="0" destOrd="0" presId="urn:microsoft.com/office/officeart/2005/8/layout/list1"/>
    <dgm:cxn modelId="{5830457D-BD83-4A66-8EBD-D28B2A622641}" type="presOf" srcId="{35D965D2-E7E8-42F9-8684-C97BC2554D3A}" destId="{2AE2E96E-B03D-4C36-80B3-B42586C4CCFE}" srcOrd="1" destOrd="0" presId="urn:microsoft.com/office/officeart/2005/8/layout/list1"/>
    <dgm:cxn modelId="{C4F576BA-CDE9-4FFF-92E4-6A288718129E}" srcId="{9D08DA8B-1355-4BA4-90FB-433A30753B8F}" destId="{2485C648-7D67-4BFD-8420-A984FE28249D}" srcOrd="1" destOrd="0" parTransId="{88183928-93AD-4923-A302-B2E4E280C6E8}" sibTransId="{E94ECF9D-28F0-47A5-B034-9FDA9AF432AF}"/>
    <dgm:cxn modelId="{FF07AC01-FC64-4A48-B884-2C68CC963AD3}" type="presOf" srcId="{2485C648-7D67-4BFD-8420-A984FE28249D}" destId="{260380E5-EEC4-4D24-A334-513D2041600C}" srcOrd="1" destOrd="0" presId="urn:microsoft.com/office/officeart/2005/8/layout/list1"/>
    <dgm:cxn modelId="{647B5F63-5D5F-47E3-B4A8-B3B02EE9A4CF}" type="presOf" srcId="{35D965D2-E7E8-42F9-8684-C97BC2554D3A}" destId="{8A83CA15-0596-48BE-9DD4-DEE2155F5815}" srcOrd="0" destOrd="0" presId="urn:microsoft.com/office/officeart/2005/8/layout/list1"/>
    <dgm:cxn modelId="{748AA3D1-EF20-4BE7-8CC8-DFD38274C97D}" type="presOf" srcId="{9D08DA8B-1355-4BA4-90FB-433A30753B8F}" destId="{9C3D7DD0-DC73-43C1-A2E3-C03E09D0C4EC}" srcOrd="0" destOrd="0" presId="urn:microsoft.com/office/officeart/2005/8/layout/list1"/>
    <dgm:cxn modelId="{9F6305D0-E307-495C-9FB5-4F8020A5FC19}" type="presOf" srcId="{503334F6-287D-4F32-9E90-71220686B627}" destId="{AB5E02B8-75BF-4B0E-A908-D18910D51379}" srcOrd="0" destOrd="0" presId="urn:microsoft.com/office/officeart/2005/8/layout/list1"/>
    <dgm:cxn modelId="{B7EA1DEA-957C-4D36-967D-5ECD4F109102}" srcId="{9D08DA8B-1355-4BA4-90FB-433A30753B8F}" destId="{503334F6-287D-4F32-9E90-71220686B627}" srcOrd="0" destOrd="0" parTransId="{9DD1DC92-B427-4758-B0F6-4C2DC4EAB48D}" sibTransId="{B541234C-89B9-4F94-87A0-A8EB6D0B4EC3}"/>
    <dgm:cxn modelId="{C662E767-C2A2-4516-8362-973DCC0618E7}" type="presParOf" srcId="{9C3D7DD0-DC73-43C1-A2E3-C03E09D0C4EC}" destId="{D28D5619-7192-43FF-B195-81883564B5FF}" srcOrd="0" destOrd="0" presId="urn:microsoft.com/office/officeart/2005/8/layout/list1"/>
    <dgm:cxn modelId="{F98CC679-4465-4360-963A-460830C30C92}" type="presParOf" srcId="{D28D5619-7192-43FF-B195-81883564B5FF}" destId="{AB5E02B8-75BF-4B0E-A908-D18910D51379}" srcOrd="0" destOrd="0" presId="urn:microsoft.com/office/officeart/2005/8/layout/list1"/>
    <dgm:cxn modelId="{70319672-62CA-488A-847F-0B4CEEEFD370}" type="presParOf" srcId="{D28D5619-7192-43FF-B195-81883564B5FF}" destId="{4DC1C300-AC50-4E21-8A88-D2F9E6326363}" srcOrd="1" destOrd="0" presId="urn:microsoft.com/office/officeart/2005/8/layout/list1"/>
    <dgm:cxn modelId="{66A992A9-7C0E-471F-B954-D964EE7C96A2}" type="presParOf" srcId="{9C3D7DD0-DC73-43C1-A2E3-C03E09D0C4EC}" destId="{F683320E-DD0E-4DB8-B7F4-8195FED3F0C8}" srcOrd="1" destOrd="0" presId="urn:microsoft.com/office/officeart/2005/8/layout/list1"/>
    <dgm:cxn modelId="{75A48B4B-D677-43AE-8FA0-5374617F44BD}" type="presParOf" srcId="{9C3D7DD0-DC73-43C1-A2E3-C03E09D0C4EC}" destId="{DBD4838D-1694-49DB-9D46-51AB393F2888}" srcOrd="2" destOrd="0" presId="urn:microsoft.com/office/officeart/2005/8/layout/list1"/>
    <dgm:cxn modelId="{DB6307B9-4D64-49C0-8321-DBBA26CC15C6}" type="presParOf" srcId="{9C3D7DD0-DC73-43C1-A2E3-C03E09D0C4EC}" destId="{CAEE6544-A6FB-45ED-96F7-95DCEBC0A9FC}" srcOrd="3" destOrd="0" presId="urn:microsoft.com/office/officeart/2005/8/layout/list1"/>
    <dgm:cxn modelId="{6A83AC76-2777-4C9E-AEE2-34F39A347A01}" type="presParOf" srcId="{9C3D7DD0-DC73-43C1-A2E3-C03E09D0C4EC}" destId="{383FFFA0-99BA-478A-B7D9-96CDE853AE8C}" srcOrd="4" destOrd="0" presId="urn:microsoft.com/office/officeart/2005/8/layout/list1"/>
    <dgm:cxn modelId="{0F55F28A-CE0C-4B24-9D8E-7FE599A67FF7}" type="presParOf" srcId="{383FFFA0-99BA-478A-B7D9-96CDE853AE8C}" destId="{883A9916-8591-4286-A0B5-FAB3837A51B4}" srcOrd="0" destOrd="0" presId="urn:microsoft.com/office/officeart/2005/8/layout/list1"/>
    <dgm:cxn modelId="{5C60D8BE-194A-4277-8C6F-9D68ACB8003F}" type="presParOf" srcId="{383FFFA0-99BA-478A-B7D9-96CDE853AE8C}" destId="{260380E5-EEC4-4D24-A334-513D2041600C}" srcOrd="1" destOrd="0" presId="urn:microsoft.com/office/officeart/2005/8/layout/list1"/>
    <dgm:cxn modelId="{8DA2B8FB-DE1B-458A-93EE-84DA6BE8788F}" type="presParOf" srcId="{9C3D7DD0-DC73-43C1-A2E3-C03E09D0C4EC}" destId="{356F1F70-268A-4A5D-9327-748F9D2F47C8}" srcOrd="5" destOrd="0" presId="urn:microsoft.com/office/officeart/2005/8/layout/list1"/>
    <dgm:cxn modelId="{A69DBDB9-72FC-4202-B31C-7392FF63C455}" type="presParOf" srcId="{9C3D7DD0-DC73-43C1-A2E3-C03E09D0C4EC}" destId="{E1086FC1-2713-4EE1-8C0C-9256E3499557}" srcOrd="6" destOrd="0" presId="urn:microsoft.com/office/officeart/2005/8/layout/list1"/>
    <dgm:cxn modelId="{C43DE26A-7F0F-4E4C-987C-8480C31C16F9}" type="presParOf" srcId="{9C3D7DD0-DC73-43C1-A2E3-C03E09D0C4EC}" destId="{76E1B975-2012-4FF4-92E4-A5E457315390}" srcOrd="7" destOrd="0" presId="urn:microsoft.com/office/officeart/2005/8/layout/list1"/>
    <dgm:cxn modelId="{1034DD63-FF2B-481A-A8F3-45CFE03FAA70}" type="presParOf" srcId="{9C3D7DD0-DC73-43C1-A2E3-C03E09D0C4EC}" destId="{825A7D75-647D-4B13-A858-11A25FF07913}" srcOrd="8" destOrd="0" presId="urn:microsoft.com/office/officeart/2005/8/layout/list1"/>
    <dgm:cxn modelId="{F7F44BB7-63A5-46B8-B301-1E8D393B4437}" type="presParOf" srcId="{825A7D75-647D-4B13-A858-11A25FF07913}" destId="{4543A56E-A0FB-4155-8865-8602E096A167}" srcOrd="0" destOrd="0" presId="urn:microsoft.com/office/officeart/2005/8/layout/list1"/>
    <dgm:cxn modelId="{6DFF6008-62A5-42B8-BF6F-2FCACFFC9D27}" type="presParOf" srcId="{825A7D75-647D-4B13-A858-11A25FF07913}" destId="{9C202506-10F9-4B73-AA24-14711F6ED61D}" srcOrd="1" destOrd="0" presId="urn:microsoft.com/office/officeart/2005/8/layout/list1"/>
    <dgm:cxn modelId="{130499B5-ADF2-4BCE-8260-222DBE57B5B9}" type="presParOf" srcId="{9C3D7DD0-DC73-43C1-A2E3-C03E09D0C4EC}" destId="{39053C8A-8D99-40C7-AA3C-E04175AEE637}" srcOrd="9" destOrd="0" presId="urn:microsoft.com/office/officeart/2005/8/layout/list1"/>
    <dgm:cxn modelId="{02B929EE-585B-4BFE-AB11-BFBBEFADBAF2}" type="presParOf" srcId="{9C3D7DD0-DC73-43C1-A2E3-C03E09D0C4EC}" destId="{A387C633-FD90-4943-83A9-C456AA01B88A}" srcOrd="10" destOrd="0" presId="urn:microsoft.com/office/officeart/2005/8/layout/list1"/>
    <dgm:cxn modelId="{15D97F9B-0668-4042-81FA-492DD9558AAB}" type="presParOf" srcId="{9C3D7DD0-DC73-43C1-A2E3-C03E09D0C4EC}" destId="{AD7C04DC-A498-4C76-AA04-AF063983F107}" srcOrd="11" destOrd="0" presId="urn:microsoft.com/office/officeart/2005/8/layout/list1"/>
    <dgm:cxn modelId="{83876FE7-FCF4-4BBE-95AB-BB4363FAADF3}" type="presParOf" srcId="{9C3D7DD0-DC73-43C1-A2E3-C03E09D0C4EC}" destId="{4F0E333D-A7B2-41EB-835C-9C24150777A4}" srcOrd="12" destOrd="0" presId="urn:microsoft.com/office/officeart/2005/8/layout/list1"/>
    <dgm:cxn modelId="{F20373CB-0FB8-40E5-B161-573E5E0FD4B8}" type="presParOf" srcId="{4F0E333D-A7B2-41EB-835C-9C24150777A4}" destId="{8A83CA15-0596-48BE-9DD4-DEE2155F5815}" srcOrd="0" destOrd="0" presId="urn:microsoft.com/office/officeart/2005/8/layout/list1"/>
    <dgm:cxn modelId="{56EAC675-1284-4CAF-8A3E-605C1DD29192}" type="presParOf" srcId="{4F0E333D-A7B2-41EB-835C-9C24150777A4}" destId="{2AE2E96E-B03D-4C36-80B3-B42586C4CCFE}" srcOrd="1" destOrd="0" presId="urn:microsoft.com/office/officeart/2005/8/layout/list1"/>
    <dgm:cxn modelId="{E60886B6-95D6-4EC0-B827-CC3BD7297DCE}" type="presParOf" srcId="{9C3D7DD0-DC73-43C1-A2E3-C03E09D0C4EC}" destId="{1DC7E6E8-494D-4C35-92C5-99DF065B5626}" srcOrd="13" destOrd="0" presId="urn:microsoft.com/office/officeart/2005/8/layout/list1"/>
    <dgm:cxn modelId="{40E49D36-ABB8-454E-9370-7C34F323771B}" type="presParOf" srcId="{9C3D7DD0-DC73-43C1-A2E3-C03E09D0C4EC}" destId="{862F9924-357E-472B-805D-860C0B36E54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BD4838D-1694-49DB-9D46-51AB393F2888}">
      <dsp:nvSpPr>
        <dsp:cNvPr id="0" name=""/>
        <dsp:cNvSpPr/>
      </dsp:nvSpPr>
      <dsp:spPr>
        <a:xfrm>
          <a:off x="0" y="34702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1C300-AC50-4E21-8A88-D2F9E6326363}">
      <dsp:nvSpPr>
        <dsp:cNvPr id="0" name=""/>
        <dsp:cNvSpPr/>
      </dsp:nvSpPr>
      <dsp:spPr>
        <a:xfrm>
          <a:off x="304800" y="7539"/>
          <a:ext cx="4267200" cy="67896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XML</a:t>
          </a:r>
          <a:endParaRPr lang="zh-CN" altLang="en-US" sz="2300" kern="1200" dirty="0"/>
        </a:p>
      </dsp:txBody>
      <dsp:txXfrm>
        <a:off x="304800" y="7539"/>
        <a:ext cx="4267200" cy="678960"/>
      </dsp:txXfrm>
    </dsp:sp>
    <dsp:sp modelId="{E1086FC1-2713-4EE1-8C0C-9256E3499557}">
      <dsp:nvSpPr>
        <dsp:cNvPr id="0" name=""/>
        <dsp:cNvSpPr/>
      </dsp:nvSpPr>
      <dsp:spPr>
        <a:xfrm>
          <a:off x="0" y="139030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380E5-EEC4-4D24-A334-513D2041600C}">
      <dsp:nvSpPr>
        <dsp:cNvPr id="0" name=""/>
        <dsp:cNvSpPr/>
      </dsp:nvSpPr>
      <dsp:spPr>
        <a:xfrm>
          <a:off x="304800" y="1050819"/>
          <a:ext cx="4267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HTML</a:t>
          </a:r>
          <a:endParaRPr lang="zh-CN" altLang="en-US" sz="2300" kern="1200" dirty="0"/>
        </a:p>
      </dsp:txBody>
      <dsp:txXfrm>
        <a:off x="304800" y="1050819"/>
        <a:ext cx="4267200" cy="678960"/>
      </dsp:txXfrm>
    </dsp:sp>
    <dsp:sp modelId="{A387C633-FD90-4943-83A9-C456AA01B88A}">
      <dsp:nvSpPr>
        <dsp:cNvPr id="0" name=""/>
        <dsp:cNvSpPr/>
      </dsp:nvSpPr>
      <dsp:spPr>
        <a:xfrm>
          <a:off x="0" y="243358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202506-10F9-4B73-AA24-14711F6ED61D}">
      <dsp:nvSpPr>
        <dsp:cNvPr id="0" name=""/>
        <dsp:cNvSpPr/>
      </dsp:nvSpPr>
      <dsp:spPr>
        <a:xfrm>
          <a:off x="304800" y="2094100"/>
          <a:ext cx="4267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CSS</a:t>
          </a:r>
        </a:p>
      </dsp:txBody>
      <dsp:txXfrm>
        <a:off x="304800" y="2094100"/>
        <a:ext cx="4267200" cy="678960"/>
      </dsp:txXfrm>
    </dsp:sp>
    <dsp:sp modelId="{862F9924-357E-472B-805D-860C0B36E548}">
      <dsp:nvSpPr>
        <dsp:cNvPr id="0" name=""/>
        <dsp:cNvSpPr/>
      </dsp:nvSpPr>
      <dsp:spPr>
        <a:xfrm>
          <a:off x="0" y="347686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2E96E-B03D-4C36-80B3-B42586C4CCFE}">
      <dsp:nvSpPr>
        <dsp:cNvPr id="0" name=""/>
        <dsp:cNvSpPr/>
      </dsp:nvSpPr>
      <dsp:spPr>
        <a:xfrm>
          <a:off x="304800" y="3137380"/>
          <a:ext cx="4267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JS</a:t>
          </a:r>
        </a:p>
      </dsp:txBody>
      <dsp:txXfrm>
        <a:off x="304800" y="3137380"/>
        <a:ext cx="4267200" cy="67896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BD4838D-1694-49DB-9D46-51AB393F2888}">
      <dsp:nvSpPr>
        <dsp:cNvPr id="0" name=""/>
        <dsp:cNvSpPr/>
      </dsp:nvSpPr>
      <dsp:spPr>
        <a:xfrm>
          <a:off x="0" y="34702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1C300-AC50-4E21-8A88-D2F9E6326363}">
      <dsp:nvSpPr>
        <dsp:cNvPr id="0" name=""/>
        <dsp:cNvSpPr/>
      </dsp:nvSpPr>
      <dsp:spPr>
        <a:xfrm>
          <a:off x="304800" y="7539"/>
          <a:ext cx="4267200" cy="67896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XML</a:t>
          </a:r>
          <a:endParaRPr lang="zh-CN" altLang="en-US" sz="2300" kern="1200" dirty="0"/>
        </a:p>
      </dsp:txBody>
      <dsp:txXfrm>
        <a:off x="304800" y="7539"/>
        <a:ext cx="4267200" cy="678960"/>
      </dsp:txXfrm>
    </dsp:sp>
    <dsp:sp modelId="{E1086FC1-2713-4EE1-8C0C-9256E3499557}">
      <dsp:nvSpPr>
        <dsp:cNvPr id="0" name=""/>
        <dsp:cNvSpPr/>
      </dsp:nvSpPr>
      <dsp:spPr>
        <a:xfrm>
          <a:off x="0" y="139030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380E5-EEC4-4D24-A334-513D2041600C}">
      <dsp:nvSpPr>
        <dsp:cNvPr id="0" name=""/>
        <dsp:cNvSpPr/>
      </dsp:nvSpPr>
      <dsp:spPr>
        <a:xfrm>
          <a:off x="304800" y="1050819"/>
          <a:ext cx="4267200" cy="67896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HTML</a:t>
          </a:r>
          <a:endParaRPr lang="zh-CN" altLang="en-US" sz="2300" kern="1200" dirty="0"/>
        </a:p>
      </dsp:txBody>
      <dsp:txXfrm>
        <a:off x="304800" y="1050819"/>
        <a:ext cx="4267200" cy="678960"/>
      </dsp:txXfrm>
    </dsp:sp>
    <dsp:sp modelId="{A387C633-FD90-4943-83A9-C456AA01B88A}">
      <dsp:nvSpPr>
        <dsp:cNvPr id="0" name=""/>
        <dsp:cNvSpPr/>
      </dsp:nvSpPr>
      <dsp:spPr>
        <a:xfrm>
          <a:off x="0" y="243358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202506-10F9-4B73-AA24-14711F6ED61D}">
      <dsp:nvSpPr>
        <dsp:cNvPr id="0" name=""/>
        <dsp:cNvSpPr/>
      </dsp:nvSpPr>
      <dsp:spPr>
        <a:xfrm>
          <a:off x="304800" y="2094100"/>
          <a:ext cx="4267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CSS</a:t>
          </a:r>
        </a:p>
      </dsp:txBody>
      <dsp:txXfrm>
        <a:off x="304800" y="2094100"/>
        <a:ext cx="4267200" cy="678960"/>
      </dsp:txXfrm>
    </dsp:sp>
    <dsp:sp modelId="{862F9924-357E-472B-805D-860C0B36E548}">
      <dsp:nvSpPr>
        <dsp:cNvPr id="0" name=""/>
        <dsp:cNvSpPr/>
      </dsp:nvSpPr>
      <dsp:spPr>
        <a:xfrm>
          <a:off x="0" y="347686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2E96E-B03D-4C36-80B3-B42586C4CCFE}">
      <dsp:nvSpPr>
        <dsp:cNvPr id="0" name=""/>
        <dsp:cNvSpPr/>
      </dsp:nvSpPr>
      <dsp:spPr>
        <a:xfrm>
          <a:off x="304800" y="3137380"/>
          <a:ext cx="4267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JS</a:t>
          </a:r>
        </a:p>
      </dsp:txBody>
      <dsp:txXfrm>
        <a:off x="304800" y="3137380"/>
        <a:ext cx="4267200" cy="67896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BD4838D-1694-49DB-9D46-51AB393F2888}">
      <dsp:nvSpPr>
        <dsp:cNvPr id="0" name=""/>
        <dsp:cNvSpPr/>
      </dsp:nvSpPr>
      <dsp:spPr>
        <a:xfrm>
          <a:off x="0" y="34702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1C300-AC50-4E21-8A88-D2F9E6326363}">
      <dsp:nvSpPr>
        <dsp:cNvPr id="0" name=""/>
        <dsp:cNvSpPr/>
      </dsp:nvSpPr>
      <dsp:spPr>
        <a:xfrm>
          <a:off x="304800" y="7539"/>
          <a:ext cx="4267200" cy="67896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XML</a:t>
          </a:r>
          <a:endParaRPr lang="zh-CN" altLang="en-US" sz="2300" kern="1200" dirty="0"/>
        </a:p>
      </dsp:txBody>
      <dsp:txXfrm>
        <a:off x="304800" y="7539"/>
        <a:ext cx="4267200" cy="678960"/>
      </dsp:txXfrm>
    </dsp:sp>
    <dsp:sp modelId="{E1086FC1-2713-4EE1-8C0C-9256E3499557}">
      <dsp:nvSpPr>
        <dsp:cNvPr id="0" name=""/>
        <dsp:cNvSpPr/>
      </dsp:nvSpPr>
      <dsp:spPr>
        <a:xfrm>
          <a:off x="0" y="139030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380E5-EEC4-4D24-A334-513D2041600C}">
      <dsp:nvSpPr>
        <dsp:cNvPr id="0" name=""/>
        <dsp:cNvSpPr/>
      </dsp:nvSpPr>
      <dsp:spPr>
        <a:xfrm>
          <a:off x="304800" y="1050819"/>
          <a:ext cx="4267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HTML</a:t>
          </a:r>
          <a:endParaRPr lang="zh-CN" altLang="en-US" sz="2300" kern="1200" dirty="0"/>
        </a:p>
      </dsp:txBody>
      <dsp:txXfrm>
        <a:off x="304800" y="1050819"/>
        <a:ext cx="4267200" cy="678960"/>
      </dsp:txXfrm>
    </dsp:sp>
    <dsp:sp modelId="{A387C633-FD90-4943-83A9-C456AA01B88A}">
      <dsp:nvSpPr>
        <dsp:cNvPr id="0" name=""/>
        <dsp:cNvSpPr/>
      </dsp:nvSpPr>
      <dsp:spPr>
        <a:xfrm>
          <a:off x="0" y="243358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202506-10F9-4B73-AA24-14711F6ED61D}">
      <dsp:nvSpPr>
        <dsp:cNvPr id="0" name=""/>
        <dsp:cNvSpPr/>
      </dsp:nvSpPr>
      <dsp:spPr>
        <a:xfrm>
          <a:off x="304800" y="2094100"/>
          <a:ext cx="4267200" cy="67896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CSS</a:t>
          </a:r>
        </a:p>
      </dsp:txBody>
      <dsp:txXfrm>
        <a:off x="304800" y="2094100"/>
        <a:ext cx="4267200" cy="678960"/>
      </dsp:txXfrm>
    </dsp:sp>
    <dsp:sp modelId="{862F9924-357E-472B-805D-860C0B36E548}">
      <dsp:nvSpPr>
        <dsp:cNvPr id="0" name=""/>
        <dsp:cNvSpPr/>
      </dsp:nvSpPr>
      <dsp:spPr>
        <a:xfrm>
          <a:off x="0" y="347686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2E96E-B03D-4C36-80B3-B42586C4CCFE}">
      <dsp:nvSpPr>
        <dsp:cNvPr id="0" name=""/>
        <dsp:cNvSpPr/>
      </dsp:nvSpPr>
      <dsp:spPr>
        <a:xfrm>
          <a:off x="304800" y="3137380"/>
          <a:ext cx="4267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JS</a:t>
          </a:r>
        </a:p>
      </dsp:txBody>
      <dsp:txXfrm>
        <a:off x="304800" y="3137380"/>
        <a:ext cx="4267200" cy="67896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BD4838D-1694-49DB-9D46-51AB393F2888}">
      <dsp:nvSpPr>
        <dsp:cNvPr id="0" name=""/>
        <dsp:cNvSpPr/>
      </dsp:nvSpPr>
      <dsp:spPr>
        <a:xfrm>
          <a:off x="0" y="34702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1C300-AC50-4E21-8A88-D2F9E6326363}">
      <dsp:nvSpPr>
        <dsp:cNvPr id="0" name=""/>
        <dsp:cNvSpPr/>
      </dsp:nvSpPr>
      <dsp:spPr>
        <a:xfrm>
          <a:off x="304800" y="7539"/>
          <a:ext cx="4267200" cy="67896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XML</a:t>
          </a:r>
          <a:endParaRPr lang="zh-CN" altLang="en-US" sz="2300" kern="1200" dirty="0"/>
        </a:p>
      </dsp:txBody>
      <dsp:txXfrm>
        <a:off x="304800" y="7539"/>
        <a:ext cx="4267200" cy="678960"/>
      </dsp:txXfrm>
    </dsp:sp>
    <dsp:sp modelId="{E1086FC1-2713-4EE1-8C0C-9256E3499557}">
      <dsp:nvSpPr>
        <dsp:cNvPr id="0" name=""/>
        <dsp:cNvSpPr/>
      </dsp:nvSpPr>
      <dsp:spPr>
        <a:xfrm>
          <a:off x="0" y="139030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380E5-EEC4-4D24-A334-513D2041600C}">
      <dsp:nvSpPr>
        <dsp:cNvPr id="0" name=""/>
        <dsp:cNvSpPr/>
      </dsp:nvSpPr>
      <dsp:spPr>
        <a:xfrm>
          <a:off x="304800" y="1050819"/>
          <a:ext cx="4267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HTML</a:t>
          </a:r>
          <a:endParaRPr lang="zh-CN" altLang="en-US" sz="2300" kern="1200" dirty="0"/>
        </a:p>
      </dsp:txBody>
      <dsp:txXfrm>
        <a:off x="304800" y="1050819"/>
        <a:ext cx="4267200" cy="678960"/>
      </dsp:txXfrm>
    </dsp:sp>
    <dsp:sp modelId="{A387C633-FD90-4943-83A9-C456AA01B88A}">
      <dsp:nvSpPr>
        <dsp:cNvPr id="0" name=""/>
        <dsp:cNvSpPr/>
      </dsp:nvSpPr>
      <dsp:spPr>
        <a:xfrm>
          <a:off x="0" y="243358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202506-10F9-4B73-AA24-14711F6ED61D}">
      <dsp:nvSpPr>
        <dsp:cNvPr id="0" name=""/>
        <dsp:cNvSpPr/>
      </dsp:nvSpPr>
      <dsp:spPr>
        <a:xfrm>
          <a:off x="304800" y="2094100"/>
          <a:ext cx="4267200" cy="67896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CSS</a:t>
          </a:r>
        </a:p>
      </dsp:txBody>
      <dsp:txXfrm>
        <a:off x="304800" y="2094100"/>
        <a:ext cx="4267200" cy="678960"/>
      </dsp:txXfrm>
    </dsp:sp>
    <dsp:sp modelId="{862F9924-357E-472B-805D-860C0B36E548}">
      <dsp:nvSpPr>
        <dsp:cNvPr id="0" name=""/>
        <dsp:cNvSpPr/>
      </dsp:nvSpPr>
      <dsp:spPr>
        <a:xfrm>
          <a:off x="0" y="347686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2E96E-B03D-4C36-80B3-B42586C4CCFE}">
      <dsp:nvSpPr>
        <dsp:cNvPr id="0" name=""/>
        <dsp:cNvSpPr/>
      </dsp:nvSpPr>
      <dsp:spPr>
        <a:xfrm>
          <a:off x="304800" y="3137380"/>
          <a:ext cx="4267200" cy="67896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JS</a:t>
          </a:r>
        </a:p>
      </dsp:txBody>
      <dsp:txXfrm>
        <a:off x="304800" y="3137380"/>
        <a:ext cx="4267200" cy="678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50" tIns="47875" rIns="95750" bIns="47875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50" tIns="47875" rIns="95750" bIns="47875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50" tIns="47875" rIns="95750" bIns="47875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50" tIns="47875" rIns="95750" bIns="47875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fld id="{4E5D4A11-EBA8-46D5-AB82-2AED50F0A2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56168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50" tIns="47875" rIns="95750" bIns="47875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50" tIns="47875" rIns="95750" bIns="47875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6125"/>
            <a:ext cx="4970462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2813"/>
            <a:ext cx="5453062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50" tIns="47875" rIns="95750" bIns="478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50" tIns="47875" rIns="95750" bIns="47875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50" tIns="47875" rIns="95750" bIns="47875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fld id="{9382E693-E9B4-4BE6-9426-9D41DC012F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682664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2E693-E9B4-4BE6-9426-9D41DC012FB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2E693-E9B4-4BE6-9426-9D41DC012FB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2E693-E9B4-4BE6-9426-9D41DC012FB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我们可以把它想像成现实中上方开口的盒子，然后从正上往下俯视，边框相当于盒子的厚度，内容相对于盒子中所装物体的空间，而填充呢，相当于为防震而在盒子内填充的泡沫，边界呢相当于在这个盒子周围要留出一定的空间，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方便取出。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2E693-E9B4-4BE6-9426-9D41DC012FB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我们可以把它想像成现实中上方开口的盒子，然后从正上往下俯视，边框相当于盒子的厚度，内容相对于盒子中所装物体的空间，而填充呢，相当于为防震而在盒子内填充的泡沫，边界呢相当于在这个盒子周围要留出一定的空间，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方便取出。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2E693-E9B4-4BE6-9426-9D41DC012FB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我们可以把它想像成现实中上方开口的盒子，然后从正上往下俯视，边框相当于盒子的厚度，内容相对于盒子中所装物体的空间，而填充呢，相当于为防震而在盒子内填充的泡沫，边界呢相当于在这个盒子周围要留出一定的空间，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方便取出。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2E693-E9B4-4BE6-9426-9D41DC012FB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我们可以把它想像成现实中上方开口的盒子，然后从正上往下俯视，边框相当于盒子的厚度，内容相对于盒子中所装物体的空间，而填充呢，相当于为防震而在盒子内填充的泡沫，边界呢相当于在这个盒子周围要留出一定的空间，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方便取出。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2E693-E9B4-4BE6-9426-9D41DC012FB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我们可以把它想像成现实中上方开口的盒子，然后从正上往下俯视，边框相当于盒子的厚度，内容相对于盒子中所装物体的空间，而填充呢，相当于为防震而在盒子内填充的泡沫，边界呢相当于在这个盒子周围要留出一定的空间，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方便取出。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2E693-E9B4-4BE6-9426-9D41DC012FB9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2E693-E9B4-4BE6-9426-9D41DC012FB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2E693-E9B4-4BE6-9426-9D41DC012FB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2E693-E9B4-4BE6-9426-9D41DC012FB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2E693-E9B4-4BE6-9426-9D41DC012FB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2E693-E9B4-4BE6-9426-9D41DC012FB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2E693-E9B4-4BE6-9426-9D41DC012FB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2E693-E9B4-4BE6-9426-9D41DC012FB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2E693-E9B4-4BE6-9426-9D41DC012FB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Untitled-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3875" y="6165850"/>
            <a:ext cx="180181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5" descr="图片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8843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411413" y="2103438"/>
            <a:ext cx="6259512" cy="1470025"/>
          </a:xfrm>
        </p:spPr>
        <p:txBody>
          <a:bodyPr/>
          <a:lstStyle>
            <a:lvl1pPr algn="ctr">
              <a:defRPr sz="2400">
                <a:solidFill>
                  <a:schemeClr val="hlink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140075" y="4005263"/>
            <a:ext cx="4816475" cy="11509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1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340E0-A69F-413E-B57C-EF24A73BF1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1938"/>
            <a:ext cx="2057400" cy="5975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1938"/>
            <a:ext cx="6019800" cy="59753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2B4C3-470C-42EC-96BA-4ED5C87C50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788" y="261938"/>
            <a:ext cx="6983412" cy="7191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8600" cy="5040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040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423A2-4C95-4A20-BC4B-29E40E31D1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788" y="261938"/>
            <a:ext cx="6983412" cy="7191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96975"/>
            <a:ext cx="8229600" cy="504031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D5058-8C16-4D41-BF86-FC0D4A53C5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76E01-EED2-4E60-911F-87A17FFAA51A}" type="datetimeFigureOut">
              <a:rPr lang="zh-CN" altLang="en-US"/>
              <a:pPr>
                <a:defRPr/>
              </a:pPr>
              <a:t>2015/3/22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82038-70C2-4220-9BAD-D3D6648368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285F7-ADFC-4642-88DD-3BE5E007AA5E}" type="datetimeFigureOut">
              <a:rPr lang="zh-CN" altLang="en-US"/>
              <a:pPr>
                <a:defRPr/>
              </a:pPr>
              <a:t>2015/3/22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9297D-E1EF-4CF0-AD00-02D26BBAA2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DF643-025A-473D-8B5C-8D0EE338F937}" type="datetimeFigureOut">
              <a:rPr lang="zh-CN" altLang="en-US"/>
              <a:pPr>
                <a:defRPr/>
              </a:pPr>
              <a:t>2015/3/22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3679C-A553-41D5-B72A-B2660DF6FD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354C6-03FE-4417-9F11-47D518FE2DF3}" type="datetimeFigureOut">
              <a:rPr lang="zh-CN" altLang="en-US"/>
              <a:pPr>
                <a:defRPr/>
              </a:pPr>
              <a:t>2015/3/22 Sunday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A7F19-76D2-4912-BA17-A9D9A98415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613A7-BCA8-47CE-A0C2-06A51CA1DC24}" type="datetimeFigureOut">
              <a:rPr lang="zh-CN" altLang="en-US"/>
              <a:pPr>
                <a:defRPr/>
              </a:pPr>
              <a:t>2015/3/22 Sunday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4B0CD-82A9-4D29-ABA5-C953F05F89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4BBA3-D6B3-4BDD-89E0-0FF2E96E7AB5}" type="datetimeFigureOut">
              <a:rPr lang="zh-CN" altLang="en-US"/>
              <a:pPr>
                <a:defRPr/>
              </a:pPr>
              <a:t>2015/3/22 Sunday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27D6F-5FA3-4293-AA05-6A91C31D46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1E404-DB7F-4CE8-B406-FB6B436206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ED59B-902B-4F9B-A812-EA9654B6B437}" type="datetimeFigureOut">
              <a:rPr lang="zh-CN" altLang="en-US"/>
              <a:pPr>
                <a:defRPr/>
              </a:pPr>
              <a:t>2015/3/22 Sunday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9E716-A0CF-475F-8586-620EA3FC2F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CCEEA-4069-4B25-BF32-2405943919F7}" type="datetimeFigureOut">
              <a:rPr lang="zh-CN" altLang="en-US"/>
              <a:pPr>
                <a:defRPr/>
              </a:pPr>
              <a:t>2015/3/22 Sunday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C23C2-EB96-4677-B865-F4B4756C59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1FFB9-DBD5-4F2E-9716-C8BC62139CC9}" type="datetimeFigureOut">
              <a:rPr lang="zh-CN" altLang="en-US"/>
              <a:pPr>
                <a:defRPr/>
              </a:pPr>
              <a:t>2015/3/22 Sunday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358F0-420D-42E7-98F7-744E83C546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5C0EB-7171-4591-930B-C4E1F72A37B6}" type="datetimeFigureOut">
              <a:rPr lang="zh-CN" altLang="en-US"/>
              <a:pPr>
                <a:defRPr/>
              </a:pPr>
              <a:t>2015/3/22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37DD4-1DDB-4B44-A501-7683C2EFF4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1771A-7CB4-4A34-B04A-27A8AA467BED}" type="datetimeFigureOut">
              <a:rPr lang="zh-CN" altLang="en-US"/>
              <a:pPr>
                <a:defRPr/>
              </a:pPr>
              <a:t>2015/3/22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2EFA8-A074-442F-A996-2E5D90F63B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96CFB-B6F1-4219-93DD-BE3CFF5FB9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924B8-9101-4D81-8543-4882A84B3E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213A1-C353-47B4-86C8-064E38D68A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61849-B0A8-42F3-BFE4-694B5E3AC5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73103-79A7-41DB-81E5-3B5829031B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3FC7C-4B0B-4A97-B8C4-B5D1F342E8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7C306-3E7E-43B0-BAF4-1343AED712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5" descr="图片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88" y="-12700"/>
            <a:ext cx="9144000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1" descr="图片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524625"/>
            <a:ext cx="9144000" cy="333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8788" y="261938"/>
            <a:ext cx="6983412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5734050"/>
            <a:ext cx="2895600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925" y="6586538"/>
            <a:ext cx="69373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fld id="{112410BD-BD32-4688-905A-136FBB2FF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Rectangle 13"/>
          <p:cNvSpPr>
            <a:spLocks noChangeArrowheads="1"/>
          </p:cNvSpPr>
          <p:nvPr/>
        </p:nvSpPr>
        <p:spPr bwMode="auto">
          <a:xfrm>
            <a:off x="874713" y="6559550"/>
            <a:ext cx="5486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68400"/>
          <a:lstStyle/>
          <a:p>
            <a:pPr>
              <a:defRPr/>
            </a:pPr>
            <a:endParaRPr lang="en-GB" altLang="zh-CN" sz="1000">
              <a:solidFill>
                <a:schemeClr val="bg1"/>
              </a:solidFill>
              <a:ea typeface="宋体" pitchFamily="2" charset="-122"/>
              <a:cs typeface="Arial" charset="0"/>
            </a:endParaRPr>
          </a:p>
        </p:txBody>
      </p:sp>
      <p:pic>
        <p:nvPicPr>
          <p:cNvPr id="1033" name="Picture 27" descr="infoserviceLogo-White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812088" y="639763"/>
            <a:ext cx="1150937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Text Box 28"/>
          <p:cNvSpPr txBox="1">
            <a:spLocks noChangeArrowheads="1"/>
          </p:cNvSpPr>
          <p:nvPr/>
        </p:nvSpPr>
        <p:spPr bwMode="auto">
          <a:xfrm>
            <a:off x="6924675" y="6569075"/>
            <a:ext cx="2111375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1200">
                <a:solidFill>
                  <a:srgbClr val="0000CC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 sz="1200">
                <a:solidFill>
                  <a:srgbClr val="0000CC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 sz="1200">
                <a:solidFill>
                  <a:srgbClr val="0000CC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 sz="1200">
                <a:solidFill>
                  <a:srgbClr val="0000CC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 sz="1200">
                <a:solidFill>
                  <a:srgbClr val="0000CC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CC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CC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CC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CC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r" eaLnBrk="1" hangingPunct="1">
              <a:defRPr/>
            </a:pPr>
            <a:r>
              <a:rPr lang="zh-CN" altLang="en-GB" sz="1000" smtClean="0">
                <a:solidFill>
                  <a:schemeClr val="bg1"/>
                </a:solidFill>
                <a:ea typeface="宋体" pitchFamily="2" charset="-122"/>
                <a:cs typeface="Arial" charset="0"/>
              </a:rPr>
              <a:t>英孚思为版权所有</a:t>
            </a:r>
          </a:p>
        </p:txBody>
      </p:sp>
      <p:sp>
        <p:nvSpPr>
          <p:cNvPr id="1035" name="Rectangle 32"/>
          <p:cNvSpPr>
            <a:spLocks noChangeArrowheads="1"/>
          </p:cNvSpPr>
          <p:nvPr/>
        </p:nvSpPr>
        <p:spPr bwMode="auto">
          <a:xfrm>
            <a:off x="827088" y="6553200"/>
            <a:ext cx="5486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68400"/>
          <a:lstStyle/>
          <a:p>
            <a:pPr>
              <a:defRPr/>
            </a:pPr>
            <a:endParaRPr lang="en-GB" altLang="zh-CN" sz="1000">
              <a:solidFill>
                <a:schemeClr val="bg1"/>
              </a:solidFill>
              <a:ea typeface="宋体" pitchFamily="2" charset="-122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17" r:id="rId1"/>
    <p:sldLayoutId id="2147485595" r:id="rId2"/>
    <p:sldLayoutId id="2147485596" r:id="rId3"/>
    <p:sldLayoutId id="2147485597" r:id="rId4"/>
    <p:sldLayoutId id="2147485598" r:id="rId5"/>
    <p:sldLayoutId id="2147485599" r:id="rId6"/>
    <p:sldLayoutId id="2147485600" r:id="rId7"/>
    <p:sldLayoutId id="2147485601" r:id="rId8"/>
    <p:sldLayoutId id="2147485602" r:id="rId9"/>
    <p:sldLayoutId id="2147485603" r:id="rId10"/>
    <p:sldLayoutId id="2147485604" r:id="rId11"/>
    <p:sldLayoutId id="2147485605" r:id="rId12"/>
    <p:sldLayoutId id="2147485606" r:id="rId13"/>
  </p:sldLayoutIdLst>
  <p:hf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幼圆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幼圆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幼圆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幼圆" pitchFamily="49" charset="-122"/>
        </a:defRPr>
      </a:lvl5pPr>
      <a:lvl6pPr marL="457200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幼圆" pitchFamily="49" charset="-122"/>
        </a:defRPr>
      </a:lvl6pPr>
      <a:lvl7pPr marL="914400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幼圆" pitchFamily="49" charset="-122"/>
        </a:defRPr>
      </a:lvl7pPr>
      <a:lvl8pPr marL="1371600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幼圆" pitchFamily="49" charset="-122"/>
        </a:defRPr>
      </a:lvl8pPr>
      <a:lvl9pPr marL="1828800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幼圆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n"/>
        <a:defRPr sz="2800">
          <a:solidFill>
            <a:schemeClr val="hlink"/>
          </a:solidFill>
          <a:latin typeface="+mn-lt"/>
          <a:ea typeface="宋体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ü"/>
        <a:defRPr sz="2400">
          <a:solidFill>
            <a:schemeClr val="tx1"/>
          </a:solidFill>
          <a:latin typeface="+mn-lt"/>
          <a:ea typeface="宋体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hlink"/>
          </a:solidFill>
          <a:latin typeface="+mn-lt"/>
          <a:ea typeface="宋体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»"/>
        <a:defRPr sz="1600">
          <a:solidFill>
            <a:schemeClr val="hlink"/>
          </a:solidFill>
          <a:latin typeface="+mn-lt"/>
          <a:ea typeface="宋体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»"/>
        <a:defRPr sz="1600">
          <a:solidFill>
            <a:schemeClr val="hlink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»"/>
        <a:defRPr sz="1600">
          <a:solidFill>
            <a:schemeClr val="hlink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»"/>
        <a:defRPr sz="1600">
          <a:solidFill>
            <a:schemeClr val="hlink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»"/>
        <a:defRPr sz="1600"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5F0CF05-562D-4E5F-87D5-4CAE614B73F4}" type="datetimeFigureOut">
              <a:rPr lang="zh-CN" altLang="en-US"/>
              <a:pPr>
                <a:defRPr/>
              </a:pPr>
              <a:t>2015/3/22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E4C80DB-BFEB-402B-B2BF-F9E894B644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18" r:id="rId1"/>
    <p:sldLayoutId id="2147485607" r:id="rId2"/>
    <p:sldLayoutId id="2147485608" r:id="rId3"/>
    <p:sldLayoutId id="2147485609" r:id="rId4"/>
    <p:sldLayoutId id="2147485610" r:id="rId5"/>
    <p:sldLayoutId id="2147485611" r:id="rId6"/>
    <p:sldLayoutId id="2147485612" r:id="rId7"/>
    <p:sldLayoutId id="2147485613" r:id="rId8"/>
    <p:sldLayoutId id="2147485614" r:id="rId9"/>
    <p:sldLayoutId id="2147485615" r:id="rId10"/>
    <p:sldLayoutId id="214748561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42875" y="2357438"/>
            <a:ext cx="8858250" cy="1785937"/>
          </a:xfrm>
          <a:prstGeom prst="roundRect">
            <a:avLst>
              <a:gd name="adj" fmla="val 12033"/>
            </a:avLst>
          </a:prstGeom>
          <a:solidFill>
            <a:schemeClr val="bg1"/>
          </a:solidFill>
          <a:ln>
            <a:noFill/>
          </a:ln>
          <a:effectLst>
            <a:outerShdw blurRad="762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2011</a:t>
            </a:r>
            <a:endParaRPr lang="zh-CN" altLang="en-US" dirty="0"/>
          </a:p>
        </p:txBody>
      </p:sp>
      <p:pic>
        <p:nvPicPr>
          <p:cNvPr id="5124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4725" y="2500313"/>
            <a:ext cx="7334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0063" y="2500313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0813" y="3257550"/>
            <a:ext cx="7620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34250" y="3265488"/>
            <a:ext cx="735013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20063" y="3571875"/>
            <a:ext cx="4286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48688" y="3265488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0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2238" y="2471738"/>
            <a:ext cx="785812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1" name="Picture 2" descr="C:\Users\wenshitao\Desktop\1号店 LOGO\1STORE 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0338" y="2490788"/>
            <a:ext cx="71755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2" name="Picture 4" descr="C:\Users\wenshitao\Desktop\1STORE log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71875" y="357188"/>
            <a:ext cx="1931988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67544" y="2564904"/>
            <a:ext cx="32819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Web</a:t>
            </a:r>
            <a:r>
              <a:rPr lang="zh-CN" altLang="en-US" sz="4000" dirty="0" smtClean="0"/>
              <a:t>开发基础</a:t>
            </a:r>
            <a:endParaRPr lang="en-US" altLang="zh-CN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9297D-E1EF-4CF0-AD00-02D26BBAA270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684213" y="0"/>
            <a:ext cx="8229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学习目录</a:t>
            </a:r>
          </a:p>
        </p:txBody>
      </p:sp>
      <p:graphicFrame>
        <p:nvGraphicFramePr>
          <p:cNvPr id="38" name="图示 37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/>
          <a:lstStyle/>
          <a:p>
            <a:r>
              <a:rPr lang="zh-CN" altLang="en-US" sz="3600" b="1" dirty="0" smtClean="0"/>
              <a:t>什么是</a:t>
            </a:r>
            <a:r>
              <a:rPr lang="en-US" altLang="zh-CN" sz="3600" b="1" dirty="0" smtClean="0"/>
              <a:t>HTML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是英文</a:t>
            </a:r>
            <a:r>
              <a:rPr lang="en-US" altLang="zh-CN" dirty="0" smtClean="0"/>
              <a:t>Hyper Text Mark-up Language(</a:t>
            </a:r>
            <a:r>
              <a:rPr lang="zh-CN" altLang="en-US" dirty="0" smtClean="0"/>
              <a:t>超文本标记语言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的缩写，它规定了自己的语法规则，用来表示比“文本”更丰富的意义，比如图片，表格，链接等。浏览器（</a:t>
            </a:r>
            <a:r>
              <a:rPr lang="en-US" altLang="zh-CN" dirty="0" err="1" smtClean="0"/>
              <a:t>IE,FireFox</a:t>
            </a:r>
            <a:r>
              <a:rPr lang="zh-CN" altLang="en-US" dirty="0" smtClean="0"/>
              <a:t>等）软件知道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语言的语法，可以用来查看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文档。目前互联网上的绝大部分网页都是使用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编写的。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9297D-E1EF-4CF0-AD00-02D26BBAA270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/>
          <a:lstStyle/>
          <a:p>
            <a:r>
              <a:rPr lang="zh-CN" altLang="en-US" sz="3600" b="1" dirty="0" smtClean="0"/>
              <a:t>什么是</a:t>
            </a:r>
            <a:r>
              <a:rPr lang="en-US" altLang="zh-CN" sz="3600" b="1" dirty="0" smtClean="0"/>
              <a:t>XHTML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US" altLang="zh-CN" dirty="0" smtClean="0"/>
              <a:t>XHTML </a:t>
            </a:r>
            <a:r>
              <a:rPr lang="zh-CN" altLang="en-US" dirty="0" smtClean="0"/>
              <a:t>指可扩展超文本标签语言（</a:t>
            </a:r>
            <a:r>
              <a:rPr lang="en-US" altLang="zh-CN" dirty="0" err="1" smtClean="0"/>
              <a:t>EXtensible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HyperText</a:t>
            </a:r>
            <a:r>
              <a:rPr lang="en-US" altLang="zh-CN" dirty="0" smtClean="0"/>
              <a:t> Markup Language</a:t>
            </a:r>
            <a:r>
              <a:rPr lang="zh-CN" altLang="en-US" dirty="0" smtClean="0"/>
              <a:t>）。</a:t>
            </a:r>
          </a:p>
          <a:p>
            <a:r>
              <a:rPr lang="en-US" altLang="zh-CN" dirty="0" smtClean="0"/>
              <a:t>XHTML </a:t>
            </a:r>
            <a:r>
              <a:rPr lang="zh-CN" altLang="en-US" dirty="0" smtClean="0"/>
              <a:t>的目标是取代 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。</a:t>
            </a:r>
          </a:p>
          <a:p>
            <a:r>
              <a:rPr lang="en-US" altLang="zh-CN" dirty="0" smtClean="0"/>
              <a:t>XHTML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HTML 4.01 </a:t>
            </a:r>
            <a:r>
              <a:rPr lang="zh-CN" altLang="en-US" dirty="0" smtClean="0"/>
              <a:t>几乎是相同的。</a:t>
            </a:r>
          </a:p>
          <a:p>
            <a:r>
              <a:rPr lang="en-US" altLang="zh-CN" dirty="0" smtClean="0"/>
              <a:t>XHTML </a:t>
            </a:r>
            <a:r>
              <a:rPr lang="zh-CN" altLang="en-US" dirty="0" smtClean="0"/>
              <a:t>是更严格更纯净的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版本。</a:t>
            </a:r>
          </a:p>
          <a:p>
            <a:r>
              <a:rPr lang="en-US" altLang="zh-CN" dirty="0" smtClean="0"/>
              <a:t>XHTML </a:t>
            </a:r>
            <a:r>
              <a:rPr lang="zh-CN" altLang="en-US" dirty="0" smtClean="0"/>
              <a:t>是作为一种 </a:t>
            </a:r>
            <a:r>
              <a:rPr lang="en-US" altLang="zh-CN" dirty="0" smtClean="0"/>
              <a:t>XML </a:t>
            </a:r>
            <a:r>
              <a:rPr lang="zh-CN" altLang="en-US" dirty="0" smtClean="0"/>
              <a:t>应用被重新定义的 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。</a:t>
            </a:r>
          </a:p>
          <a:p>
            <a:r>
              <a:rPr lang="en-US" altLang="zh-CN" dirty="0" smtClean="0"/>
              <a:t>XHTML </a:t>
            </a:r>
            <a:r>
              <a:rPr lang="zh-CN" altLang="en-US" dirty="0" smtClean="0"/>
              <a:t>是一个 </a:t>
            </a:r>
            <a:r>
              <a:rPr lang="en-US" altLang="zh-CN" dirty="0" smtClean="0"/>
              <a:t>W3C </a:t>
            </a:r>
            <a:r>
              <a:rPr lang="zh-CN" altLang="en-US" dirty="0" smtClean="0"/>
              <a:t>标准。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9297D-E1EF-4CF0-AD00-02D26BBAA270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634082"/>
          </a:xfrm>
        </p:spPr>
        <p:txBody>
          <a:bodyPr/>
          <a:lstStyle/>
          <a:p>
            <a:r>
              <a:rPr lang="en-US" altLang="zh-CN" sz="3600" b="1" dirty="0" smtClean="0"/>
              <a:t>HTML</a:t>
            </a:r>
            <a:r>
              <a:rPr lang="zh-CN" altLang="en-US" b="1" dirty="0" smtClean="0"/>
              <a:t>是什么样的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简单地来说，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的语法就是给文本加上表明文本含义的</a:t>
            </a:r>
            <a:r>
              <a:rPr lang="zh-CN" altLang="en-US" b="1" dirty="0" smtClean="0"/>
              <a:t>标签</a:t>
            </a:r>
            <a:r>
              <a:rPr lang="en-US" altLang="zh-CN" dirty="0" smtClean="0"/>
              <a:t>(Tag)</a:t>
            </a:r>
            <a:r>
              <a:rPr lang="zh-CN" altLang="en-US" dirty="0" smtClean="0"/>
              <a:t>，让用户（人或程序）能对文本得到更好的理解。</a:t>
            </a:r>
          </a:p>
          <a:p>
            <a:r>
              <a:rPr lang="zh-CN" altLang="en-US" dirty="0" smtClean="0"/>
              <a:t>下面是一个最简单的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9297D-E1EF-4CF0-AD00-02D26BBAA270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491880" y="3429000"/>
          <a:ext cx="914400" cy="828675"/>
        </p:xfrm>
        <a:graphic>
          <a:graphicData uri="http://schemas.openxmlformats.org/presentationml/2006/ole">
            <p:oleObj spid="_x0000_s36866" name="包装程序外壳对象" showAsIcon="1" r:id="rId4" imgW="914400" imgH="828720" progId="Package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043608" y="3284984"/>
          <a:ext cx="914400" cy="828675"/>
        </p:xfrm>
        <a:graphic>
          <a:graphicData uri="http://schemas.openxmlformats.org/presentationml/2006/ole">
            <p:oleObj spid="_x0000_s36867" name="包装程序外壳对象" showAsIcon="1" r:id="rId5" imgW="914400" imgH="828720" progId="Package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634082"/>
          </a:xfrm>
        </p:spPr>
        <p:txBody>
          <a:bodyPr/>
          <a:lstStyle/>
          <a:p>
            <a:r>
              <a:rPr lang="en-US" altLang="zh-CN" sz="3600" b="1" dirty="0" smtClean="0"/>
              <a:t>HTML</a:t>
            </a:r>
            <a:r>
              <a:rPr lang="zh-CN" altLang="en-US" sz="3600" b="1" dirty="0" smtClean="0"/>
              <a:t>文档可以包含的内容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/>
          <a:lstStyle/>
          <a:p>
            <a:r>
              <a:rPr lang="zh-CN" altLang="en-US" sz="1800" dirty="0" smtClean="0"/>
              <a:t>通过不同的标签，</a:t>
            </a:r>
            <a:r>
              <a:rPr lang="en-US" altLang="zh-CN" sz="1800" dirty="0" smtClean="0"/>
              <a:t>HTML</a:t>
            </a:r>
            <a:r>
              <a:rPr lang="zh-CN" altLang="en-US" sz="1800" dirty="0" smtClean="0"/>
              <a:t>文档可以包含不同的内容，比如文本，链接，图片，列表，表格，表单，框架等。</a:t>
            </a:r>
            <a:endParaRPr lang="en-US" altLang="zh-CN" sz="1800" dirty="0" smtClean="0"/>
          </a:p>
          <a:p>
            <a:r>
              <a:rPr lang="zh-CN" altLang="en-US" sz="1800" dirty="0" smtClean="0"/>
              <a:t>文本</a:t>
            </a:r>
            <a:endParaRPr lang="en-US" altLang="zh-CN" sz="1800" dirty="0" smtClean="0"/>
          </a:p>
          <a:p>
            <a:pPr lvl="1"/>
            <a:r>
              <a:rPr lang="en-US" altLang="zh-CN" sz="1400" dirty="0" smtClean="0"/>
              <a:t>HTML</a:t>
            </a:r>
            <a:r>
              <a:rPr lang="zh-CN" altLang="en-US" sz="1400" dirty="0" smtClean="0"/>
              <a:t>对文本的支持是最丰富的，你可以设置不同级别的标题，分段和换行，可以指定文本的语义和外观，可以说明文本是引用自其它的地方，等等等等。</a:t>
            </a:r>
            <a:endParaRPr lang="en-US" altLang="zh-CN" sz="1400" dirty="0" smtClean="0"/>
          </a:p>
          <a:p>
            <a:r>
              <a:rPr lang="zh-CN" altLang="en-US" sz="1800" dirty="0" smtClean="0"/>
              <a:t>链接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链接用来指出内容与另一个页面或当前页面某个地方有关。</a:t>
            </a:r>
            <a:endParaRPr lang="en-US" altLang="zh-CN" sz="1400" dirty="0" smtClean="0"/>
          </a:p>
          <a:p>
            <a:r>
              <a:rPr lang="zh-CN" altLang="en-US" sz="1800" dirty="0" smtClean="0"/>
              <a:t>图片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图片用于使页面更加美观，或提供更多的信息。</a:t>
            </a:r>
            <a:endParaRPr lang="en-US" altLang="zh-CN" sz="1400" dirty="0" smtClean="0"/>
          </a:p>
          <a:p>
            <a:r>
              <a:rPr lang="zh-CN" altLang="en-US" sz="1800" dirty="0" smtClean="0"/>
              <a:t>列表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列表用于说明一系列条目是彼此相关的。</a:t>
            </a:r>
            <a:endParaRPr lang="en-US" altLang="zh-CN" sz="1400" dirty="0" smtClean="0"/>
          </a:p>
          <a:p>
            <a:r>
              <a:rPr lang="zh-CN" altLang="en-US" sz="1800" dirty="0" smtClean="0"/>
              <a:t>表格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表格是按行与列将数据组织在一起的形式。也有不少人使用表格进行页面布局。</a:t>
            </a:r>
            <a:endParaRPr lang="en-US" altLang="zh-CN" sz="1400" dirty="0" smtClean="0"/>
          </a:p>
          <a:p>
            <a:r>
              <a:rPr lang="zh-CN" altLang="en-US" sz="1800" dirty="0" smtClean="0"/>
              <a:t>表单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表单通常由文本输入框，按钮，多选框，单选框，下拉列表等组成，使</a:t>
            </a:r>
            <a:r>
              <a:rPr lang="en-US" altLang="zh-CN" sz="1400" dirty="0" smtClean="0"/>
              <a:t>HTML</a:t>
            </a:r>
            <a:r>
              <a:rPr lang="zh-CN" altLang="en-US" sz="1400" dirty="0" smtClean="0"/>
              <a:t>页面更有交互性。</a:t>
            </a:r>
            <a:endParaRPr lang="en-US" altLang="zh-CN" sz="1400" dirty="0" smtClean="0"/>
          </a:p>
          <a:p>
            <a:r>
              <a:rPr lang="zh-CN" altLang="en-US" sz="1800" dirty="0" smtClean="0"/>
              <a:t>框架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框架使页面里能包含其它的页面。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9297D-E1EF-4CF0-AD00-02D26BBAA270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84168" y="5517232"/>
          <a:ext cx="914400" cy="828675"/>
        </p:xfrm>
        <a:graphic>
          <a:graphicData uri="http://schemas.openxmlformats.org/presentationml/2006/ole">
            <p:oleObj spid="_x0000_s37890" name="包装程序外壳对象" showAsIcon="1" r:id="rId4" imgW="914400" imgH="828720" progId="Package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9297D-E1EF-4CF0-AD00-02D26BBAA270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684213" y="0"/>
            <a:ext cx="8229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学习目录</a:t>
            </a:r>
          </a:p>
        </p:txBody>
      </p:sp>
      <p:graphicFrame>
        <p:nvGraphicFramePr>
          <p:cNvPr id="38" name="图示 37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634082"/>
          </a:xfrm>
        </p:spPr>
        <p:txBody>
          <a:bodyPr/>
          <a:lstStyle/>
          <a:p>
            <a:r>
              <a:rPr lang="en-US" altLang="zh-CN" sz="3600" b="1" dirty="0" smtClean="0"/>
              <a:t>CSS </a:t>
            </a:r>
            <a:r>
              <a:rPr lang="zh-CN" altLang="en-US" sz="3600" b="1" dirty="0" smtClean="0"/>
              <a:t>概述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/>
          <a:lstStyle/>
          <a:p>
            <a:r>
              <a:rPr lang="en-US" altLang="zh-CN" sz="1800" dirty="0" smtClean="0"/>
              <a:t>CSS </a:t>
            </a:r>
            <a:r>
              <a:rPr lang="zh-CN" altLang="en-US" sz="1800" dirty="0" smtClean="0"/>
              <a:t>指层叠样式表 </a:t>
            </a:r>
            <a:r>
              <a:rPr lang="en-US" altLang="zh-CN" sz="1800" dirty="0" smtClean="0"/>
              <a:t>(</a:t>
            </a:r>
            <a:r>
              <a:rPr lang="en-US" altLang="zh-CN" sz="1800" b="1" dirty="0" smtClean="0"/>
              <a:t>C</a:t>
            </a:r>
            <a:r>
              <a:rPr lang="en-US" altLang="zh-CN" sz="1800" dirty="0" smtClean="0"/>
              <a:t>ascading </a:t>
            </a:r>
            <a:r>
              <a:rPr lang="en-US" altLang="zh-CN" sz="1800" b="1" dirty="0" smtClean="0"/>
              <a:t>S</a:t>
            </a:r>
            <a:r>
              <a:rPr lang="en-US" altLang="zh-CN" sz="1800" dirty="0" smtClean="0"/>
              <a:t>tyle </a:t>
            </a:r>
            <a:r>
              <a:rPr lang="en-US" altLang="zh-CN" sz="1800" b="1" dirty="0" smtClean="0"/>
              <a:t>S</a:t>
            </a:r>
            <a:r>
              <a:rPr lang="en-US" altLang="zh-CN" sz="1800" dirty="0" smtClean="0"/>
              <a:t>heets)</a:t>
            </a:r>
          </a:p>
          <a:p>
            <a:r>
              <a:rPr lang="zh-CN" altLang="en-US" sz="1800" dirty="0" smtClean="0"/>
              <a:t>样式定义</a:t>
            </a:r>
            <a:r>
              <a:rPr lang="zh-CN" altLang="en-US" sz="1800" b="1" dirty="0" smtClean="0"/>
              <a:t>如何显示</a:t>
            </a:r>
            <a:r>
              <a:rPr lang="zh-CN" altLang="en-US" sz="1800" dirty="0" smtClean="0"/>
              <a:t> </a:t>
            </a:r>
            <a:r>
              <a:rPr lang="en-US" altLang="zh-CN" sz="1800" dirty="0" smtClean="0"/>
              <a:t>HTML </a:t>
            </a:r>
            <a:r>
              <a:rPr lang="zh-CN" altLang="en-US" sz="1800" dirty="0" smtClean="0"/>
              <a:t>元素</a:t>
            </a:r>
          </a:p>
          <a:p>
            <a:r>
              <a:rPr lang="zh-CN" altLang="en-US" sz="1800" dirty="0" smtClean="0"/>
              <a:t>样式通常存储在</a:t>
            </a:r>
            <a:r>
              <a:rPr lang="zh-CN" altLang="en-US" sz="1800" b="1" dirty="0" smtClean="0"/>
              <a:t>样式表</a:t>
            </a:r>
            <a:r>
              <a:rPr lang="zh-CN" altLang="en-US" sz="1800" dirty="0" smtClean="0"/>
              <a:t>中</a:t>
            </a:r>
          </a:p>
          <a:p>
            <a:r>
              <a:rPr lang="zh-CN" altLang="en-US" sz="1800" dirty="0" smtClean="0"/>
              <a:t>把样式添加到 </a:t>
            </a:r>
            <a:r>
              <a:rPr lang="en-US" altLang="zh-CN" sz="1800" dirty="0" smtClean="0"/>
              <a:t>HTML 4.0 </a:t>
            </a:r>
            <a:r>
              <a:rPr lang="zh-CN" altLang="en-US" sz="1800" dirty="0" smtClean="0"/>
              <a:t>中，是为了</a:t>
            </a:r>
            <a:r>
              <a:rPr lang="zh-CN" altLang="en-US" sz="1800" b="1" dirty="0" smtClean="0"/>
              <a:t>解决内容与表现分离的问题</a:t>
            </a:r>
            <a:endParaRPr lang="zh-CN" altLang="en-US" sz="1800" dirty="0" smtClean="0"/>
          </a:p>
          <a:p>
            <a:r>
              <a:rPr lang="zh-CN" altLang="en-US" sz="1800" b="1" dirty="0" smtClean="0"/>
              <a:t>外部样式表</a:t>
            </a:r>
            <a:r>
              <a:rPr lang="zh-CN" altLang="en-US" sz="1800" dirty="0" smtClean="0"/>
              <a:t>可以极大提高工作效率</a:t>
            </a:r>
          </a:p>
          <a:p>
            <a:r>
              <a:rPr lang="zh-CN" altLang="en-US" sz="1800" dirty="0" smtClean="0"/>
              <a:t>外部样式表通常存储在 </a:t>
            </a:r>
            <a:r>
              <a:rPr lang="en-US" altLang="zh-CN" sz="1800" b="1" dirty="0" smtClean="0"/>
              <a:t>CSS </a:t>
            </a:r>
            <a:r>
              <a:rPr lang="zh-CN" altLang="en-US" sz="1800" b="1" dirty="0" smtClean="0"/>
              <a:t>文件</a:t>
            </a:r>
            <a:r>
              <a:rPr lang="zh-CN" altLang="en-US" sz="1800" dirty="0" smtClean="0"/>
              <a:t>中</a:t>
            </a:r>
          </a:p>
          <a:p>
            <a:r>
              <a:rPr lang="zh-CN" altLang="en-US" sz="1800" dirty="0" smtClean="0"/>
              <a:t>多个样式定义可</a:t>
            </a:r>
            <a:r>
              <a:rPr lang="zh-CN" altLang="en-US" sz="1800" b="1" dirty="0" smtClean="0"/>
              <a:t>层叠</a:t>
            </a:r>
            <a:r>
              <a:rPr lang="zh-CN" altLang="en-US" sz="1800" dirty="0" smtClean="0"/>
              <a:t>为一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9297D-E1EF-4CF0-AD00-02D26BBAA270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634082"/>
          </a:xfrm>
        </p:spPr>
        <p:txBody>
          <a:bodyPr/>
          <a:lstStyle/>
          <a:p>
            <a:r>
              <a:rPr lang="en-US" altLang="zh-CN" sz="3600" b="1" dirty="0" smtClean="0"/>
              <a:t>CSS </a:t>
            </a:r>
            <a:r>
              <a:rPr lang="zh-CN" altLang="en-US" sz="3600" b="1" dirty="0" smtClean="0"/>
              <a:t>优先级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184576"/>
          </a:xfrm>
        </p:spPr>
        <p:txBody>
          <a:bodyPr/>
          <a:lstStyle/>
          <a:p>
            <a:r>
              <a:rPr lang="zh-CN" altLang="en-US" sz="1800" dirty="0" smtClean="0"/>
              <a:t>一般而言，所有的样式会根据下面的规则层叠于一个新的虚拟样式表中，其中数字 </a:t>
            </a:r>
            <a:r>
              <a:rPr lang="en-US" altLang="zh-CN" sz="1800" dirty="0" smtClean="0"/>
              <a:t>4 </a:t>
            </a:r>
            <a:r>
              <a:rPr lang="zh-CN" altLang="en-US" sz="1800" dirty="0" smtClean="0"/>
              <a:t>拥有最高的优先权。</a:t>
            </a:r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浏览器缺省设置</a:t>
            </a:r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外部样式表</a:t>
            </a:r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内部样式表（位于 </a:t>
            </a:r>
            <a:r>
              <a:rPr lang="en-US" altLang="zh-CN" sz="1800" dirty="0" smtClean="0"/>
              <a:t>&lt;head&gt; </a:t>
            </a:r>
            <a:r>
              <a:rPr lang="zh-CN" altLang="en-US" sz="1800" dirty="0" smtClean="0"/>
              <a:t>标签内部）</a:t>
            </a:r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内联样式（在 </a:t>
            </a:r>
            <a:r>
              <a:rPr lang="en-US" altLang="zh-CN" sz="1800" dirty="0" smtClean="0"/>
              <a:t>HTML </a:t>
            </a:r>
            <a:r>
              <a:rPr lang="zh-CN" altLang="en-US" sz="1800" dirty="0" smtClean="0"/>
              <a:t>元素内部）</a:t>
            </a: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另外一种继承描述</a:t>
            </a:r>
            <a:endParaRPr lang="en-US" altLang="zh-CN" sz="1800" dirty="0" smtClean="0"/>
          </a:p>
          <a:p>
            <a:r>
              <a:rPr lang="en-US" altLang="zh-CN" sz="1800" dirty="0" smtClean="0"/>
              <a:t>id</a:t>
            </a:r>
            <a:r>
              <a:rPr lang="zh-CN" altLang="en-US" sz="1800" dirty="0" smtClean="0"/>
              <a:t>优</a:t>
            </a:r>
            <a:r>
              <a:rPr lang="zh-CN" altLang="en-US" sz="1800" dirty="0" smtClean="0"/>
              <a:t>先级高</a:t>
            </a:r>
            <a:r>
              <a:rPr lang="zh-CN" altLang="en-US" sz="1800" dirty="0" smtClean="0"/>
              <a:t>于</a:t>
            </a:r>
            <a:r>
              <a:rPr lang="en-US" altLang="zh-CN" sz="1800" dirty="0" smtClean="0"/>
              <a:t>class</a:t>
            </a:r>
            <a:r>
              <a:rPr lang="en-US" altLang="zh-CN" sz="1800" dirty="0" smtClean="0"/>
              <a:t> </a:t>
            </a:r>
          </a:p>
          <a:p>
            <a:r>
              <a:rPr lang="zh-CN" altLang="en-US" sz="1800" dirty="0" smtClean="0"/>
              <a:t>后面的样式覆盖前面的</a:t>
            </a:r>
          </a:p>
          <a:p>
            <a:r>
              <a:rPr lang="zh-CN" altLang="en-US" sz="1800" dirty="0" smtClean="0"/>
              <a:t>指定的高于继承</a:t>
            </a:r>
          </a:p>
          <a:p>
            <a:r>
              <a:rPr lang="zh-CN" altLang="en-US" sz="1800" dirty="0" smtClean="0"/>
              <a:t>行内样式高于内部或外部样式</a:t>
            </a:r>
            <a:endParaRPr lang="en-US" altLang="zh-CN" sz="1800" dirty="0" smtClean="0"/>
          </a:p>
          <a:p>
            <a:r>
              <a:rPr lang="zh-CN" altLang="en-US" sz="1800" dirty="0" smtClean="0"/>
              <a:t>总结：单一的</a:t>
            </a:r>
            <a:r>
              <a:rPr lang="en-US" altLang="zh-CN" sz="1800" dirty="0" smtClean="0"/>
              <a:t>(id)</a:t>
            </a:r>
            <a:r>
              <a:rPr lang="zh-CN" altLang="en-US" sz="1800" dirty="0" smtClean="0"/>
              <a:t>高于共用的</a:t>
            </a:r>
            <a:r>
              <a:rPr lang="en-US" altLang="zh-CN" sz="1800" dirty="0" smtClean="0"/>
              <a:t>(class)</a:t>
            </a:r>
            <a:r>
              <a:rPr lang="zh-CN" altLang="en-US" sz="1800" dirty="0" smtClean="0"/>
              <a:t>，有指定的用指定的，无指定则继承最近的</a:t>
            </a:r>
            <a:br>
              <a:rPr lang="zh-CN" altLang="en-US" sz="1800" dirty="0" smtClean="0"/>
            </a:br>
            <a:endParaRPr lang="zh-CN" altLang="en-US" sz="1800" dirty="0" smtClean="0"/>
          </a:p>
          <a:p>
            <a:pPr>
              <a:buFont typeface="+mj-lt"/>
              <a:buAutoNum type="arabicPeriod"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9297D-E1EF-4CF0-AD00-02D26BBAA270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634082"/>
          </a:xfrm>
        </p:spPr>
        <p:txBody>
          <a:bodyPr/>
          <a:lstStyle/>
          <a:p>
            <a:r>
              <a:rPr lang="en-US" altLang="zh-CN" sz="3600" b="1" dirty="0" err="1" smtClean="0"/>
              <a:t>css</a:t>
            </a:r>
            <a:r>
              <a:rPr lang="zh-CN" altLang="en-US" sz="3600" b="1" dirty="0" smtClean="0"/>
              <a:t>盒模型</a:t>
            </a:r>
            <a:endParaRPr lang="zh-CN" altLang="en-US" sz="3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9297D-E1EF-4CF0-AD00-02D26BBAA270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3833" y="908050"/>
            <a:ext cx="497855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9297D-E1EF-4CF0-AD00-02D26BBAA270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684213" y="0"/>
            <a:ext cx="8229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学习目录</a:t>
            </a:r>
          </a:p>
        </p:txBody>
      </p:sp>
      <p:graphicFrame>
        <p:nvGraphicFramePr>
          <p:cNvPr id="38" name="图示 37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9297D-E1EF-4CF0-AD00-02D26BBAA270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684213" y="0"/>
            <a:ext cx="8229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学习目录</a:t>
            </a:r>
          </a:p>
        </p:txBody>
      </p:sp>
      <p:graphicFrame>
        <p:nvGraphicFramePr>
          <p:cNvPr id="38" name="图示 37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634082"/>
          </a:xfrm>
        </p:spPr>
        <p:txBody>
          <a:bodyPr/>
          <a:lstStyle/>
          <a:p>
            <a:r>
              <a:rPr lang="zh-CN" altLang="en-US" sz="3600" b="1" dirty="0" smtClean="0"/>
              <a:t>什么是</a:t>
            </a:r>
            <a:r>
              <a:rPr lang="en-US" altLang="zh-CN" sz="3600" b="1" dirty="0" smtClean="0"/>
              <a:t>JS</a:t>
            </a:r>
            <a:endParaRPr lang="zh-CN" altLang="en-US" sz="3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9297D-E1EF-4CF0-AD00-02D26BBAA270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JavaScript </a:t>
            </a:r>
            <a:r>
              <a:rPr lang="zh-CN" altLang="en-US" b="1" dirty="0" smtClean="0"/>
              <a:t>是脚本语言</a:t>
            </a:r>
          </a:p>
          <a:p>
            <a:r>
              <a:rPr lang="en-US" altLang="zh-CN" dirty="0" smtClean="0"/>
              <a:t>JavaScript </a:t>
            </a:r>
            <a:r>
              <a:rPr lang="zh-CN" altLang="en-US" dirty="0" smtClean="0"/>
              <a:t>是一种轻量级的编程语言。</a:t>
            </a:r>
          </a:p>
          <a:p>
            <a:r>
              <a:rPr lang="en-US" altLang="zh-CN" dirty="0" smtClean="0"/>
              <a:t>JavaScript </a:t>
            </a:r>
            <a:r>
              <a:rPr lang="zh-CN" altLang="en-US" dirty="0" smtClean="0"/>
              <a:t>是可插入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页面的编程代码。</a:t>
            </a:r>
          </a:p>
          <a:p>
            <a:r>
              <a:rPr lang="en-US" altLang="zh-CN" dirty="0" smtClean="0"/>
              <a:t>JavaScript </a:t>
            </a:r>
            <a:r>
              <a:rPr lang="zh-CN" altLang="en-US" dirty="0" smtClean="0"/>
              <a:t>插入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页面后，可由所有的现代浏览器执行。</a:t>
            </a:r>
          </a:p>
          <a:p>
            <a:r>
              <a:rPr lang="en-US" altLang="zh-CN" dirty="0" smtClean="0"/>
              <a:t>JavaScript </a:t>
            </a:r>
            <a:r>
              <a:rPr lang="zh-CN" altLang="en-US" dirty="0" smtClean="0"/>
              <a:t>很容易学习。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634082"/>
          </a:xfrm>
        </p:spPr>
        <p:txBody>
          <a:bodyPr/>
          <a:lstStyle/>
          <a:p>
            <a:r>
              <a:rPr lang="zh-CN" altLang="en-US" sz="3600" b="1" dirty="0" smtClean="0"/>
              <a:t>什么是</a:t>
            </a:r>
            <a:r>
              <a:rPr lang="en-US" altLang="zh-CN" sz="3600" b="1" dirty="0" smtClean="0"/>
              <a:t>JS</a:t>
            </a:r>
            <a:endParaRPr lang="zh-CN" altLang="en-US" sz="3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9297D-E1EF-4CF0-AD00-02D26BBAA270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4525963"/>
          </a:xfrm>
        </p:spPr>
        <p:txBody>
          <a:bodyPr/>
          <a:lstStyle/>
          <a:p>
            <a:r>
              <a:rPr lang="en-US" altLang="zh-CN" b="1" dirty="0" smtClean="0"/>
              <a:t>&lt;script&gt; </a:t>
            </a:r>
            <a:r>
              <a:rPr lang="zh-CN" altLang="en-US" b="1" dirty="0" smtClean="0"/>
              <a:t>标签</a:t>
            </a:r>
          </a:p>
          <a:p>
            <a:r>
              <a:rPr lang="zh-CN" altLang="en-US" dirty="0" smtClean="0"/>
              <a:t>如需在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页面中插入 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，请使用 </a:t>
            </a:r>
            <a:r>
              <a:rPr lang="en-US" altLang="zh-CN" dirty="0" smtClean="0"/>
              <a:t>&lt;script&gt; </a:t>
            </a:r>
            <a:r>
              <a:rPr lang="zh-CN" altLang="en-US" dirty="0" smtClean="0"/>
              <a:t>标签。</a:t>
            </a:r>
          </a:p>
          <a:p>
            <a:r>
              <a:rPr lang="en-US" altLang="zh-CN" dirty="0" smtClean="0"/>
              <a:t>&lt;script&gt;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&lt;/script&gt; </a:t>
            </a:r>
            <a:r>
              <a:rPr lang="zh-CN" altLang="en-US" dirty="0" smtClean="0"/>
              <a:t>会告诉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在何处开始和结束。</a:t>
            </a:r>
          </a:p>
          <a:p>
            <a:r>
              <a:rPr lang="en-US" altLang="zh-CN" dirty="0" smtClean="0"/>
              <a:t>&lt;script&gt;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&lt;/script&gt; </a:t>
            </a:r>
            <a:r>
              <a:rPr lang="zh-CN" altLang="en-US" dirty="0" smtClean="0"/>
              <a:t>之间的代码行包含了 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：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634082"/>
          </a:xfrm>
        </p:spPr>
        <p:txBody>
          <a:bodyPr/>
          <a:lstStyle/>
          <a:p>
            <a:r>
              <a:rPr lang="en-US" altLang="zh-CN" sz="3600" b="1" dirty="0" smtClean="0"/>
              <a:t>JS</a:t>
            </a:r>
            <a:r>
              <a:rPr lang="zh-CN" altLang="en-US" sz="3600" b="1" dirty="0" smtClean="0"/>
              <a:t>对象</a:t>
            </a:r>
            <a:endParaRPr lang="zh-CN" altLang="en-US" sz="3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9297D-E1EF-4CF0-AD00-02D26BBAA270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5760640"/>
          </a:xfrm>
        </p:spPr>
        <p:txBody>
          <a:bodyPr/>
          <a:lstStyle/>
          <a:p>
            <a:r>
              <a:rPr lang="en-US" altLang="zh-CN" dirty="0" smtClean="0"/>
              <a:t>JavaScript </a:t>
            </a:r>
            <a:r>
              <a:rPr lang="zh-CN" altLang="en-US" dirty="0" smtClean="0"/>
              <a:t>拥有动态类型。这意味着相同的变量可用作不同的类型：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x // x 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undefined</a:t>
            </a:r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x = 6; // x </a:t>
            </a:r>
            <a:r>
              <a:rPr lang="zh-CN" altLang="en-US" dirty="0" smtClean="0"/>
              <a:t>为数字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x = "Bill"; // x </a:t>
            </a:r>
            <a:r>
              <a:rPr lang="zh-CN" altLang="en-US" dirty="0" smtClean="0"/>
              <a:t>为字符串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cars=new Array(); </a:t>
            </a:r>
          </a:p>
          <a:p>
            <a:pPr lvl="2"/>
            <a:r>
              <a:rPr lang="en-US" altLang="zh-CN" dirty="0" smtClean="0"/>
              <a:t>cars[0]="Audi"; </a:t>
            </a:r>
          </a:p>
          <a:p>
            <a:pPr lvl="2"/>
            <a:r>
              <a:rPr lang="en-US" altLang="zh-CN" dirty="0" smtClean="0"/>
              <a:t>cars[1]="BMW"; </a:t>
            </a:r>
          </a:p>
          <a:p>
            <a:pPr lvl="2"/>
            <a:r>
              <a:rPr lang="en-US" altLang="zh-CN" dirty="0" smtClean="0"/>
              <a:t>cars[2]="Volvo";//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cars=["</a:t>
            </a:r>
            <a:r>
              <a:rPr lang="en-US" altLang="zh-CN" dirty="0" err="1" smtClean="0"/>
              <a:t>Audi","BMW","Volvo</a:t>
            </a:r>
            <a:r>
              <a:rPr lang="en-US" altLang="zh-CN" dirty="0" smtClean="0"/>
              <a:t>"];</a:t>
            </a:r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person={</a:t>
            </a:r>
            <a:r>
              <a:rPr lang="en-US" altLang="zh-CN" dirty="0" err="1" smtClean="0"/>
              <a:t>firstname:"Bill</a:t>
            </a:r>
            <a:r>
              <a:rPr lang="en-US" altLang="zh-CN" dirty="0" smtClean="0"/>
              <a:t>", </a:t>
            </a:r>
            <a:r>
              <a:rPr lang="en-US" altLang="zh-CN" dirty="0" err="1" smtClean="0"/>
              <a:t>lastname:"Gates</a:t>
            </a:r>
            <a:r>
              <a:rPr lang="en-US" altLang="zh-CN" dirty="0" smtClean="0"/>
              <a:t>", id:5566};</a:t>
            </a:r>
          </a:p>
          <a:p>
            <a:pPr lvl="2"/>
            <a:r>
              <a:rPr lang="en-US" altLang="zh-CN" dirty="0" smtClean="0"/>
              <a:t>name=</a:t>
            </a:r>
            <a:r>
              <a:rPr lang="en-US" altLang="zh-CN" dirty="0" err="1" smtClean="0"/>
              <a:t>person.lastname</a:t>
            </a:r>
            <a:r>
              <a:rPr lang="en-US" altLang="zh-CN" dirty="0" smtClean="0"/>
              <a:t>; name=person["</a:t>
            </a:r>
            <a:r>
              <a:rPr lang="en-US" altLang="zh-CN" dirty="0" err="1" smtClean="0"/>
              <a:t>lastname</a:t>
            </a:r>
            <a:r>
              <a:rPr lang="en-US" altLang="zh-CN" dirty="0" smtClean="0"/>
              <a:t>"];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634082"/>
          </a:xfrm>
        </p:spPr>
        <p:txBody>
          <a:bodyPr/>
          <a:lstStyle/>
          <a:p>
            <a:r>
              <a:rPr lang="en-US" altLang="zh-CN" sz="3600" b="1" dirty="0" err="1" smtClean="0"/>
              <a:t>jQuery</a:t>
            </a:r>
            <a:r>
              <a:rPr lang="en-US" altLang="zh-CN" sz="3600" b="1" dirty="0" smtClean="0"/>
              <a:t> </a:t>
            </a:r>
            <a:r>
              <a:rPr lang="zh-CN" altLang="en-US" sz="3600" b="1" dirty="0" smtClean="0"/>
              <a:t>库 </a:t>
            </a:r>
            <a:r>
              <a:rPr lang="en-US" altLang="zh-CN" sz="3600" b="1" dirty="0" smtClean="0"/>
              <a:t>- </a:t>
            </a:r>
            <a:r>
              <a:rPr lang="zh-CN" altLang="en-US" sz="3600" b="1" dirty="0" smtClean="0"/>
              <a:t>特性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9297D-E1EF-4CF0-AD00-02D26BBAA270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5760640"/>
          </a:xfrm>
        </p:spPr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是一个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函数库。</a:t>
            </a:r>
          </a:p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库包含以下特性：</a:t>
            </a:r>
          </a:p>
          <a:p>
            <a:pPr lvl="1"/>
            <a:r>
              <a:rPr lang="en-US" altLang="zh-CN" dirty="0" smtClean="0"/>
              <a:t>HTML </a:t>
            </a:r>
            <a:r>
              <a:rPr lang="zh-CN" altLang="en-US" dirty="0" smtClean="0"/>
              <a:t>元素选取</a:t>
            </a:r>
          </a:p>
          <a:p>
            <a:pPr lvl="1"/>
            <a:r>
              <a:rPr lang="en-US" altLang="zh-CN" dirty="0" smtClean="0"/>
              <a:t>HTML </a:t>
            </a:r>
            <a:r>
              <a:rPr lang="zh-CN" altLang="en-US" dirty="0" smtClean="0"/>
              <a:t>元素操作</a:t>
            </a:r>
          </a:p>
          <a:p>
            <a:pPr lvl="1"/>
            <a:r>
              <a:rPr lang="en-US" altLang="zh-CN" dirty="0" smtClean="0"/>
              <a:t>CSS </a:t>
            </a:r>
            <a:r>
              <a:rPr lang="zh-CN" altLang="en-US" dirty="0" smtClean="0"/>
              <a:t>操作</a:t>
            </a:r>
          </a:p>
          <a:p>
            <a:pPr lvl="1"/>
            <a:r>
              <a:rPr lang="en-US" altLang="zh-CN" dirty="0" smtClean="0"/>
              <a:t>HTML </a:t>
            </a:r>
            <a:r>
              <a:rPr lang="zh-CN" altLang="en-US" dirty="0" smtClean="0"/>
              <a:t>事件函数</a:t>
            </a:r>
          </a:p>
          <a:p>
            <a:pPr lvl="1"/>
            <a:r>
              <a:rPr lang="en-US" altLang="zh-CN" dirty="0" smtClean="0"/>
              <a:t>JavaScript </a:t>
            </a:r>
            <a:r>
              <a:rPr lang="zh-CN" altLang="en-US" dirty="0" smtClean="0"/>
              <a:t>特效和动画</a:t>
            </a:r>
          </a:p>
          <a:p>
            <a:pPr lvl="1"/>
            <a:r>
              <a:rPr lang="en-US" altLang="zh-CN" dirty="0" smtClean="0"/>
              <a:t>HTML DOM </a:t>
            </a:r>
            <a:r>
              <a:rPr lang="zh-CN" altLang="en-US" dirty="0" smtClean="0"/>
              <a:t>遍历和修改</a:t>
            </a:r>
          </a:p>
          <a:p>
            <a:pPr lvl="1"/>
            <a:r>
              <a:rPr lang="en-US" altLang="zh-CN" dirty="0" smtClean="0"/>
              <a:t>AJAX</a:t>
            </a:r>
          </a:p>
          <a:p>
            <a:pPr lvl="1"/>
            <a:r>
              <a:rPr lang="en-US" altLang="zh-CN" dirty="0" smtClean="0"/>
              <a:t>Utilities</a:t>
            </a:r>
            <a:endParaRPr lang="en-US" altLang="zh-CN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596336" y="5517232"/>
          <a:ext cx="914400" cy="828675"/>
        </p:xfrm>
        <a:graphic>
          <a:graphicData uri="http://schemas.openxmlformats.org/presentationml/2006/ole">
            <p:oleObj spid="_x0000_s43010" name="包装程序外壳对象" showAsIcon="1" r:id="rId4" imgW="914400" imgH="828720" progId="Package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634082"/>
          </a:xfrm>
        </p:spPr>
        <p:txBody>
          <a:bodyPr/>
          <a:lstStyle/>
          <a:p>
            <a:r>
              <a:rPr lang="zh-CN" altLang="en-US" sz="3600" b="1" dirty="0" smtClean="0"/>
              <a:t>什么是</a:t>
            </a:r>
            <a:r>
              <a:rPr lang="en-US" altLang="zh-CN" sz="3600" b="1" dirty="0" smtClean="0"/>
              <a:t>XML</a:t>
            </a:r>
            <a:endParaRPr lang="zh-CN" altLang="en-US" sz="3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9297D-E1EF-4CF0-AD00-02D26BBAA270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692696"/>
            <a:ext cx="8229600" cy="5328592"/>
          </a:xfrm>
        </p:spPr>
        <p:txBody>
          <a:bodyPr/>
          <a:lstStyle/>
          <a:p>
            <a:r>
              <a:rPr lang="en-US" altLang="zh-CN" dirty="0" smtClean="0"/>
              <a:t>XML </a:t>
            </a:r>
            <a:r>
              <a:rPr lang="zh-CN" altLang="en-US" dirty="0" smtClean="0"/>
              <a:t>指可扩展标记语言（</a:t>
            </a:r>
            <a:r>
              <a:rPr lang="en-US" altLang="zh-CN" b="1" dirty="0" err="1" smtClean="0"/>
              <a:t>EX</a:t>
            </a:r>
            <a:r>
              <a:rPr lang="en-US" altLang="zh-CN" dirty="0" err="1" smtClean="0"/>
              <a:t>tensible</a:t>
            </a:r>
            <a:r>
              <a:rPr lang="en-US" altLang="zh-CN" dirty="0" smtClean="0"/>
              <a:t> </a:t>
            </a:r>
            <a:r>
              <a:rPr lang="en-US" altLang="zh-CN" b="1" dirty="0" smtClean="0"/>
              <a:t>M</a:t>
            </a:r>
            <a:r>
              <a:rPr lang="en-US" altLang="zh-CN" dirty="0" smtClean="0"/>
              <a:t>arkup </a:t>
            </a:r>
            <a:r>
              <a:rPr lang="en-US" altLang="zh-CN" b="1" dirty="0" smtClean="0"/>
              <a:t>L</a:t>
            </a:r>
            <a:r>
              <a:rPr lang="en-US" altLang="zh-CN" dirty="0" smtClean="0"/>
              <a:t>anguage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XML </a:t>
            </a:r>
            <a:r>
              <a:rPr lang="zh-CN" altLang="en-US" dirty="0" smtClean="0"/>
              <a:t>是一种</a:t>
            </a:r>
            <a:r>
              <a:rPr lang="zh-CN" altLang="en-US" b="1" dirty="0" smtClean="0"/>
              <a:t>标记语言</a:t>
            </a:r>
            <a:r>
              <a:rPr lang="zh-CN" altLang="en-US" dirty="0" smtClean="0"/>
              <a:t>，很类似 </a:t>
            </a:r>
            <a:r>
              <a:rPr lang="en-US" altLang="zh-CN" dirty="0" smtClean="0"/>
              <a:t>HTML</a:t>
            </a:r>
          </a:p>
          <a:p>
            <a:r>
              <a:rPr lang="en-US" altLang="zh-CN" dirty="0" smtClean="0"/>
              <a:t>XML </a:t>
            </a:r>
            <a:r>
              <a:rPr lang="zh-CN" altLang="en-US" dirty="0" smtClean="0"/>
              <a:t>的设计宗旨是</a:t>
            </a:r>
            <a:r>
              <a:rPr lang="zh-CN" altLang="en-US" b="1" dirty="0" smtClean="0"/>
              <a:t>传输数据</a:t>
            </a:r>
            <a:r>
              <a:rPr lang="zh-CN" altLang="en-US" dirty="0" smtClean="0"/>
              <a:t>，而非显示数据</a:t>
            </a:r>
          </a:p>
          <a:p>
            <a:r>
              <a:rPr lang="en-US" altLang="zh-CN" dirty="0" smtClean="0"/>
              <a:t>XML </a:t>
            </a:r>
            <a:r>
              <a:rPr lang="zh-CN" altLang="en-US" dirty="0" smtClean="0"/>
              <a:t>标签没有被预定义。您需要</a:t>
            </a:r>
            <a:r>
              <a:rPr lang="zh-CN" altLang="en-US" b="1" dirty="0" smtClean="0"/>
              <a:t>自行定义标签</a:t>
            </a:r>
            <a:r>
              <a:rPr lang="zh-CN" altLang="en-US" dirty="0" smtClean="0"/>
              <a:t>。</a:t>
            </a:r>
          </a:p>
          <a:p>
            <a:r>
              <a:rPr lang="en-US" altLang="zh-CN" dirty="0" smtClean="0"/>
              <a:t>XML </a:t>
            </a:r>
            <a:r>
              <a:rPr lang="zh-CN" altLang="en-US" dirty="0" smtClean="0"/>
              <a:t>被设计为具有</a:t>
            </a:r>
            <a:r>
              <a:rPr lang="zh-CN" altLang="en-US" b="1" dirty="0" smtClean="0"/>
              <a:t>自我描述性</a:t>
            </a:r>
            <a:r>
              <a:rPr lang="zh-CN" altLang="en-US" dirty="0" smtClean="0"/>
              <a:t>。</a:t>
            </a:r>
          </a:p>
          <a:p>
            <a:r>
              <a:rPr lang="en-US" altLang="zh-CN" dirty="0" smtClean="0"/>
              <a:t>XML </a:t>
            </a:r>
            <a:r>
              <a:rPr lang="zh-CN" altLang="en-US" dirty="0" smtClean="0"/>
              <a:t>是 </a:t>
            </a:r>
            <a:r>
              <a:rPr lang="en-US" altLang="zh-CN" b="1" dirty="0" smtClean="0"/>
              <a:t>W3C </a:t>
            </a:r>
            <a:r>
              <a:rPr lang="zh-CN" altLang="en-US" b="1" dirty="0" smtClean="0"/>
              <a:t>的推荐标准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634082"/>
          </a:xfrm>
        </p:spPr>
        <p:txBody>
          <a:bodyPr/>
          <a:lstStyle/>
          <a:p>
            <a:r>
              <a:rPr lang="en-US" altLang="zh-CN" sz="3600" b="1" dirty="0" smtClean="0"/>
              <a:t>XML </a:t>
            </a:r>
            <a:r>
              <a:rPr lang="zh-CN" altLang="en-US" sz="3600" b="1" dirty="0" smtClean="0"/>
              <a:t>与 </a:t>
            </a:r>
            <a:r>
              <a:rPr lang="en-US" altLang="zh-CN" sz="3600" b="1" dirty="0" smtClean="0"/>
              <a:t>HTML </a:t>
            </a:r>
            <a:r>
              <a:rPr lang="zh-CN" altLang="en-US" sz="3600" b="1" dirty="0" smtClean="0"/>
              <a:t>的主要差异</a:t>
            </a:r>
            <a:endParaRPr lang="zh-CN" altLang="en-US" sz="3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9297D-E1EF-4CF0-AD00-02D26BBAA270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692696"/>
            <a:ext cx="8229600" cy="5328592"/>
          </a:xfrm>
        </p:spPr>
        <p:txBody>
          <a:bodyPr/>
          <a:lstStyle/>
          <a:p>
            <a:r>
              <a:rPr lang="en-US" altLang="zh-CN" dirty="0" smtClean="0"/>
              <a:t>XML </a:t>
            </a:r>
            <a:r>
              <a:rPr lang="zh-CN" altLang="en-US" dirty="0" smtClean="0"/>
              <a:t>不是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的替代。</a:t>
            </a:r>
          </a:p>
          <a:p>
            <a:r>
              <a:rPr lang="en-US" altLang="zh-CN" dirty="0" smtClean="0"/>
              <a:t>XML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为不同的目的而设计：</a:t>
            </a:r>
          </a:p>
          <a:p>
            <a:r>
              <a:rPr lang="en-US" altLang="zh-CN" dirty="0" smtClean="0"/>
              <a:t>XML </a:t>
            </a:r>
            <a:r>
              <a:rPr lang="zh-CN" altLang="en-US" dirty="0" smtClean="0"/>
              <a:t>被设计为传输和存储数据，其焦点是数据的内容。</a:t>
            </a:r>
          </a:p>
          <a:p>
            <a:r>
              <a:rPr lang="en-US" altLang="zh-CN" dirty="0" smtClean="0"/>
              <a:t>HTML </a:t>
            </a:r>
            <a:r>
              <a:rPr lang="zh-CN" altLang="en-US" dirty="0" smtClean="0"/>
              <a:t>被设计用来显示数据，其焦点是数据的外观。</a:t>
            </a:r>
          </a:p>
          <a:p>
            <a:r>
              <a:rPr lang="en-US" altLang="zh-CN" dirty="0" smtClean="0"/>
              <a:t>HTML </a:t>
            </a:r>
            <a:r>
              <a:rPr lang="zh-CN" altLang="en-US" dirty="0" smtClean="0"/>
              <a:t>旨在显示信息，而 </a:t>
            </a:r>
            <a:r>
              <a:rPr lang="en-US" altLang="zh-CN" dirty="0" smtClean="0"/>
              <a:t>XML </a:t>
            </a:r>
            <a:r>
              <a:rPr lang="zh-CN" altLang="en-US" dirty="0" smtClean="0"/>
              <a:t>旨在传输信息。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634082"/>
          </a:xfrm>
        </p:spPr>
        <p:txBody>
          <a:bodyPr/>
          <a:lstStyle/>
          <a:p>
            <a:r>
              <a:rPr lang="en-US" altLang="zh-CN" sz="3600" b="1" dirty="0" smtClean="0"/>
              <a:t>XML </a:t>
            </a:r>
            <a:r>
              <a:rPr lang="zh-CN" altLang="en-US" sz="3600" b="1" dirty="0" smtClean="0"/>
              <a:t>命名规则</a:t>
            </a:r>
            <a:endParaRPr lang="zh-CN" altLang="en-US" sz="3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9297D-E1EF-4CF0-AD00-02D26BBAA270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692696"/>
            <a:ext cx="8229600" cy="5328592"/>
          </a:xfrm>
        </p:spPr>
        <p:txBody>
          <a:bodyPr/>
          <a:lstStyle/>
          <a:p>
            <a:r>
              <a:rPr lang="en-US" altLang="zh-CN" dirty="0" smtClean="0"/>
              <a:t>XML </a:t>
            </a:r>
            <a:r>
              <a:rPr lang="zh-CN" altLang="en-US" dirty="0" smtClean="0"/>
              <a:t>元素必须遵循以下命名规则：</a:t>
            </a:r>
          </a:p>
          <a:p>
            <a:pPr lvl="1"/>
            <a:r>
              <a:rPr lang="zh-CN" altLang="en-US" dirty="0" smtClean="0"/>
              <a:t>名称可以含字母、数字以及其他的字符</a:t>
            </a:r>
          </a:p>
          <a:p>
            <a:pPr lvl="1"/>
            <a:r>
              <a:rPr lang="zh-CN" altLang="en-US" dirty="0" smtClean="0"/>
              <a:t>名称不能以数字或者标点符号开始</a:t>
            </a:r>
          </a:p>
          <a:p>
            <a:pPr lvl="1"/>
            <a:r>
              <a:rPr lang="zh-CN" altLang="en-US" dirty="0" smtClean="0"/>
              <a:t>名称不能以字符 “</a:t>
            </a:r>
            <a:r>
              <a:rPr lang="en-US" altLang="zh-CN" dirty="0" smtClean="0"/>
              <a:t>xml”</a:t>
            </a:r>
            <a:r>
              <a:rPr lang="zh-CN" altLang="en-US" dirty="0" smtClean="0"/>
              <a:t>（或者 </a:t>
            </a:r>
            <a:r>
              <a:rPr lang="en-US" altLang="zh-CN" dirty="0" smtClean="0"/>
              <a:t>XML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Xml</a:t>
            </a:r>
            <a:r>
              <a:rPr lang="zh-CN" altLang="en-US" dirty="0" smtClean="0"/>
              <a:t>）开始</a:t>
            </a:r>
          </a:p>
          <a:p>
            <a:pPr lvl="1"/>
            <a:r>
              <a:rPr lang="zh-CN" altLang="en-US" dirty="0" smtClean="0"/>
              <a:t>名</a:t>
            </a:r>
            <a:r>
              <a:rPr lang="zh-CN" altLang="en-US" dirty="0" smtClean="0"/>
              <a:t>称不能包含空格</a:t>
            </a:r>
          </a:p>
          <a:p>
            <a:pPr lvl="1"/>
            <a:r>
              <a:rPr lang="zh-CN" altLang="en-US" dirty="0" smtClean="0"/>
              <a:t>可使用任何名称，没有保留的字词。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634082"/>
          </a:xfrm>
        </p:spPr>
        <p:txBody>
          <a:bodyPr/>
          <a:lstStyle/>
          <a:p>
            <a:r>
              <a:rPr lang="zh-CN" altLang="en-US" sz="3600" b="1" dirty="0" smtClean="0"/>
              <a:t>最佳命名习惯</a:t>
            </a:r>
            <a:endParaRPr lang="zh-CN" altLang="en-US" sz="3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9297D-E1EF-4CF0-AD00-02D26BBAA270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692696"/>
            <a:ext cx="8229600" cy="5328592"/>
          </a:xfrm>
        </p:spPr>
        <p:txBody>
          <a:bodyPr/>
          <a:lstStyle/>
          <a:p>
            <a:r>
              <a:rPr lang="zh-CN" altLang="en-US" sz="2000" dirty="0" smtClean="0"/>
              <a:t>使名称具有描述性。使用下划线的名称也很不错。</a:t>
            </a:r>
          </a:p>
          <a:p>
            <a:r>
              <a:rPr lang="zh-CN" altLang="en-US" sz="2000" dirty="0" smtClean="0"/>
              <a:t>名称应当比较简短，比如：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book_title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，而不是：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the_title_of_the_book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。</a:t>
            </a:r>
          </a:p>
          <a:p>
            <a:r>
              <a:rPr lang="zh-CN" altLang="en-US" sz="2000" dirty="0" smtClean="0"/>
              <a:t>避免 </a:t>
            </a:r>
            <a:r>
              <a:rPr lang="en-US" altLang="zh-CN" sz="2000" dirty="0" smtClean="0"/>
              <a:t>"-" </a:t>
            </a:r>
            <a:r>
              <a:rPr lang="zh-CN" altLang="en-US" sz="2000" dirty="0" smtClean="0"/>
              <a:t>字符。如果您按照这样的方式进行命名：</a:t>
            </a:r>
            <a:r>
              <a:rPr lang="en-US" altLang="zh-CN" sz="2000" dirty="0" smtClean="0"/>
              <a:t>"first-name"</a:t>
            </a:r>
            <a:r>
              <a:rPr lang="zh-CN" altLang="en-US" sz="2000" dirty="0" smtClean="0"/>
              <a:t>，一些软件会认为你需要提取第一个单词。</a:t>
            </a:r>
          </a:p>
          <a:p>
            <a:r>
              <a:rPr lang="zh-CN" altLang="en-US" sz="2000" dirty="0" smtClean="0"/>
              <a:t>避免 </a:t>
            </a:r>
            <a:r>
              <a:rPr lang="en-US" altLang="zh-CN" sz="2000" dirty="0" smtClean="0"/>
              <a:t>"." </a:t>
            </a:r>
            <a:r>
              <a:rPr lang="zh-CN" altLang="en-US" sz="2000" dirty="0" smtClean="0"/>
              <a:t>字符。如果您按照这样的方式进行命名：</a:t>
            </a:r>
            <a:r>
              <a:rPr lang="en-US" altLang="zh-CN" sz="2000" dirty="0" smtClean="0"/>
              <a:t>"</a:t>
            </a:r>
            <a:r>
              <a:rPr lang="en-US" altLang="zh-CN" sz="2000" dirty="0" err="1" smtClean="0"/>
              <a:t>first.name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，一些软件会认为 </a:t>
            </a:r>
            <a:r>
              <a:rPr lang="en-US" altLang="zh-CN" sz="2000" dirty="0" smtClean="0"/>
              <a:t>"name" </a:t>
            </a:r>
            <a:r>
              <a:rPr lang="zh-CN" altLang="en-US" sz="2000" dirty="0" smtClean="0"/>
              <a:t>是对象 </a:t>
            </a:r>
            <a:r>
              <a:rPr lang="en-US" altLang="zh-CN" sz="2000" dirty="0" smtClean="0"/>
              <a:t>"first" </a:t>
            </a:r>
            <a:r>
              <a:rPr lang="zh-CN" altLang="en-US" sz="2000" dirty="0" smtClean="0"/>
              <a:t>的属性。</a:t>
            </a:r>
          </a:p>
          <a:p>
            <a:r>
              <a:rPr lang="zh-CN" altLang="en-US" sz="2000" dirty="0" smtClean="0"/>
              <a:t>避免 </a:t>
            </a:r>
            <a:r>
              <a:rPr lang="en-US" altLang="zh-CN" sz="2000" dirty="0" smtClean="0"/>
              <a:t>":" </a:t>
            </a:r>
            <a:r>
              <a:rPr lang="zh-CN" altLang="en-US" sz="2000" dirty="0" smtClean="0"/>
              <a:t>字符。冒号会被转换为命名空间来使用。</a:t>
            </a:r>
          </a:p>
          <a:p>
            <a:r>
              <a:rPr lang="en-US" altLang="zh-CN" sz="2000" dirty="0" smtClean="0"/>
              <a:t>XML </a:t>
            </a:r>
            <a:r>
              <a:rPr lang="zh-CN" altLang="en-US" sz="2000" dirty="0" smtClean="0"/>
              <a:t>文档经常有一个对应的数据库，其中的字段会对应 </a:t>
            </a:r>
            <a:r>
              <a:rPr lang="en-US" altLang="zh-CN" sz="2000" dirty="0" smtClean="0"/>
              <a:t>XML </a:t>
            </a:r>
            <a:r>
              <a:rPr lang="zh-CN" altLang="en-US" sz="2000" dirty="0" smtClean="0"/>
              <a:t>文档中的元素。有一个实用的经验，即使用数据库的名称规则来命名 </a:t>
            </a:r>
            <a:r>
              <a:rPr lang="en-US" altLang="zh-CN" sz="2000" dirty="0" smtClean="0"/>
              <a:t>XML </a:t>
            </a:r>
            <a:r>
              <a:rPr lang="zh-CN" altLang="en-US" sz="2000" dirty="0" smtClean="0"/>
              <a:t>文档中的元素。</a:t>
            </a:r>
          </a:p>
          <a:p>
            <a:r>
              <a:rPr lang="zh-CN" altLang="en-US" sz="2000" dirty="0" smtClean="0"/>
              <a:t>非英语的字母比如 </a:t>
            </a:r>
            <a:r>
              <a:rPr lang="en-US" altLang="zh-CN" sz="2000" dirty="0" err="1" smtClean="0"/>
              <a:t>éòá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也是合法的 </a:t>
            </a:r>
            <a:r>
              <a:rPr lang="en-US" altLang="zh-CN" sz="2000" dirty="0" smtClean="0"/>
              <a:t>XML </a:t>
            </a:r>
            <a:r>
              <a:rPr lang="zh-CN" altLang="en-US" sz="2000" dirty="0" smtClean="0"/>
              <a:t>元素名，不过需要留意当软件开发商不支持这些字符时可能出现的问题。</a:t>
            </a:r>
          </a:p>
          <a:p>
            <a:pPr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634082"/>
          </a:xfrm>
        </p:spPr>
        <p:txBody>
          <a:bodyPr/>
          <a:lstStyle/>
          <a:p>
            <a:r>
              <a:rPr lang="zh-CN" altLang="en-US" sz="3600" b="1" dirty="0" smtClean="0"/>
              <a:t>最佳命名习惯</a:t>
            </a:r>
            <a:endParaRPr lang="zh-CN" altLang="en-US" sz="3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9297D-E1EF-4CF0-AD00-02D26BBAA270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692696"/>
            <a:ext cx="8229600" cy="5328592"/>
          </a:xfrm>
        </p:spPr>
        <p:txBody>
          <a:bodyPr/>
          <a:lstStyle/>
          <a:p>
            <a:r>
              <a:rPr lang="zh-CN" altLang="en-US" sz="2000" dirty="0" smtClean="0"/>
              <a:t>使名称具有描述性。使用下划线的名称也很不错。</a:t>
            </a:r>
          </a:p>
          <a:p>
            <a:r>
              <a:rPr lang="zh-CN" altLang="en-US" sz="2000" dirty="0" smtClean="0"/>
              <a:t>名称应当比较简短，比如：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book_title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，而不是：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the_title_of_the_book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。</a:t>
            </a:r>
          </a:p>
          <a:p>
            <a:r>
              <a:rPr lang="zh-CN" altLang="en-US" sz="2000" dirty="0" smtClean="0"/>
              <a:t>避免 </a:t>
            </a:r>
            <a:r>
              <a:rPr lang="en-US" altLang="zh-CN" sz="2000" dirty="0" smtClean="0"/>
              <a:t>"-" </a:t>
            </a:r>
            <a:r>
              <a:rPr lang="zh-CN" altLang="en-US" sz="2000" dirty="0" smtClean="0"/>
              <a:t>字符。如果您按照这样的方式进行命名：</a:t>
            </a:r>
            <a:r>
              <a:rPr lang="en-US" altLang="zh-CN" sz="2000" dirty="0" smtClean="0"/>
              <a:t>"first-name"</a:t>
            </a:r>
            <a:r>
              <a:rPr lang="zh-CN" altLang="en-US" sz="2000" dirty="0" smtClean="0"/>
              <a:t>，一些软件会认为你需要提取第一个单词。</a:t>
            </a:r>
          </a:p>
          <a:p>
            <a:r>
              <a:rPr lang="zh-CN" altLang="en-US" sz="2000" dirty="0" smtClean="0"/>
              <a:t>避免 </a:t>
            </a:r>
            <a:r>
              <a:rPr lang="en-US" altLang="zh-CN" sz="2000" dirty="0" smtClean="0"/>
              <a:t>"." </a:t>
            </a:r>
            <a:r>
              <a:rPr lang="zh-CN" altLang="en-US" sz="2000" dirty="0" smtClean="0"/>
              <a:t>字符。如果您按照这样的方式进行命名：</a:t>
            </a:r>
            <a:r>
              <a:rPr lang="en-US" altLang="zh-CN" sz="2000" dirty="0" smtClean="0"/>
              <a:t>"</a:t>
            </a:r>
            <a:r>
              <a:rPr lang="en-US" altLang="zh-CN" sz="2000" dirty="0" err="1" smtClean="0"/>
              <a:t>first.name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，一些软件会认为 </a:t>
            </a:r>
            <a:r>
              <a:rPr lang="en-US" altLang="zh-CN" sz="2000" dirty="0" smtClean="0"/>
              <a:t>"name" </a:t>
            </a:r>
            <a:r>
              <a:rPr lang="zh-CN" altLang="en-US" sz="2000" dirty="0" smtClean="0"/>
              <a:t>是对象 </a:t>
            </a:r>
            <a:r>
              <a:rPr lang="en-US" altLang="zh-CN" sz="2000" dirty="0" smtClean="0"/>
              <a:t>"first" </a:t>
            </a:r>
            <a:r>
              <a:rPr lang="zh-CN" altLang="en-US" sz="2000" dirty="0" smtClean="0"/>
              <a:t>的属性。</a:t>
            </a:r>
          </a:p>
          <a:p>
            <a:r>
              <a:rPr lang="zh-CN" altLang="en-US" sz="2000" dirty="0" smtClean="0"/>
              <a:t>避免 </a:t>
            </a:r>
            <a:r>
              <a:rPr lang="en-US" altLang="zh-CN" sz="2000" dirty="0" smtClean="0"/>
              <a:t>":" </a:t>
            </a:r>
            <a:r>
              <a:rPr lang="zh-CN" altLang="en-US" sz="2000" dirty="0" smtClean="0"/>
              <a:t>字符。冒号会被转换为命名空间来使用。</a:t>
            </a:r>
          </a:p>
          <a:p>
            <a:r>
              <a:rPr lang="en-US" altLang="zh-CN" sz="2000" dirty="0" smtClean="0"/>
              <a:t>XML </a:t>
            </a:r>
            <a:r>
              <a:rPr lang="zh-CN" altLang="en-US" sz="2000" dirty="0" smtClean="0"/>
              <a:t>文档经常有一个对应的数据库，其中的字段会对应 </a:t>
            </a:r>
            <a:r>
              <a:rPr lang="en-US" altLang="zh-CN" sz="2000" dirty="0" smtClean="0"/>
              <a:t>XML </a:t>
            </a:r>
            <a:r>
              <a:rPr lang="zh-CN" altLang="en-US" sz="2000" dirty="0" smtClean="0"/>
              <a:t>文档中的元素。有一个实用的经验，即使用数据库的名称规则来命名 </a:t>
            </a:r>
            <a:r>
              <a:rPr lang="en-US" altLang="zh-CN" sz="2000" dirty="0" smtClean="0"/>
              <a:t>XML </a:t>
            </a:r>
            <a:r>
              <a:rPr lang="zh-CN" altLang="en-US" sz="2000" dirty="0" smtClean="0"/>
              <a:t>文档中的元素。</a:t>
            </a:r>
          </a:p>
          <a:p>
            <a:r>
              <a:rPr lang="zh-CN" altLang="en-US" sz="2000" dirty="0" smtClean="0"/>
              <a:t>非英语的字母比如 </a:t>
            </a:r>
            <a:r>
              <a:rPr lang="en-US" altLang="zh-CN" sz="2000" dirty="0" err="1" smtClean="0"/>
              <a:t>éòá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也是合法的 </a:t>
            </a:r>
            <a:r>
              <a:rPr lang="en-US" altLang="zh-CN" sz="2000" dirty="0" smtClean="0"/>
              <a:t>XML </a:t>
            </a:r>
            <a:r>
              <a:rPr lang="zh-CN" altLang="en-US" sz="2000" dirty="0" smtClean="0"/>
              <a:t>元素名，不过需要留意当软件开发商不支持这些字符时可能出现的问题。</a:t>
            </a:r>
          </a:p>
          <a:p>
            <a:pPr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634082"/>
          </a:xfrm>
        </p:spPr>
        <p:txBody>
          <a:bodyPr/>
          <a:lstStyle/>
          <a:p>
            <a:r>
              <a:rPr lang="en-US" altLang="zh-CN" sz="3600" dirty="0" smtClean="0"/>
              <a:t>XML </a:t>
            </a:r>
            <a:r>
              <a:rPr lang="zh-CN" altLang="en-US" sz="3600" dirty="0" smtClean="0"/>
              <a:t>属性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9297D-E1EF-4CF0-AD00-02D26BBAA270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692696"/>
            <a:ext cx="8229600" cy="5328592"/>
          </a:xfrm>
        </p:spPr>
        <p:txBody>
          <a:bodyPr/>
          <a:lstStyle/>
          <a:p>
            <a:r>
              <a:rPr lang="zh-CN" altLang="en-US" sz="2000" dirty="0" smtClean="0"/>
              <a:t>因使用属性而引起的一些问题：</a:t>
            </a:r>
          </a:p>
          <a:p>
            <a:r>
              <a:rPr lang="zh-CN" altLang="en-US" sz="2000" dirty="0" smtClean="0"/>
              <a:t>属性无法包含多重的值（元素可以）</a:t>
            </a:r>
          </a:p>
          <a:p>
            <a:r>
              <a:rPr lang="zh-CN" altLang="en-US" sz="2000" dirty="0" smtClean="0"/>
              <a:t>属性无法描述树结构（元素可以）</a:t>
            </a:r>
          </a:p>
          <a:p>
            <a:r>
              <a:rPr lang="zh-CN" altLang="en-US" sz="2000" dirty="0" smtClean="0"/>
              <a:t>属性不易扩展（为未来的变化）</a:t>
            </a:r>
          </a:p>
          <a:p>
            <a:r>
              <a:rPr lang="zh-CN" altLang="en-US" sz="2000" dirty="0" smtClean="0"/>
              <a:t>属性难以阅读和维护</a:t>
            </a:r>
            <a:endParaRPr lang="en-US" altLang="zh-CN" sz="2000" dirty="0" smtClean="0"/>
          </a:p>
          <a:p>
            <a:pPr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634082"/>
          </a:xfrm>
        </p:spPr>
        <p:txBody>
          <a:bodyPr/>
          <a:lstStyle/>
          <a:p>
            <a:r>
              <a:rPr lang="en-US" altLang="zh-CN" sz="3600" b="1" dirty="0" smtClean="0"/>
              <a:t>XML DTD</a:t>
            </a:r>
            <a:endParaRPr lang="en-US" altLang="zh-CN" sz="3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9297D-E1EF-4CF0-AD00-02D26BBAA270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692696"/>
            <a:ext cx="8229600" cy="5328592"/>
          </a:xfrm>
        </p:spPr>
        <p:txBody>
          <a:bodyPr/>
          <a:lstStyle/>
          <a:p>
            <a:r>
              <a:rPr lang="en-US" altLang="zh-CN" sz="2000" dirty="0" smtClean="0"/>
              <a:t>&lt;!DOCTYPE note [ </a:t>
            </a:r>
          </a:p>
          <a:p>
            <a:r>
              <a:rPr lang="en-US" altLang="zh-CN" sz="2000" dirty="0" smtClean="0"/>
              <a:t>&lt;!ELEMENT note (</a:t>
            </a:r>
            <a:r>
              <a:rPr lang="en-US" altLang="zh-CN" sz="2000" dirty="0" err="1" smtClean="0"/>
              <a:t>to,from,heading,body</a:t>
            </a:r>
            <a:r>
              <a:rPr lang="en-US" altLang="zh-CN" sz="2000" dirty="0" smtClean="0"/>
              <a:t>)&gt; </a:t>
            </a:r>
          </a:p>
          <a:p>
            <a:r>
              <a:rPr lang="en-US" altLang="zh-CN" sz="2000" dirty="0" smtClean="0"/>
              <a:t>&lt;!ELEMENT to (#PCDATA)&gt; </a:t>
            </a:r>
          </a:p>
          <a:p>
            <a:r>
              <a:rPr lang="en-US" altLang="zh-CN" sz="2000" dirty="0" smtClean="0"/>
              <a:t>&lt;!ELEMENT from (#PCDATA)&gt; </a:t>
            </a:r>
          </a:p>
          <a:p>
            <a:r>
              <a:rPr lang="en-US" altLang="zh-CN" sz="2000" dirty="0" smtClean="0"/>
              <a:t>&lt;!ELEMENT heading (#PCDATA)&gt; </a:t>
            </a:r>
          </a:p>
          <a:p>
            <a:r>
              <a:rPr lang="en-US" altLang="zh-CN" sz="2000" dirty="0" smtClean="0"/>
              <a:t>&lt;!ELEMENT body (#PCDATA)&gt; </a:t>
            </a:r>
          </a:p>
          <a:p>
            <a:r>
              <a:rPr lang="en-US" altLang="zh-CN" sz="2000" dirty="0" smtClean="0"/>
              <a:t>]&gt; </a:t>
            </a:r>
            <a:endParaRPr lang="zh-CN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测试方法">
  <a:themeElements>
    <a:clrScheme name="Infoservice PPT Templet - 1 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foservice PPT Templet - 1 ">
      <a:majorFont>
        <a:latin typeface="Arial"/>
        <a:ea typeface="幼圆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hlink"/>
        </a:solidFill>
        <a:ln w="6350">
          <a:noFill/>
          <a:miter lim="800000"/>
          <a:headEnd/>
          <a:tailEnd/>
        </a:ln>
      </a:spPr>
      <a:bodyPr wrap="none" lIns="0" tIns="0" rIns="0" bIns="0" anchor="ctr"/>
      <a:lstStyle>
        <a:defPPr>
          <a:defRPr b="1" dirty="0" smtClean="0">
            <a:solidFill>
              <a:schemeClr val="bg1"/>
            </a:solidFill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66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7540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200" b="0" i="0" u="none" strike="noStrike" cap="none" normalizeH="0" baseline="0" smtClean="0">
            <a:ln>
              <a:noFill/>
            </a:ln>
            <a:solidFill>
              <a:srgbClr val="0000CC"/>
            </a:solidFill>
            <a:effectLst/>
            <a:latin typeface="Arial" charset="0"/>
            <a:ea typeface="幼圆" pitchFamily="49" charset="-122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>
    <a:extraClrScheme>
      <a:clrScheme name="Infoservice PPT Templet - 1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foservice PPT Templet - 1 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foservice PPT Templet - 1 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foservice PPT Templet - 1 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foservice PPT Templet - 1 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foservice PPT Templet - 1 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foservice PPT Templet - 1 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foservice PPT Templet - 1 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foservice PPT Templet - 1 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foservice PPT Templet - 1 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foservice PPT Templet - 1 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foservice PPT Templet - 1 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测试方法</Template>
  <TotalTime>10261</TotalTime>
  <Words>1888</Words>
  <Application>Microsoft Office PowerPoint</Application>
  <PresentationFormat>全屏显示(4:3)</PresentationFormat>
  <Paragraphs>203</Paragraphs>
  <Slides>23</Slides>
  <Notes>16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6" baseType="lpstr">
      <vt:lpstr>测试方法</vt:lpstr>
      <vt:lpstr>主题1</vt:lpstr>
      <vt:lpstr>包装程序外壳对象</vt:lpstr>
      <vt:lpstr>幻灯片 1</vt:lpstr>
      <vt:lpstr>幻灯片 2</vt:lpstr>
      <vt:lpstr>什么是XML</vt:lpstr>
      <vt:lpstr>XML 与 HTML 的主要差异</vt:lpstr>
      <vt:lpstr>XML 命名规则</vt:lpstr>
      <vt:lpstr>最佳命名习惯</vt:lpstr>
      <vt:lpstr>最佳命名习惯</vt:lpstr>
      <vt:lpstr>XML 属性</vt:lpstr>
      <vt:lpstr>XML DTD</vt:lpstr>
      <vt:lpstr>幻灯片 10</vt:lpstr>
      <vt:lpstr>什么是HTML</vt:lpstr>
      <vt:lpstr>什么是XHTML</vt:lpstr>
      <vt:lpstr>HTML是什么样的</vt:lpstr>
      <vt:lpstr>HTML文档可以包含的内容</vt:lpstr>
      <vt:lpstr>幻灯片 15</vt:lpstr>
      <vt:lpstr>CSS 概述</vt:lpstr>
      <vt:lpstr>CSS 优先级</vt:lpstr>
      <vt:lpstr>css盒模型</vt:lpstr>
      <vt:lpstr>幻灯片 19</vt:lpstr>
      <vt:lpstr>什么是JS</vt:lpstr>
      <vt:lpstr>什么是JS</vt:lpstr>
      <vt:lpstr>JS对象</vt:lpstr>
      <vt:lpstr>jQuery 库 - 特性</vt:lpstr>
    </vt:vector>
  </TitlesOfParts>
  <Company>Info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研发中心2009年度PDC&amp;IDP目标设定</dc:title>
  <dc:creator>Ks</dc:creator>
  <cp:lastModifiedBy>Administrator</cp:lastModifiedBy>
  <cp:revision>1229</cp:revision>
  <dcterms:created xsi:type="dcterms:W3CDTF">2009-09-25T11:54:39Z</dcterms:created>
  <dcterms:modified xsi:type="dcterms:W3CDTF">2015-03-22T11:24:44Z</dcterms:modified>
</cp:coreProperties>
</file>