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91" r:id="rId4"/>
    <p:sldId id="289" r:id="rId5"/>
    <p:sldId id="266" r:id="rId6"/>
    <p:sldId id="267" r:id="rId7"/>
    <p:sldId id="257" r:id="rId8"/>
    <p:sldId id="261" r:id="rId9"/>
    <p:sldId id="262" r:id="rId10"/>
    <p:sldId id="258" r:id="rId11"/>
    <p:sldId id="259" r:id="rId12"/>
    <p:sldId id="290" r:id="rId13"/>
    <p:sldId id="260" r:id="rId14"/>
    <p:sldId id="263" r:id="rId15"/>
    <p:sldId id="264" r:id="rId16"/>
    <p:sldId id="265" r:id="rId17"/>
    <p:sldId id="268" r:id="rId18"/>
    <p:sldId id="286" r:id="rId19"/>
    <p:sldId id="269" r:id="rId20"/>
    <p:sldId id="270" r:id="rId21"/>
    <p:sldId id="271" r:id="rId22"/>
    <p:sldId id="272" r:id="rId23"/>
    <p:sldId id="287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4" r:id="rId32"/>
    <p:sldId id="285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A91D13-E414-2045-86F2-77EE53BC7AE4}">
          <p14:sldIdLst>
            <p14:sldId id="256"/>
            <p14:sldId id="288"/>
            <p14:sldId id="291"/>
            <p14:sldId id="289"/>
            <p14:sldId id="266"/>
            <p14:sldId id="267"/>
            <p14:sldId id="257"/>
            <p14:sldId id="261"/>
            <p14:sldId id="262"/>
            <p14:sldId id="258"/>
            <p14:sldId id="259"/>
            <p14:sldId id="290"/>
            <p14:sldId id="260"/>
            <p14:sldId id="263"/>
            <p14:sldId id="264"/>
            <p14:sldId id="265"/>
            <p14:sldId id="268"/>
            <p14:sldId id="286"/>
            <p14:sldId id="269"/>
            <p14:sldId id="270"/>
            <p14:sldId id="271"/>
            <p14:sldId id="272"/>
            <p14:sldId id="287"/>
            <p14:sldId id="273"/>
            <p14:sldId id="274"/>
            <p14:sldId id="275"/>
            <p14:sldId id="276"/>
            <p14:sldId id="277"/>
            <p14:sldId id="279"/>
            <p14:sldId id="278"/>
            <p14:sldId id="284"/>
            <p14:sldId id="285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811A-414B-3E44-9F2C-9B20A5D004DA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A327-FB4A-5241-A9A8-0A269723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zh-CN" altLang="en-US" dirty="0" smtClean="0"/>
              <a:t>开发基础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黄吉明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属性参数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nonatomic</a:t>
            </a:r>
            <a:r>
              <a:rPr lang="zh-CN" altLang="en-US" dirty="0" smtClean="0"/>
              <a:t>。非原子访问，不加同步，多线程并发访问会提高性能。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readwrite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readonly</a:t>
            </a:r>
            <a:r>
              <a:rPr lang="zh-CN" altLang="en-US" dirty="0" smtClean="0"/>
              <a:t>。可读可写，只读。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retain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方法会对变量进行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操作，先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旧值，再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新值。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assign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方法直接赋值，不进行任何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操作。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copy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方法会对变量进行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操作。与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处理流程一样，先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旧值，再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新值，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。这是为了减少对上下文的依赖而引入的机制。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strong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weak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ARC</a:t>
            </a:r>
            <a:r>
              <a:rPr lang="zh-CN" altLang="en-US" dirty="0" smtClean="0"/>
              <a:t>下的属性参数。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weak</a:t>
            </a:r>
            <a:r>
              <a:rPr lang="zh-CN" altLang="en-US" dirty="0" smtClean="0"/>
              <a:t>当变量释放时，会自动将属性置空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Strong </a:t>
            </a:r>
            <a:r>
              <a:rPr lang="en-US" altLang="zh-CN" dirty="0" err="1" smtClean="0"/>
              <a:t>NSSting</a:t>
            </a:r>
            <a:r>
              <a:rPr lang="en-US" altLang="zh-CN" dirty="0" smtClean="0"/>
              <a:t> *p = @”hello”;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4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@synthesize</a:t>
            </a:r>
            <a:r>
              <a:rPr lang="en-US" altLang="zh-CN" dirty="0"/>
              <a:t> </a:t>
            </a:r>
            <a:r>
              <a:rPr lang="en-US" altLang="zh-CN" dirty="0" smtClean="0"/>
              <a:t>xxx;</a:t>
            </a:r>
            <a:br>
              <a:rPr lang="en-US" altLang="zh-CN" dirty="0" smtClean="0"/>
            </a:br>
            <a:r>
              <a:rPr lang="zh-CN" altLang="en-US" dirty="0" smtClean="0"/>
              <a:t>为这个属性自动生成读写函数。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也可指定成员变量的名字。如</a:t>
            </a:r>
            <a:r>
              <a:rPr lang="en-US" altLang="zh-CN" dirty="0" smtClean="0"/>
              <a:t>:@synthesize xxx=xxx1;</a:t>
            </a:r>
            <a:r>
              <a:rPr lang="zh-CN" altLang="en-US" dirty="0" smtClean="0"/>
              <a:t>表示生成成员变量</a:t>
            </a:r>
            <a:r>
              <a:rPr lang="en-US" altLang="zh-CN" dirty="0" smtClean="0"/>
              <a:t>xxx1</a:t>
            </a:r>
            <a:r>
              <a:rPr lang="zh-CN" altLang="en-US" dirty="0" smtClean="0"/>
              <a:t>的读写函数。默认情况，成员变量名字为</a:t>
            </a:r>
            <a:r>
              <a:rPr lang="en-US" altLang="zh-CN" dirty="0" smtClean="0"/>
              <a:t>_xxx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@synthesize xxx=_xxx;</a:t>
            </a:r>
          </a:p>
          <a:p>
            <a:r>
              <a:rPr lang="en-US" altLang="zh-CN" dirty="0" smtClean="0"/>
              <a:t>@dynamic</a:t>
            </a:r>
            <a:r>
              <a:rPr lang="zh-CN" altLang="en-US" dirty="0" smtClean="0"/>
              <a:t>。使用</a:t>
            </a:r>
            <a:r>
              <a:rPr lang="en-US" altLang="zh-CN" dirty="0" smtClean="0"/>
              <a:t>synthesize</a:t>
            </a:r>
            <a:r>
              <a:rPr lang="zh-CN" altLang="en-US" dirty="0" smtClean="0"/>
              <a:t>编译器会确实的产生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方法，而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仅仅告诉编译器，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方法在运行期会有的。一般用于</a:t>
            </a:r>
            <a:r>
              <a:rPr lang="en-US" altLang="zh-CN" dirty="0" err="1" smtClean="0"/>
              <a:t>NSManagerObject</a:t>
            </a:r>
            <a:r>
              <a:rPr lang="zh-CN" altLang="en-US" dirty="0" smtClean="0"/>
              <a:t>对象的属性声明上，此类对象的属性一般是从</a:t>
            </a:r>
            <a:r>
              <a:rPr lang="en-US" altLang="zh-CN" dirty="0" smtClean="0"/>
              <a:t>core data</a:t>
            </a:r>
            <a:r>
              <a:rPr lang="zh-CN" altLang="en-US" dirty="0" smtClean="0"/>
              <a:t>的属性中生成的，</a:t>
            </a:r>
            <a:r>
              <a:rPr lang="en-US" altLang="zh-CN" dirty="0" smtClean="0"/>
              <a:t>core data</a:t>
            </a:r>
            <a:r>
              <a:rPr lang="zh-CN" altLang="en-US" dirty="0" smtClean="0"/>
              <a:t>框架会在程序运行的时候为此类属性生成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retain count</a:t>
            </a:r>
            <a:r>
              <a:rPr kumimoji="1" lang="zh-CN" altLang="en-US" dirty="0" smtClean="0"/>
              <a:t>决定是否释放内存，</a:t>
            </a:r>
            <a:r>
              <a:rPr kumimoji="1" lang="en-US" altLang="zh-CN" dirty="0" smtClean="0"/>
              <a:t>retain count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时自动释放内存。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ClassA</a:t>
            </a:r>
            <a:r>
              <a:rPr kumimoji="1" lang="en-US" altLang="zh-CN" dirty="0" smtClean="0"/>
              <a:t> *a = [</a:t>
            </a:r>
            <a:r>
              <a:rPr kumimoji="1" lang="en-US" altLang="zh-CN" dirty="0" err="1" smtClean="0"/>
              <a:t>ClassA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alloc</a:t>
            </a:r>
            <a:r>
              <a:rPr kumimoji="1" lang="en-US" altLang="zh-CN" dirty="0" smtClean="0"/>
              <a:t>];//retain count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</a:p>
          <a:p>
            <a:r>
              <a:rPr kumimoji="1" lang="en-US" altLang="zh-CN" dirty="0" smtClean="0"/>
              <a:t>[a retain];//retain count</a:t>
            </a:r>
            <a:r>
              <a:rPr kumimoji="1" lang="zh-CN" altLang="en-US" dirty="0" smtClean="0"/>
              <a:t>加</a:t>
            </a:r>
            <a:r>
              <a:rPr kumimoji="1" lang="en-US" altLang="zh-CN" dirty="0" smtClean="0"/>
              <a:t>1</a:t>
            </a:r>
          </a:p>
          <a:p>
            <a:r>
              <a:rPr kumimoji="1" lang="en-US" altLang="zh-CN" dirty="0" smtClean="0"/>
              <a:t>[a release];//retain count</a:t>
            </a:r>
            <a:r>
              <a:rPr kumimoji="1" lang="zh-CN" altLang="en-US" dirty="0" smtClean="0"/>
              <a:t>减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23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协议和委托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协议相当于没有与类相关联的接口，它声明一组方法，然后不进行实现，让用它的类来实现这些方法。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任何一个类中，只要声明了协议，都可以实现协议里的方法。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协议不是一个类，更没有父类。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协议里的方法经常都是一些委托方法。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3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委托。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顾名思义就是托别人办事。办什么事情呢？要办的当然就是协议里面商量好的事情了。就这么简单。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5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zh-CN" altLang="en-US" dirty="0" smtClean="0"/>
              <a:t>：让别人帮忙买东西的委托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@protocol </a:t>
            </a:r>
            <a:r>
              <a:rPr lang="en-US" altLang="zh-CN" dirty="0" err="1" smtClean="0"/>
              <a:t>BuyProtocal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(void)buy;</a:t>
            </a:r>
            <a:br>
              <a:rPr lang="en-US" altLang="zh-CN" dirty="0" smtClean="0"/>
            </a:br>
            <a:r>
              <a:rPr lang="en-US" altLang="zh-CN" dirty="0" smtClean="0"/>
              <a:t>@end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@interface </a:t>
            </a:r>
            <a:r>
              <a:rPr lang="en-US" altLang="zh-CN" dirty="0" err="1" smtClean="0"/>
              <a:t>ClassA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 smtClean="0"/>
              <a:t>@property(</a:t>
            </a:r>
            <a:r>
              <a:rPr lang="en-US" dirty="0" err="1" smtClean="0"/>
              <a:t>nonatomic</a:t>
            </a:r>
            <a:r>
              <a:rPr lang="en-US" dirty="0" smtClean="0"/>
              <a:t>, weak) id&lt;</a:t>
            </a:r>
            <a:r>
              <a:rPr lang="en-US" dirty="0" err="1" smtClean="0"/>
              <a:t>BuyProtocal</a:t>
            </a:r>
            <a:r>
              <a:rPr lang="en-US" dirty="0" smtClean="0"/>
              <a:t>&gt; delegate;</a:t>
            </a:r>
            <a:br>
              <a:rPr lang="en-US" dirty="0" smtClean="0"/>
            </a:br>
            <a:r>
              <a:rPr lang="en-US" dirty="0" smtClean="0"/>
              <a:t>@end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4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如果想要成为</a:t>
            </a:r>
            <a:r>
              <a:rPr lang="en-US" altLang="zh-CN" dirty="0" err="1" smtClean="0"/>
              <a:t>ClassA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，就要实现协议</a:t>
            </a:r>
            <a:r>
              <a:rPr lang="en-US" altLang="zh-CN" dirty="0" err="1" smtClean="0"/>
              <a:t>BuyProtocol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@interface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BuyProtocol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@end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@implement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(void)buy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		//do some thing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@end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zh-CN" altLang="en-US" dirty="0" smtClean="0"/>
              <a:t>有三种实现多线程的技术，分别是</a:t>
            </a:r>
            <a:r>
              <a:rPr lang="en-US" dirty="0" err="1" smtClean="0"/>
              <a:t>NSThread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GCD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533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en-US" dirty="0" smtClean="0"/>
              <a:t>NSThread:</a:t>
            </a:r>
            <a:br>
              <a:rPr lang="en-US" dirty="0" smtClean="0"/>
            </a:br>
            <a:r>
              <a:rPr lang="zh-CN" altLang="en-US" dirty="0" smtClean="0"/>
              <a:t>比其他两个轻量级，需要自己管理线程的生命周期，线程同步。线程同步对数据的加锁会有一定的系统开销。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dirty="0" err="1" smtClean="0"/>
              <a:t>NSThread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detachNewThreadSelector</a:t>
            </a:r>
            <a:r>
              <a:rPr lang="en-US" altLang="zh-CN" dirty="0" smtClean="0"/>
              <a:t>:@selector(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:) </a:t>
            </a:r>
            <a:r>
              <a:rPr lang="en-US" altLang="zh-CN" dirty="0" err="1" smtClean="0"/>
              <a:t>toTarget:self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withObject:nil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zh-CN" altLang="en-US" dirty="0" smtClean="0"/>
              <a:t>这行代码的意思就是产生一个新线程，让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在新线程上去执行</a:t>
            </a:r>
            <a:r>
              <a:rPr lang="en-US" altLang="zh-CN" dirty="0" err="1" smtClean="0"/>
              <a:t>doSomething</a:t>
            </a:r>
            <a:r>
              <a:rPr lang="zh-CN" altLang="en-US" dirty="0" smtClean="0"/>
              <a:t>方法，其参数为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dirty="0" smtClean="0"/>
              <a:t>Operation:</a:t>
            </a:r>
            <a:br>
              <a:rPr lang="en-US" dirty="0" smtClean="0"/>
            </a:br>
            <a:r>
              <a:rPr lang="zh-CN" altLang="en-US" dirty="0" smtClean="0"/>
              <a:t>不需要关心线程管理，数据同步的事情，可以把精力放在自己需要执行的操作上。相关的类</a:t>
            </a:r>
            <a:r>
              <a:rPr lang="en-US" altLang="zh-CN" dirty="0" err="1" smtClean="0"/>
              <a:t>NSOperation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NSOperationQueue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创建</a:t>
            </a:r>
            <a:r>
              <a:rPr lang="en-US" altLang="zh-CN" dirty="0" err="1" smtClean="0"/>
              <a:t>NSOperation</a:t>
            </a:r>
            <a:r>
              <a:rPr lang="zh-CN" altLang="en-US" dirty="0" smtClean="0"/>
              <a:t>对象，把对象添加到</a:t>
            </a:r>
            <a:r>
              <a:rPr lang="en-US" altLang="zh-CN" dirty="0" err="1" smtClean="0"/>
              <a:t>NSOperationQueue</a:t>
            </a:r>
            <a:r>
              <a:rPr lang="zh-CN" altLang="en-US" dirty="0" smtClean="0"/>
              <a:t>队列里执行。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可参考开源</a:t>
            </a:r>
            <a:r>
              <a:rPr lang="en-US" altLang="zh-CN" dirty="0" smtClean="0"/>
              <a:t>ASI</a:t>
            </a:r>
            <a:r>
              <a:rPr lang="zh-CN" altLang="en-US" dirty="0" smtClean="0"/>
              <a:t>的实现，就是用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的方式来实现多线程网络管理的。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语言的扩展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动态绑定机制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单继承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863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3.</a:t>
            </a:r>
            <a:r>
              <a:rPr lang="en-US" dirty="0" smtClean="0"/>
              <a:t>Grand Central Dispatch(GCD)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开发的一个多核编程的解决方法。</a:t>
            </a:r>
            <a:r>
              <a:rPr lang="en-US" altLang="zh-CN" dirty="0" smtClean="0"/>
              <a:t>GCD</a:t>
            </a:r>
            <a:r>
              <a:rPr lang="zh-CN" altLang="en-US" dirty="0" smtClean="0"/>
              <a:t>是一个替代诸如</a:t>
            </a:r>
            <a:r>
              <a:rPr lang="en-US" altLang="zh-CN" dirty="0" err="1" smtClean="0"/>
              <a:t>NSThread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NSOperationQueue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NSInvocationOperation</a:t>
            </a:r>
            <a:r>
              <a:rPr lang="zh-CN" altLang="en-US" dirty="0" smtClean="0"/>
              <a:t>等技术的很高效和强大的技术。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de-DE" dirty="0" err="1"/>
              <a:t>dispatch_async</a:t>
            </a:r>
            <a:r>
              <a:rPr lang="de-DE" dirty="0"/>
              <a:t>(</a:t>
            </a:r>
            <a:r>
              <a:rPr lang="de-DE" dirty="0" err="1"/>
              <a:t>dispatch_get_global_queue</a:t>
            </a:r>
            <a:r>
              <a:rPr lang="de-DE" dirty="0"/>
              <a:t>(DISPATCH_QUEUE_PRIORITY_DEFAULT, 0), ^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	//do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});</a:t>
            </a:r>
            <a:br>
              <a:rPr lang="de-DE" dirty="0" smtClean="0"/>
            </a:br>
            <a:r>
              <a:rPr lang="zh-CN" altLang="en-US" dirty="0" smtClean="0"/>
              <a:t>上面代码表示在一个非主队列上执行一些方法。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dispatch_async</a:t>
            </a:r>
            <a:r>
              <a:rPr lang="de-DE" dirty="0"/>
              <a:t>(</a:t>
            </a:r>
            <a:r>
              <a:rPr lang="de-DE" dirty="0" err="1"/>
              <a:t>dispatch_get_main_queue</a:t>
            </a:r>
            <a:r>
              <a:rPr lang="de-DE" dirty="0"/>
              <a:t>(), ^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en-US" dirty="0" smtClean="0"/>
              <a:t>//do some thing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});</a:t>
            </a:r>
            <a:br>
              <a:rPr lang="de-DE" dirty="0" smtClean="0"/>
            </a:br>
            <a:r>
              <a:rPr lang="zh-CN" altLang="en-US" dirty="0" smtClean="0"/>
              <a:t>上面代码表示在主队列上执行一些方法。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1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数据存储目前用到的主要有</a:t>
            </a:r>
            <a:r>
              <a:rPr lang="en-US" altLang="zh-CN" dirty="0" smtClean="0"/>
              <a:t>user defaults</a:t>
            </a:r>
            <a:r>
              <a:rPr lang="zh-CN" altLang="en-US" dirty="0" smtClean="0"/>
              <a:t>、存取档、</a:t>
            </a:r>
            <a:r>
              <a:rPr lang="en-US" altLang="zh-CN" dirty="0" smtClean="0"/>
              <a:t>core 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 chain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5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1.NSUserDefaults</a:t>
            </a:r>
            <a:br>
              <a:rPr lang="en-US" altLang="zh-CN" dirty="0" smtClean="0"/>
            </a:br>
            <a:r>
              <a:rPr lang="zh-CN" altLang="en-US" dirty="0" smtClean="0"/>
              <a:t>用来保存应用程序设置和属性、用户保存的数据。可以存储的数据类型包括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NSData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NSNumber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NSDictionary</a:t>
            </a:r>
            <a:r>
              <a:rPr lang="zh-CN" altLang="en-US" dirty="0" smtClean="0"/>
              <a:t>。如果要存储其他的类型，则需要转换成这几种类型才能用</a:t>
            </a:r>
            <a:r>
              <a:rPr lang="en-US" altLang="zh-CN" dirty="0" err="1" smtClean="0"/>
              <a:t>NSUserDefaults</a:t>
            </a:r>
            <a:r>
              <a:rPr lang="zh-CN" altLang="en-US" dirty="0" smtClean="0"/>
              <a:t>进行存储。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9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</a:t>
            </a:r>
            <a:r>
              <a:rPr lang="en-US" altLang="zh-CN" dirty="0" err="1" smtClean="0"/>
              <a:t>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NSUserDefaults</a:t>
            </a:r>
            <a:r>
              <a:rPr lang="en-US" altLang="zh-CN" dirty="0" smtClean="0"/>
              <a:t> *defaults = [</a:t>
            </a:r>
            <a:r>
              <a:rPr lang="en-US" altLang="zh-CN" dirty="0" err="1" smtClean="0"/>
              <a:t>NSUserDefaults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standardUserDefaults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[defaults </a:t>
            </a:r>
            <a:r>
              <a:rPr lang="en-US" altLang="zh-CN" dirty="0" err="1" smtClean="0"/>
              <a:t>setObject</a:t>
            </a:r>
            <a:r>
              <a:rPr lang="en-US" altLang="zh-CN" dirty="0" smtClean="0"/>
              <a:t>:@”1” </a:t>
            </a:r>
            <a:r>
              <a:rPr lang="en-US" altLang="zh-CN" dirty="0" err="1" smtClean="0"/>
              <a:t>forKey</a:t>
            </a:r>
            <a:r>
              <a:rPr lang="en-US" altLang="zh-CN" dirty="0" smtClean="0"/>
              <a:t>:@”name”];</a:t>
            </a:r>
            <a:br>
              <a:rPr lang="en-US" altLang="zh-CN" dirty="0" smtClean="0"/>
            </a:br>
            <a:r>
              <a:rPr lang="en-US" altLang="zh-CN" dirty="0" smtClean="0"/>
              <a:t>[defaults synchronize];</a:t>
            </a:r>
          </a:p>
        </p:txBody>
      </p:sp>
    </p:spTree>
    <p:extLst>
      <p:ext uri="{BB962C8B-B14F-4D97-AF65-F5344CB8AC3E}">
        <p14:creationId xmlns:p14="http://schemas.microsoft.com/office/powerpoint/2010/main" val="1397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2.NSKeyedArchiver</a:t>
            </a:r>
            <a:r>
              <a:rPr lang="zh-CN" altLang="en-US" dirty="0" smtClean="0"/>
              <a:t>。采用归档的形式保存数据，该数据对象需要遵守</a:t>
            </a:r>
            <a:r>
              <a:rPr lang="en-US" altLang="zh-CN" dirty="0" err="1" smtClean="0"/>
              <a:t>NSCoding</a:t>
            </a:r>
            <a:r>
              <a:rPr lang="zh-CN" altLang="en-US" dirty="0" smtClean="0"/>
              <a:t>协议，并且该对象对应的类必须提供</a:t>
            </a:r>
            <a:r>
              <a:rPr lang="en-US" altLang="zh-CN" dirty="0" err="1" smtClean="0"/>
              <a:t>encodeWithCoder</a:t>
            </a:r>
            <a:r>
              <a:rPr lang="en-US" altLang="zh-CN" dirty="0" smtClean="0"/>
              <a:t>: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initWithCoder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方法。前一个方法告诉系统怎么对对象进行编码，后一个方法则是告诉系统怎么对对象进行解码。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zh-TW" altLang="en-US" b="1" dirty="0"/>
              <a:t>定义</a:t>
            </a:r>
            <a:r>
              <a:rPr lang="en-US" altLang="zh-TW" b="1" dirty="0"/>
              <a:t>Possession</a:t>
            </a:r>
            <a:r>
              <a:rPr lang="zh-TW" altLang="en-US" b="1" dirty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b="1" dirty="0"/>
              <a:t>@interface Possession</a:t>
            </a:r>
            <a:r>
              <a:rPr lang="zh-TW" altLang="en-US" b="1" dirty="0"/>
              <a:t>：</a:t>
            </a:r>
            <a:r>
              <a:rPr lang="en-US" altLang="zh-TW" b="1" dirty="0" err="1"/>
              <a:t>NSObject</a:t>
            </a:r>
            <a:r>
              <a:rPr lang="en-US" altLang="zh-TW" b="1" dirty="0"/>
              <a:t>&lt;</a:t>
            </a:r>
            <a:r>
              <a:rPr lang="en-US" altLang="zh-TW" b="1" dirty="0" err="1"/>
              <a:t>NSCoding</a:t>
            </a:r>
            <a:r>
              <a:rPr lang="en-US" altLang="zh-TW" b="1" dirty="0"/>
              <a:t>&gt;{//</a:t>
            </a:r>
            <a:r>
              <a:rPr lang="zh-TW" altLang="en-US" b="1" dirty="0"/>
              <a:t>遵守</a:t>
            </a:r>
            <a:r>
              <a:rPr lang="en-US" altLang="zh-TW" b="1" dirty="0" err="1"/>
              <a:t>NSCoding</a:t>
            </a:r>
            <a:r>
              <a:rPr lang="zh-TW" altLang="en-US" b="1" dirty="0"/>
              <a:t>协议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 </a:t>
            </a:r>
            <a:r>
              <a:rPr lang="en-US" altLang="zh-TW" b="1" dirty="0" smtClean="0"/>
              <a:t>	</a:t>
            </a:r>
            <a:r>
              <a:rPr lang="en-US" altLang="zh-TW" b="1" dirty="0" err="1" smtClean="0"/>
              <a:t>NSString</a:t>
            </a:r>
            <a:r>
              <a:rPr lang="en-US" altLang="zh-TW" b="1" dirty="0" smtClean="0"/>
              <a:t> </a:t>
            </a:r>
            <a:r>
              <a:rPr lang="en-US" altLang="zh-TW" b="1" dirty="0"/>
              <a:t>*name;//</a:t>
            </a:r>
            <a:r>
              <a:rPr lang="zh-TW" altLang="en-US" b="1" dirty="0"/>
              <a:t>待归档类型</a:t>
            </a:r>
            <a:endParaRPr lang="zh-TW" alt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@implementation Possession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- (</a:t>
            </a:r>
            <a:r>
              <a:rPr lang="en-US" b="1" dirty="0"/>
              <a:t>void)</a:t>
            </a:r>
            <a:r>
              <a:rPr lang="en-US" b="1" dirty="0" err="1"/>
              <a:t>encodeWithCoder</a:t>
            </a:r>
            <a:r>
              <a:rPr lang="en-US" b="1" dirty="0"/>
              <a:t>:(</a:t>
            </a:r>
            <a:r>
              <a:rPr lang="en-US" b="1" dirty="0" err="1"/>
              <a:t>NSCoder</a:t>
            </a:r>
            <a:r>
              <a:rPr lang="en-US" b="1" dirty="0"/>
              <a:t> *)</a:t>
            </a:r>
            <a:r>
              <a:rPr lang="en-US" b="1" dirty="0" err="1" smtClean="0"/>
              <a:t>aCoder</a:t>
            </a:r>
            <a:r>
              <a:rPr lang="en-US" b="1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pt-BR" b="1" dirty="0" smtClean="0"/>
              <a:t> 	[</a:t>
            </a:r>
            <a:r>
              <a:rPr lang="pt-BR" b="1" dirty="0" err="1"/>
              <a:t>aCoder</a:t>
            </a:r>
            <a:r>
              <a:rPr lang="pt-BR" b="1" dirty="0"/>
              <a:t> </a:t>
            </a:r>
            <a:r>
              <a:rPr lang="pt-BR" b="1" dirty="0" err="1"/>
              <a:t>encodeObject:name</a:t>
            </a:r>
            <a:r>
              <a:rPr lang="pt-BR" b="1" dirty="0"/>
              <a:t> </a:t>
            </a:r>
            <a:r>
              <a:rPr lang="pt-BR" b="1" dirty="0" err="1"/>
              <a:t>forKey</a:t>
            </a:r>
            <a:r>
              <a:rPr lang="pt-BR" b="1" dirty="0"/>
              <a:t>:@"</a:t>
            </a:r>
            <a:r>
              <a:rPr lang="pt-BR" b="1" dirty="0" err="1"/>
              <a:t>name</a:t>
            </a:r>
            <a:r>
              <a:rPr lang="pt-BR" b="1" dirty="0"/>
              <a:t>"];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b="1" dirty="0" smtClean="0"/>
              <a:t>(id)</a:t>
            </a:r>
            <a:r>
              <a:rPr lang="en-US" b="1" dirty="0" err="1"/>
              <a:t>initWithCoder</a:t>
            </a:r>
            <a:r>
              <a:rPr lang="en-US" b="1" dirty="0"/>
              <a:t>:(</a:t>
            </a:r>
            <a:r>
              <a:rPr lang="en-US" b="1" dirty="0" err="1"/>
              <a:t>NSCoder</a:t>
            </a:r>
            <a:r>
              <a:rPr lang="en-US" b="1" dirty="0"/>
              <a:t> *)</a:t>
            </a:r>
            <a:r>
              <a:rPr lang="en-US" b="1" dirty="0" err="1" smtClean="0"/>
              <a:t>aDecoder</a:t>
            </a:r>
            <a:r>
              <a:rPr lang="en-US" b="1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name = [</a:t>
            </a:r>
            <a:r>
              <a:rPr lang="en-US" b="1" dirty="0" err="1" smtClean="0"/>
              <a:t>aDeCoder</a:t>
            </a:r>
            <a:r>
              <a:rPr lang="en-US" b="1" dirty="0" smtClean="0"/>
              <a:t> </a:t>
            </a:r>
            <a:r>
              <a:rPr lang="en-US" b="1" dirty="0" err="1" smtClean="0"/>
              <a:t>decodeObjectforKey</a:t>
            </a:r>
            <a:r>
              <a:rPr lang="en-US" b="1" dirty="0" smtClean="0"/>
              <a:t>:@"name"]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self;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存</a:t>
            </a:r>
            <a:r>
              <a:rPr lang="zh-TW" altLang="en-US" b="1" dirty="0" smtClean="0"/>
              <a:t>档操作：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如果对</a:t>
            </a:r>
            <a:r>
              <a:rPr lang="en-US" altLang="zh-TW" dirty="0" smtClean="0"/>
              <a:t>Possession</a:t>
            </a:r>
            <a:r>
              <a:rPr lang="zh-TW" altLang="en-US" dirty="0" smtClean="0"/>
              <a:t>对象</a:t>
            </a:r>
            <a:r>
              <a:rPr lang="en-US" altLang="zh-TW" dirty="0" err="1" smtClean="0"/>
              <a:t>allPossession</a:t>
            </a:r>
            <a:r>
              <a:rPr lang="zh-TW" altLang="en-US" dirty="0" smtClean="0"/>
              <a:t>归档保存</a:t>
            </a:r>
            <a:r>
              <a:rPr lang="zh-CN" altLang="en-US" dirty="0" smtClean="0"/>
              <a:t>，</a:t>
            </a:r>
            <a:r>
              <a:rPr lang="zh-TW" altLang="en-US" dirty="0" smtClean="0"/>
              <a:t>只需要</a:t>
            </a:r>
            <a:r>
              <a:rPr lang="en-US" altLang="zh-TW" dirty="0" err="1" smtClean="0"/>
              <a:t>NSCoder</a:t>
            </a:r>
            <a:r>
              <a:rPr lang="zh-TW" altLang="en-US" dirty="0" smtClean="0"/>
              <a:t>子类</a:t>
            </a:r>
            <a:r>
              <a:rPr lang="en-US" altLang="zh-TW" dirty="0" err="1" smtClean="0"/>
              <a:t>NSKeyedArchiver</a:t>
            </a:r>
            <a:r>
              <a:rPr lang="zh-TW" altLang="en-US" dirty="0" smtClean="0"/>
              <a:t>的方法</a:t>
            </a:r>
            <a:r>
              <a:rPr lang="en-US" altLang="zh-TW" dirty="0" err="1" smtClean="0"/>
              <a:t>archiveRootObject:toFile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即可</a:t>
            </a:r>
            <a:r>
              <a:rPr lang="zh-CN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err="1" smtClean="0"/>
              <a:t>NSString</a:t>
            </a:r>
            <a:r>
              <a:rPr lang="en-US" dirty="0" smtClean="0"/>
              <a:t> *path = [self </a:t>
            </a:r>
            <a:r>
              <a:rPr lang="en-US" dirty="0" err="1" smtClean="0"/>
              <a:t>possessionArchivePath</a:t>
            </a:r>
            <a:r>
              <a:rPr lang="en-US" dirty="0" smtClean="0"/>
              <a:t>];[</a:t>
            </a:r>
            <a:r>
              <a:rPr lang="en-US" dirty="0" err="1" smtClean="0"/>
              <a:t>NSKeyedArchiver</a:t>
            </a:r>
            <a:r>
              <a:rPr lang="en-US" dirty="0" smtClean="0"/>
              <a:t> </a:t>
            </a:r>
            <a:r>
              <a:rPr lang="en-US" dirty="0" err="1" smtClean="0"/>
              <a:t>archiveRootObject:allPossessions</a:t>
            </a:r>
            <a:r>
              <a:rPr lang="en-US" dirty="0" smtClean="0"/>
              <a:t> </a:t>
            </a:r>
            <a:r>
              <a:rPr lang="en-US" dirty="0" err="1" smtClean="0"/>
              <a:t>toFile</a:t>
            </a:r>
            <a:r>
              <a:rPr lang="en-US" dirty="0" smtClean="0"/>
              <a:t>: </a:t>
            </a:r>
            <a:r>
              <a:rPr lang="en-US" dirty="0" smtClean="0"/>
              <a:t>path]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 smtClean="0"/>
              <a:t>取档</a:t>
            </a:r>
            <a:r>
              <a:rPr lang="zh-TW" altLang="en-US" b="1" dirty="0" smtClean="0"/>
              <a:t>操作</a:t>
            </a:r>
            <a:r>
              <a:rPr lang="zh-CN" altLang="en-US" b="1" dirty="0" smtClean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同样调用</a:t>
            </a:r>
            <a:r>
              <a:rPr lang="en-US" altLang="zh-TW" dirty="0" err="1" smtClean="0"/>
              <a:t>NSCoder</a:t>
            </a:r>
            <a:r>
              <a:rPr lang="zh-TW" altLang="en-US" dirty="0" smtClean="0"/>
              <a:t>子类</a:t>
            </a:r>
            <a:r>
              <a:rPr lang="en-US" altLang="zh-TW" dirty="0" err="1" smtClean="0"/>
              <a:t>NSKeyedArchiver</a:t>
            </a:r>
            <a:r>
              <a:rPr lang="zh-TW" altLang="en-US" dirty="0" smtClean="0"/>
              <a:t>的方法</a:t>
            </a:r>
            <a:r>
              <a:rPr lang="en-US" altLang="zh-TW" dirty="0" err="1" smtClean="0"/>
              <a:t>unarchiveRootObject:toFile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即可 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err="1" smtClean="0"/>
              <a:t>allPossessions</a:t>
            </a:r>
            <a:r>
              <a:rPr lang="en-US" dirty="0" smtClean="0"/>
              <a:t> = [[</a:t>
            </a:r>
            <a:r>
              <a:rPr lang="en-US" dirty="0" err="1" smtClean="0"/>
              <a:t>NSKeyedUnarchiver</a:t>
            </a:r>
            <a:r>
              <a:rPr lang="en-US" dirty="0" smtClean="0"/>
              <a:t> </a:t>
            </a:r>
            <a:r>
              <a:rPr lang="en-US" dirty="0" err="1" smtClean="0"/>
              <a:t>unarchiveObjectWithFile:path</a:t>
            </a:r>
            <a:r>
              <a:rPr lang="en-US" dirty="0" smtClean="0"/>
              <a:t>] retain];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9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data</a:t>
            </a:r>
          </a:p>
          <a:p>
            <a:r>
              <a:rPr lang="zh-CN" altLang="en-US" dirty="0" smtClean="0"/>
              <a:t>用来存储多条数据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chain</a:t>
            </a:r>
          </a:p>
          <a:p>
            <a:r>
              <a:rPr lang="zh-CN" altLang="en-US" dirty="0" smtClean="0"/>
              <a:t>一般用来存储隐私数据，如账号密码之类。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ClassA</a:t>
            </a:r>
            <a:r>
              <a:rPr kumimoji="1" lang="zh-CN" altLang="en-US" dirty="0"/>
              <a:t>继承</a:t>
            </a:r>
            <a:r>
              <a:rPr kumimoji="1" lang="en-US" altLang="zh-CN" dirty="0" err="1"/>
              <a:t>ClassB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ClassB</a:t>
            </a:r>
            <a:r>
              <a:rPr kumimoji="1" lang="en-US" altLang="zh-CN" dirty="0" smtClean="0"/>
              <a:t> *b </a:t>
            </a:r>
            <a:r>
              <a:rPr kumimoji="1" lang="en-US" altLang="zh-CN" dirty="0"/>
              <a:t>= [[</a:t>
            </a:r>
            <a:r>
              <a:rPr kumimoji="1" lang="en-US" altLang="zh-CN" dirty="0" err="1" smtClean="0"/>
              <a:t>ClassA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];</a:t>
            </a:r>
          </a:p>
          <a:p>
            <a:pPr marL="0" indent="0">
              <a:buNone/>
            </a:pP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的类型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05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文件读写。直接从本地文件读取数据，将数据写入本地文件。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de-DE" dirty="0" err="1"/>
              <a:t>NSString</a:t>
            </a:r>
            <a:r>
              <a:rPr lang="de-DE" dirty="0"/>
              <a:t> *</a:t>
            </a:r>
            <a:r>
              <a:rPr lang="de-DE" dirty="0" err="1" smtClean="0"/>
              <a:t>FileName</a:t>
            </a:r>
            <a:r>
              <a:rPr lang="de-DE" dirty="0" smtClean="0"/>
              <a:t> = @</a:t>
            </a:r>
            <a:r>
              <a:rPr lang="de-DE" dirty="0" smtClean="0"/>
              <a:t>““;//</a:t>
            </a:r>
            <a:r>
              <a:rPr lang="zh-CN" altLang="en-US" dirty="0" smtClean="0"/>
              <a:t>文件路径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//</a:t>
            </a:r>
            <a:r>
              <a:rPr lang="zh-CN" altLang="en-US" dirty="0" smtClean="0"/>
              <a:t>读数据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TW" dirty="0" err="1" smtClean="0"/>
              <a:t>NSData</a:t>
            </a:r>
            <a:r>
              <a:rPr lang="en-US" altLang="zh-TW" dirty="0" smtClean="0"/>
              <a:t> </a:t>
            </a:r>
            <a:r>
              <a:rPr lang="en-US" altLang="zh-TW" dirty="0" smtClean="0"/>
              <a:t>*data </a:t>
            </a:r>
            <a:r>
              <a:rPr lang="en-US" altLang="zh-TW" dirty="0" smtClean="0"/>
              <a:t>= [</a:t>
            </a:r>
            <a:r>
              <a:rPr lang="en-US" altLang="zh-TW" dirty="0" err="1"/>
              <a:t>NSData</a:t>
            </a:r>
            <a:r>
              <a:rPr lang="en-US" altLang="zh-TW" dirty="0"/>
              <a:t> </a:t>
            </a:r>
            <a:r>
              <a:rPr lang="en-US" altLang="zh-TW" dirty="0" err="1"/>
              <a:t>dataWithContentsOfFile:FileName</a:t>
            </a:r>
            <a:r>
              <a:rPr lang="en-US" altLang="zh-TW" dirty="0"/>
              <a:t> options:0 </a:t>
            </a:r>
            <a:r>
              <a:rPr lang="en-US" altLang="zh-TW" dirty="0" err="1"/>
              <a:t>error:NULL</a:t>
            </a:r>
            <a:r>
              <a:rPr lang="en-US" altLang="zh-TW" dirty="0"/>
              <a:t>];//</a:t>
            </a:r>
            <a:r>
              <a:rPr lang="zh-TW" altLang="en-US" dirty="0"/>
              <a:t>从</a:t>
            </a:r>
            <a:r>
              <a:rPr lang="en-US" altLang="zh-TW" dirty="0" err="1"/>
              <a:t>FileName</a:t>
            </a:r>
            <a:r>
              <a:rPr lang="zh-TW" altLang="en-US" dirty="0" smtClean="0"/>
              <a:t>中读取出数据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CN" dirty="0" smtClean="0"/>
              <a:t>//</a:t>
            </a:r>
            <a:r>
              <a:rPr lang="zh-CN" altLang="en-US" dirty="0" smtClean="0"/>
              <a:t>写数据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dirty="0"/>
              <a:t>[data </a:t>
            </a:r>
            <a:r>
              <a:rPr lang="en-US" dirty="0" err="1"/>
              <a:t>writeToFile:FileName</a:t>
            </a:r>
            <a:r>
              <a:rPr lang="en-US" dirty="0"/>
              <a:t> </a:t>
            </a:r>
            <a:r>
              <a:rPr lang="en-US" dirty="0" err="1"/>
              <a:t>atomically:YES</a:t>
            </a:r>
            <a:r>
              <a:rPr lang="en-US" dirty="0"/>
              <a:t>]</a:t>
            </a:r>
            <a:r>
              <a:rPr lang="en-US" dirty="0" smtClean="0"/>
              <a:t>;</a:t>
            </a:r>
            <a:r>
              <a:rPr lang="en-US" altLang="zh-TW" dirty="0"/>
              <a:t> //</a:t>
            </a:r>
            <a:r>
              <a:rPr lang="zh-TW" altLang="en-US" dirty="0"/>
              <a:t>将</a:t>
            </a:r>
            <a:r>
              <a:rPr lang="en-US" altLang="zh-TW" dirty="0" err="1"/>
              <a:t>NSData</a:t>
            </a:r>
            <a:r>
              <a:rPr lang="zh-TW" altLang="en-US" dirty="0"/>
              <a:t>类型对象</a:t>
            </a:r>
            <a:r>
              <a:rPr lang="en-US" altLang="zh-TW" dirty="0"/>
              <a:t>data</a:t>
            </a:r>
            <a:r>
              <a:rPr lang="zh-TW" altLang="en-US" dirty="0"/>
              <a:t>写入文件，文件名为</a:t>
            </a:r>
            <a:r>
              <a:rPr lang="en-US" altLang="zh-TW" dirty="0" err="1"/>
              <a:t>FileName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4361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数据解析。借助</a:t>
            </a:r>
            <a:r>
              <a:rPr lang="es-ES_tradnl" dirty="0" err="1"/>
              <a:t>NSXMLParser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格式的数据解析成对象。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dirty="0" err="1"/>
              <a:t>NSXMLParser</a:t>
            </a:r>
            <a:r>
              <a:rPr lang="en-US" dirty="0"/>
              <a:t> *parser = [[</a:t>
            </a:r>
            <a:r>
              <a:rPr lang="en-US" dirty="0" err="1"/>
              <a:t>NSXMLParser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initWithData</a:t>
            </a:r>
            <a:r>
              <a:rPr lang="en-US" dirty="0"/>
              <a:t>:[</a:t>
            </a:r>
            <a:r>
              <a:rPr lang="en-US" dirty="0" err="1"/>
              <a:t>xmlString</a:t>
            </a:r>
            <a:r>
              <a:rPr lang="en-US" dirty="0"/>
              <a:t> dataUsingEncoding:NSUTF8StringEncoding]]</a:t>
            </a:r>
            <a:r>
              <a:rPr lang="en-US" dirty="0" smtClean="0"/>
              <a:t>;[</a:t>
            </a:r>
            <a:r>
              <a:rPr lang="en-US" dirty="0"/>
              <a:t>parser </a:t>
            </a:r>
            <a:r>
              <a:rPr lang="en-US" dirty="0" err="1"/>
              <a:t>setDelegate:self</a:t>
            </a:r>
            <a:r>
              <a:rPr lang="en-US" dirty="0"/>
              <a:t>]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/>
              <a:t>autoreleasepool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s-ES_tradnl" dirty="0" smtClean="0"/>
              <a:t> </a:t>
            </a:r>
            <a:r>
              <a:rPr lang="es-ES_tradnl" dirty="0"/>
              <a:t>[</a:t>
            </a:r>
            <a:r>
              <a:rPr lang="es-ES_tradnl" dirty="0" err="1"/>
              <a:t>parser</a:t>
            </a:r>
            <a:r>
              <a:rPr lang="es-ES_tradnl" dirty="0"/>
              <a:t> </a:t>
            </a:r>
            <a:r>
              <a:rPr lang="es-ES_tradnl" dirty="0" err="1"/>
              <a:t>parse</a:t>
            </a:r>
            <a:r>
              <a:rPr lang="es-ES_tradnl" dirty="0"/>
              <a:t>]</a:t>
            </a:r>
            <a:r>
              <a:rPr lang="es-ES_tradnl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sssds</a:t>
            </a:r>
            <a:r>
              <a:rPr lang="en-US" altLang="zh-CN" dirty="0" smtClean="0"/>
              <a:t>&lt;/name&gt;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95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Json</a:t>
            </a:r>
            <a:r>
              <a:rPr lang="zh-CN" altLang="en-US" dirty="0" smtClean="0"/>
              <a:t>数据解析。借助</a:t>
            </a:r>
            <a:r>
              <a:rPr lang="en-US" dirty="0" err="1"/>
              <a:t>NSJSONSerialization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格式数据解析成对象。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dirty="0" err="1"/>
              <a:t>NSDictionary</a:t>
            </a:r>
            <a:r>
              <a:rPr lang="en-US" dirty="0"/>
              <a:t> *</a:t>
            </a:r>
            <a:r>
              <a:rPr lang="en-US" dirty="0" err="1"/>
              <a:t>jsonDic</a:t>
            </a:r>
            <a:r>
              <a:rPr lang="en-US" dirty="0"/>
              <a:t> = [</a:t>
            </a:r>
            <a:r>
              <a:rPr lang="en-US" dirty="0" err="1"/>
              <a:t>NSJSONSerialization</a:t>
            </a:r>
            <a:r>
              <a:rPr lang="en-US" dirty="0"/>
              <a:t> </a:t>
            </a:r>
            <a:r>
              <a:rPr lang="en-US" dirty="0" err="1"/>
              <a:t>JSONObjectWithData:aJsonData</a:t>
            </a:r>
            <a:r>
              <a:rPr lang="en-US" dirty="0"/>
              <a:t> </a:t>
            </a:r>
            <a:r>
              <a:rPr lang="en-US" dirty="0" err="1"/>
              <a:t>options:kNilOptions</a:t>
            </a:r>
            <a:r>
              <a:rPr lang="en-US" dirty="0"/>
              <a:t> error:&amp;error]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zh-CN" altLang="en-US" dirty="0" smtClean="0"/>
              <a:t>然后将</a:t>
            </a:r>
            <a:r>
              <a:rPr lang="en-US" altLang="zh-CN" dirty="0" err="1" smtClean="0"/>
              <a:t>jsonDic</a:t>
            </a:r>
            <a:r>
              <a:rPr lang="zh-CN" altLang="en-US" dirty="0" smtClean="0"/>
              <a:t>转成需要的类型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“name”: 1,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“name2”: “hello”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098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方框架、库及开源代码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EXTScope</a:t>
            </a:r>
            <a:r>
              <a:rPr lang="zh-CN" altLang="en-US" dirty="0" smtClean="0"/>
              <a:t>。里面有一些比较有用的</a:t>
            </a:r>
            <a:r>
              <a:rPr lang="en-US" altLang="zh-CN" dirty="0" smtClean="0"/>
              <a:t>define</a:t>
            </a:r>
          </a:p>
          <a:p>
            <a:r>
              <a:rPr lang="en-US" dirty="0" err="1" smtClean="0"/>
              <a:t>TTTAttributedLable</a:t>
            </a:r>
            <a:r>
              <a:rPr lang="zh-CN" altLang="en-US" dirty="0" smtClean="0"/>
              <a:t>。可以有一些更复杂属性的</a:t>
            </a:r>
            <a:r>
              <a:rPr lang="en-US" altLang="zh-CN" dirty="0" smtClean="0"/>
              <a:t>label</a:t>
            </a:r>
          </a:p>
          <a:p>
            <a:r>
              <a:rPr lang="en-US" altLang="zh-CN" dirty="0" smtClean="0"/>
              <a:t>alipayV1</a:t>
            </a:r>
            <a:r>
              <a:rPr lang="zh-CN" altLang="en-US" dirty="0" smtClean="0"/>
              <a:t>。支付宝支付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dirty="0" err="1" smtClean="0"/>
              <a:t>EZAudio</a:t>
            </a:r>
            <a:r>
              <a:rPr lang="zh-CN" altLang="en-US" dirty="0" smtClean="0"/>
              <a:t>。音频相关处理，音频播放、录音等一些处理。</a:t>
            </a:r>
            <a:endParaRPr lang="en-US" altLang="zh-CN" dirty="0" smtClean="0"/>
          </a:p>
          <a:p>
            <a:r>
              <a:rPr lang="en-US" altLang="zh-CN" dirty="0" smtClean="0"/>
              <a:t>QR</a:t>
            </a:r>
            <a:r>
              <a:rPr lang="zh-CN" altLang="en-US" dirty="0" smtClean="0"/>
              <a:t>。生成二维码相关代码。</a:t>
            </a:r>
            <a:endParaRPr lang="en-US" altLang="zh-CN" dirty="0" smtClean="0"/>
          </a:p>
          <a:p>
            <a:r>
              <a:rPr lang="en-US" altLang="zh-CN" dirty="0" err="1" smtClean="0"/>
              <a:t>iCarousel</a:t>
            </a:r>
            <a:endParaRPr lang="en-US" altLang="zh-CN" dirty="0" smtClean="0"/>
          </a:p>
          <a:p>
            <a:r>
              <a:rPr lang="en-US" altLang="zh-CN" dirty="0" err="1" smtClean="0"/>
              <a:t>zBarSDK</a:t>
            </a:r>
            <a:r>
              <a:rPr lang="zh-CN" altLang="en-US" dirty="0" smtClean="0"/>
              <a:t>。扫描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altLang="zh-CN" dirty="0" err="1" smtClean="0"/>
              <a:t>imageCache</a:t>
            </a:r>
            <a:r>
              <a:rPr lang="zh-CN" altLang="en-US" dirty="0" smtClean="0"/>
              <a:t>。图片缓存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JsonKit</a:t>
            </a:r>
            <a:r>
              <a:rPr lang="zh-CN" altLang="en-US" dirty="0" smtClean="0"/>
              <a:t>。对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数据进行处理和转换的代码。</a:t>
            </a:r>
            <a:endParaRPr lang="en-US" altLang="zh-CN" dirty="0" smtClean="0"/>
          </a:p>
          <a:p>
            <a:r>
              <a:rPr lang="en-US" dirty="0" err="1" smtClean="0"/>
              <a:t>SDWebImage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图片下载处理及显示的代码。</a:t>
            </a:r>
            <a:endParaRPr lang="en-US" altLang="zh-CN" dirty="0" smtClean="0"/>
          </a:p>
          <a:p>
            <a:r>
              <a:rPr lang="en-US" dirty="0" err="1" smtClean="0"/>
              <a:t>baiduTongji</a:t>
            </a:r>
            <a:r>
              <a:rPr lang="zh-CN" altLang="en-US" dirty="0" smtClean="0"/>
              <a:t>。百度统计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altLang="zh-CN" dirty="0" err="1" smtClean="0"/>
              <a:t>Crashlytics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。闪退统计框架。</a:t>
            </a:r>
            <a:endParaRPr lang="en-US" altLang="zh-CN" dirty="0" smtClean="0"/>
          </a:p>
          <a:p>
            <a:r>
              <a:rPr lang="en-US" dirty="0" err="1" smtClean="0"/>
              <a:t>TencentSDK</a:t>
            </a:r>
            <a:r>
              <a:rPr lang="zh-CN" altLang="en-US" dirty="0" smtClean="0"/>
              <a:t>。腾讯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dirty="0" smtClean="0"/>
              <a:t>ALIX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支付宝支付</a:t>
            </a:r>
            <a:endParaRPr lang="en-US" altLang="zh-CN" dirty="0" smtClean="0"/>
          </a:p>
          <a:p>
            <a:r>
              <a:rPr lang="en-US" altLang="zh-CN" dirty="0" smtClean="0"/>
              <a:t>ASI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协议基础上的开源网络管理代码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AFNetworking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6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FMDB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手机数据库</a:t>
            </a:r>
            <a:endParaRPr lang="en-US" altLang="zh-CN" dirty="0" smtClean="0"/>
          </a:p>
          <a:p>
            <a:r>
              <a:rPr lang="en-US" dirty="0" err="1" smtClean="0"/>
              <a:t>iOpenWeChat</a:t>
            </a:r>
            <a:r>
              <a:rPr lang="zh-CN" altLang="en-US" dirty="0" smtClean="0"/>
              <a:t>。微信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dirty="0" err="1" smtClean="0"/>
              <a:t>KLNoteVC</a:t>
            </a:r>
            <a:r>
              <a:rPr lang="zh-CN" altLang="en-US" dirty="0" smtClean="0"/>
              <a:t>。卡片布局代码</a:t>
            </a:r>
            <a:endParaRPr lang="en-US" altLang="zh-CN" dirty="0" smtClean="0"/>
          </a:p>
          <a:p>
            <a:r>
              <a:rPr lang="en-US" dirty="0" err="1" smtClean="0"/>
              <a:t>MBProgressHUD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用于显示提示语，可自动消失。</a:t>
            </a:r>
            <a:endParaRPr lang="en-US" altLang="zh-CN" dirty="0" smtClean="0"/>
          </a:p>
          <a:p>
            <a:r>
              <a:rPr lang="en-US" dirty="0" err="1" smtClean="0"/>
              <a:t>PaperFolder</a:t>
            </a:r>
            <a:r>
              <a:rPr lang="zh-CN" altLang="en-US" dirty="0" smtClean="0"/>
              <a:t>。产生折叠效果页面。</a:t>
            </a:r>
            <a:endParaRPr lang="en-US" altLang="zh-CN" dirty="0" smtClean="0"/>
          </a:p>
          <a:p>
            <a:r>
              <a:rPr lang="en-US" dirty="0" smtClean="0"/>
              <a:t>Popover</a:t>
            </a:r>
            <a:r>
              <a:rPr lang="zh-CN" altLang="en-US" dirty="0" smtClean="0"/>
              <a:t>。产生弹出页面。</a:t>
            </a:r>
            <a:endParaRPr lang="en-US" altLang="zh-CN" dirty="0" smtClean="0"/>
          </a:p>
          <a:p>
            <a:r>
              <a:rPr lang="en-US" dirty="0" err="1" smtClean="0"/>
              <a:t>PSTCollectionView</a:t>
            </a:r>
            <a:r>
              <a:rPr lang="zh-CN" altLang="en-US" dirty="0" smtClean="0"/>
              <a:t>。实现</a:t>
            </a:r>
            <a:r>
              <a:rPr lang="en-US" altLang="zh-CN" dirty="0" smtClean="0"/>
              <a:t>collection view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Reachability</a:t>
            </a:r>
            <a:r>
              <a:rPr lang="zh-CN" altLang="en-US" dirty="0" smtClean="0"/>
              <a:t>。获取网络状态。</a:t>
            </a:r>
            <a:endParaRPr lang="en-US" altLang="zh-CN" dirty="0" smtClean="0"/>
          </a:p>
          <a:p>
            <a:r>
              <a:rPr lang="en-US" dirty="0" err="1" smtClean="0"/>
              <a:t>SinaWeiBoSDK</a:t>
            </a:r>
            <a:r>
              <a:rPr lang="zh-CN" altLang="en-US" dirty="0" smtClean="0"/>
              <a:t>。新浪微博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188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SVPullToRefresh</a:t>
            </a:r>
            <a:r>
              <a:rPr lang="zh-CN" altLang="en-US" dirty="0" smtClean="0"/>
              <a:t>。下拉刷新。</a:t>
            </a:r>
            <a:endParaRPr lang="en-US" altLang="zh-CN" dirty="0" smtClean="0"/>
          </a:p>
          <a:p>
            <a:r>
              <a:rPr lang="en-US" dirty="0" err="1" smtClean="0"/>
              <a:t>Upomp_lthj</a:t>
            </a:r>
            <a:r>
              <a:rPr lang="zh-CN" altLang="en-US" dirty="0" smtClean="0"/>
              <a:t>。银联支付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.h</a:t>
            </a:r>
            <a:r>
              <a:rPr kumimoji="1" lang="zh-CN" altLang="en-US" dirty="0" smtClean="0"/>
              <a:t>文件，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test.h</a:t>
            </a:r>
            <a:endParaRPr kumimoji="1" lang="en-US" altLang="zh-CN" dirty="0" smtClean="0"/>
          </a:p>
          <a:p>
            <a:r>
              <a:rPr kumimoji="1" lang="en-US" altLang="zh-CN" dirty="0" smtClean="0"/>
              <a:t>.m</a:t>
            </a:r>
            <a:r>
              <a:rPr kumimoji="1" lang="zh-CN" altLang="en-US" dirty="0" smtClean="0"/>
              <a:t>文件，</a:t>
            </a:r>
            <a:r>
              <a:rPr kumimoji="1" lang="en-US" altLang="zh-CN" dirty="0" err="1" smtClean="0"/>
              <a:t>eg</a:t>
            </a:r>
            <a:r>
              <a:rPr kumimoji="1" lang="zh-CN" altLang="zh-CN" dirty="0" smtClean="0"/>
              <a:t>：</a:t>
            </a:r>
            <a:r>
              <a:rPr kumimoji="1" lang="en-US" altLang="zh-CN" dirty="0" err="1" smtClean="0"/>
              <a:t>test.m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311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类的声明与实现。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@interface</a:t>
            </a:r>
            <a:r>
              <a:rPr lang="zh-CN" altLang="en-US" dirty="0" smtClean="0"/>
              <a:t>用来声明一个类，一般放在</a:t>
            </a:r>
            <a:r>
              <a:rPr lang="en-US" altLang="zh-CN" dirty="0" smtClean="0"/>
              <a:t>.h</a:t>
            </a:r>
            <a:r>
              <a:rPr lang="zh-CN" altLang="en-US" dirty="0" smtClean="0"/>
              <a:t>里，具体实现在</a:t>
            </a:r>
            <a:r>
              <a:rPr lang="en-US" altLang="zh-CN" dirty="0" smtClean="0"/>
              <a:t>@implement</a:t>
            </a:r>
            <a:r>
              <a:rPr lang="zh-CN" altLang="en-US" dirty="0" smtClean="0"/>
              <a:t>里，放在</a:t>
            </a:r>
            <a:r>
              <a:rPr lang="en-US" altLang="zh-CN" dirty="0" smtClean="0"/>
              <a:t>.m</a:t>
            </a:r>
            <a:r>
              <a:rPr lang="zh-CN" altLang="en-US" dirty="0" smtClean="0"/>
              <a:t>里。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e</a:t>
            </a:r>
            <a:r>
              <a:rPr lang="en-US" altLang="zh-CN" dirty="0" smtClean="0"/>
              <a:t>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@interface </a:t>
            </a:r>
            <a:r>
              <a:rPr lang="en-US" dirty="0" err="1" smtClean="0"/>
              <a:t>ClassA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</a:t>
            </a:r>
            <a:r>
              <a:rPr lang="en-US" dirty="0" smtClean="0"/>
              <a:t>(void)</a:t>
            </a:r>
            <a:r>
              <a:rPr lang="en-US" dirty="0" smtClean="0"/>
              <a:t>method1;</a:t>
            </a:r>
          </a:p>
          <a:p>
            <a:r>
              <a:rPr lang="en-US" dirty="0" smtClean="0"/>
              <a:t>+ (</a:t>
            </a:r>
            <a:r>
              <a:rPr lang="en-US" dirty="0" err="1" smtClean="0"/>
              <a:t>NSSting</a:t>
            </a:r>
            <a:r>
              <a:rPr lang="en-US" dirty="0" smtClean="0"/>
              <a:t> *)method2</a:t>
            </a:r>
            <a:r>
              <a:rPr lang="en-US" dirty="0" smtClean="0">
                <a:sym typeface="Wingdings"/>
              </a:rPr>
              <a:t>:(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)a </a:t>
            </a:r>
            <a:r>
              <a:rPr lang="en-US" dirty="0" err="1" smtClean="0">
                <a:sym typeface="Wingdings"/>
              </a:rPr>
              <a:t>param</a:t>
            </a:r>
            <a:r>
              <a:rPr lang="en-US" dirty="0" smtClean="0">
                <a:sym typeface="Wingdings"/>
              </a:rPr>
              <a:t>:(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)b;</a:t>
            </a:r>
            <a:endParaRPr lang="en-US" dirty="0" smtClean="0"/>
          </a:p>
          <a:p>
            <a:r>
              <a:rPr lang="en-US" dirty="0" smtClean="0"/>
              <a:t>@selector(method2:param)</a:t>
            </a:r>
            <a:endParaRPr lang="en-US" dirty="0" smtClean="0"/>
          </a:p>
          <a:p>
            <a:r>
              <a:rPr lang="en-US" dirty="0" smtClean="0"/>
              <a:t>@end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@implement </a:t>
            </a:r>
            <a:r>
              <a:rPr lang="en-US" dirty="0" err="1" smtClean="0"/>
              <a:t>ClassA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(void)method1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//do some thing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@end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@interface </a:t>
            </a:r>
            <a:r>
              <a:rPr lang="en-US" altLang="zh-CN" dirty="0" err="1" smtClean="0"/>
              <a:t>ClassA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@end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ClassA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ClassB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成员变量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，传统的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-(id)</a:t>
            </a:r>
            <a:r>
              <a:rPr lang="en-US" altLang="zh-CN" dirty="0" err="1" smtClean="0"/>
              <a:t>getVar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-(void)</a:t>
            </a:r>
            <a:r>
              <a:rPr lang="en-US" altLang="zh-CN" dirty="0" err="1" smtClean="0"/>
              <a:t>setVar</a:t>
            </a:r>
            <a:r>
              <a:rPr lang="en-US" altLang="zh-CN" dirty="0" smtClean="0">
                <a:sym typeface="Wingdings"/>
              </a:rPr>
              <a:t>(id)</a:t>
            </a:r>
            <a:r>
              <a:rPr lang="en-US" altLang="zh-CN" dirty="0" err="1" smtClean="0">
                <a:sym typeface="Wingdings"/>
              </a:rPr>
              <a:t>aVar</a:t>
            </a:r>
            <a:r>
              <a:rPr lang="en-US" altLang="zh-CN" dirty="0" smtClean="0">
                <a:sym typeface="Wingdings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/>
              </a:rPr>
              <a:t>	</a:t>
            </a:r>
          </a:p>
          <a:p>
            <a:pPr marL="0" indent="0">
              <a:buNone/>
            </a:pPr>
            <a:r>
              <a:rPr lang="en-US" altLang="zh-CN" dirty="0">
                <a:sym typeface="Wingdings"/>
              </a:rPr>
              <a:t>	</a:t>
            </a:r>
            <a:r>
              <a:rPr lang="en-US" altLang="zh-CN" dirty="0" smtClean="0">
                <a:sym typeface="Wingdings"/>
              </a:rPr>
              <a:t>@property id </a:t>
            </a:r>
            <a:r>
              <a:rPr lang="en-US" altLang="zh-CN" dirty="0" err="1" smtClean="0">
                <a:sym typeface="Wingdings"/>
              </a:rPr>
              <a:t>var</a:t>
            </a:r>
            <a:r>
              <a:rPr lang="en-US" altLang="zh-CN" dirty="0" smtClean="0">
                <a:sym typeface="Wingdings"/>
              </a:rPr>
              <a:t>;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@interface Property1ViewController : </a:t>
            </a:r>
            <a:r>
              <a:rPr lang="en-US" dirty="0" err="1" smtClean="0"/>
              <a:t>UIViewController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NSInteger</a:t>
            </a:r>
            <a:r>
              <a:rPr lang="en-US" dirty="0" smtClean="0"/>
              <a:t> Number1;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NSInteger</a:t>
            </a:r>
            <a:r>
              <a:rPr lang="en-US" dirty="0" smtClean="0"/>
              <a:t> Number2;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(void) setNumber1:(</a:t>
            </a:r>
            <a:r>
              <a:rPr lang="en-US" dirty="0" err="1" smtClean="0"/>
              <a:t>NSInteger</a:t>
            </a:r>
            <a:r>
              <a:rPr lang="en-US" dirty="0" smtClean="0"/>
              <a:t>)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 (void) setNumber2:(</a:t>
            </a:r>
            <a:r>
              <a:rPr lang="en-US" dirty="0" err="1" smtClean="0"/>
              <a:t>NSInteger</a:t>
            </a:r>
            <a:r>
              <a:rPr lang="en-US" dirty="0" smtClean="0"/>
              <a:t>)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 (</a:t>
            </a:r>
            <a:r>
              <a:rPr lang="en-US" dirty="0" err="1" smtClean="0"/>
              <a:t>NSInteger</a:t>
            </a:r>
            <a:r>
              <a:rPr lang="en-US" dirty="0" smtClean="0"/>
              <a:t>) Number1;</a:t>
            </a:r>
          </a:p>
          <a:p>
            <a:pPr marL="0" indent="0">
              <a:buNone/>
            </a:pPr>
            <a:r>
              <a:rPr lang="en-US" dirty="0" smtClean="0"/>
              <a:t>- (</a:t>
            </a:r>
            <a:r>
              <a:rPr lang="en-US" dirty="0" err="1" smtClean="0"/>
              <a:t>NSInteger</a:t>
            </a:r>
            <a:r>
              <a:rPr lang="en-US" dirty="0" smtClean="0"/>
              <a:t>) Number2;</a:t>
            </a:r>
          </a:p>
          <a:p>
            <a:pPr marL="0" indent="0">
              <a:buNone/>
            </a:pPr>
            <a:r>
              <a:rPr lang="en-US" dirty="0" smtClean="0"/>
              <a:t>@end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3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@interface </a:t>
            </a:r>
            <a:r>
              <a:rPr lang="en-US" dirty="0" err="1" smtClean="0"/>
              <a:t>PropertyViewController</a:t>
            </a:r>
            <a:r>
              <a:rPr lang="en-US" dirty="0" smtClean="0"/>
              <a:t> : </a:t>
            </a:r>
            <a:r>
              <a:rPr lang="en-US" dirty="0" err="1" smtClean="0"/>
              <a:t>UIViewController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@property(</a:t>
            </a:r>
            <a:r>
              <a:rPr lang="en-US" dirty="0" err="1" smtClean="0"/>
              <a:t>noatomic</a:t>
            </a:r>
            <a:r>
              <a:rPr lang="en-US" dirty="0" smtClean="0"/>
              <a:t>) </a:t>
            </a:r>
            <a:r>
              <a:rPr lang="en-US" dirty="0" err="1" smtClean="0"/>
              <a:t>NSInteger</a:t>
            </a:r>
            <a:r>
              <a:rPr lang="en-US" dirty="0" smtClean="0"/>
              <a:t> Number1;</a:t>
            </a:r>
          </a:p>
          <a:p>
            <a:pPr marL="0" indent="0">
              <a:buNone/>
            </a:pPr>
            <a:r>
              <a:rPr lang="en-US" dirty="0" smtClean="0"/>
              <a:t>@property </a:t>
            </a:r>
            <a:r>
              <a:rPr lang="en-US" dirty="0" err="1" smtClean="0"/>
              <a:t>NSInteger</a:t>
            </a:r>
            <a:r>
              <a:rPr lang="en-US" dirty="0" smtClean="0"/>
              <a:t> Number2;</a:t>
            </a:r>
          </a:p>
          <a:p>
            <a:pPr marL="0" indent="0">
              <a:buNone/>
            </a:pPr>
            <a:r>
              <a:rPr lang="en-US" dirty="0" smtClean="0"/>
              <a:t>@end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20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461</Words>
  <Application>Microsoft Macintosh PowerPoint</Application>
  <PresentationFormat>全屏显示(4:3)</PresentationFormat>
  <Paragraphs>122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Theme</vt:lpstr>
      <vt:lpstr>ios开发基础</vt:lpstr>
      <vt:lpstr>Objective-C</vt:lpstr>
      <vt:lpstr>PowerPoint 演示文稿</vt:lpstr>
      <vt:lpstr>文件</vt:lpstr>
      <vt:lpstr>类</vt:lpstr>
      <vt:lpstr>PowerPoint 演示文稿</vt:lpstr>
      <vt:lpstr>属性</vt:lpstr>
      <vt:lpstr>PowerPoint 演示文稿</vt:lpstr>
      <vt:lpstr>PowerPoint 演示文稿</vt:lpstr>
      <vt:lpstr>PowerPoint 演示文稿</vt:lpstr>
      <vt:lpstr>PowerPoint 演示文稿</vt:lpstr>
      <vt:lpstr>内存管理</vt:lpstr>
      <vt:lpstr>协议和委托</vt:lpstr>
      <vt:lpstr>PowerPoint 演示文稿</vt:lpstr>
      <vt:lpstr>PowerPoint 演示文稿</vt:lpstr>
      <vt:lpstr>PowerPoint 演示文稿</vt:lpstr>
      <vt:lpstr>多线程</vt:lpstr>
      <vt:lpstr>PowerPoint 演示文稿</vt:lpstr>
      <vt:lpstr>PowerPoint 演示文稿</vt:lpstr>
      <vt:lpstr>PowerPoint 演示文稿</vt:lpstr>
      <vt:lpstr>PowerPoint 演示文稿</vt:lpstr>
      <vt:lpstr>数据存储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数据解析</vt:lpstr>
      <vt:lpstr>PowerPoint 演示文稿</vt:lpstr>
      <vt:lpstr>常用第3方框架、库及开源代码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Ios开发新手指引</dc:title>
  <dc:creator>jiming huang</dc:creator>
  <cp:lastModifiedBy>吉明 黄</cp:lastModifiedBy>
  <cp:revision>152</cp:revision>
  <dcterms:created xsi:type="dcterms:W3CDTF">2014-07-27T04:36:15Z</dcterms:created>
  <dcterms:modified xsi:type="dcterms:W3CDTF">2014-10-25T06:24:40Z</dcterms:modified>
</cp:coreProperties>
</file>