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56"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5E9D"/>
    <a:srgbClr val="223B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37" autoAdjust="0"/>
    <p:restoredTop sz="94660"/>
  </p:normalViewPr>
  <p:slideViewPr>
    <p:cSldViewPr snapToGrid="0">
      <p:cViewPr varScale="1">
        <p:scale>
          <a:sx n="88" d="100"/>
          <a:sy n="88" d="100"/>
        </p:scale>
        <p:origin x="40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2C98F-2894-4BD5-8A97-30AC35A43686}" type="datetimeFigureOut">
              <a:rPr lang="zh-CN" altLang="en-US" smtClean="0"/>
              <a:t>2017/7/13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2D85AF-73E8-48CE-A99C-B2633271C559}" type="slidenum">
              <a:rPr lang="zh-CN" altLang="en-US" smtClean="0"/>
              <a:t>‹#›</a:t>
            </a:fld>
            <a:endParaRPr lang="zh-CN" altLang="en-US"/>
          </a:p>
        </p:txBody>
      </p:sp>
    </p:spTree>
    <p:extLst>
      <p:ext uri="{BB962C8B-B14F-4D97-AF65-F5344CB8AC3E}">
        <p14:creationId xmlns:p14="http://schemas.microsoft.com/office/powerpoint/2010/main" val="2952053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2D85AF-73E8-48CE-A99C-B2633271C559}" type="slidenum">
              <a:rPr lang="zh-CN" altLang="en-US" smtClean="0"/>
              <a:t>1</a:t>
            </a:fld>
            <a:endParaRPr lang="zh-CN" altLang="en-US"/>
          </a:p>
        </p:txBody>
      </p:sp>
    </p:spTree>
    <p:extLst>
      <p:ext uri="{BB962C8B-B14F-4D97-AF65-F5344CB8AC3E}">
        <p14:creationId xmlns:p14="http://schemas.microsoft.com/office/powerpoint/2010/main" val="2809373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2D85AF-73E8-48CE-A99C-B2633271C559}" type="slidenum">
              <a:rPr lang="zh-CN" altLang="en-US" smtClean="0"/>
              <a:t>10</a:t>
            </a:fld>
            <a:endParaRPr lang="zh-CN" altLang="en-US"/>
          </a:p>
        </p:txBody>
      </p:sp>
    </p:spTree>
    <p:extLst>
      <p:ext uri="{BB962C8B-B14F-4D97-AF65-F5344CB8AC3E}">
        <p14:creationId xmlns:p14="http://schemas.microsoft.com/office/powerpoint/2010/main" val="838595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2D85AF-73E8-48CE-A99C-B2633271C559}" type="slidenum">
              <a:rPr lang="zh-CN" altLang="en-US" smtClean="0"/>
              <a:t>11</a:t>
            </a:fld>
            <a:endParaRPr lang="zh-CN" altLang="en-US"/>
          </a:p>
        </p:txBody>
      </p:sp>
    </p:spTree>
    <p:extLst>
      <p:ext uri="{BB962C8B-B14F-4D97-AF65-F5344CB8AC3E}">
        <p14:creationId xmlns:p14="http://schemas.microsoft.com/office/powerpoint/2010/main" val="863097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2D85AF-73E8-48CE-A99C-B2633271C559}" type="slidenum">
              <a:rPr lang="zh-CN" altLang="en-US" smtClean="0"/>
              <a:t>12</a:t>
            </a:fld>
            <a:endParaRPr lang="zh-CN" altLang="en-US"/>
          </a:p>
        </p:txBody>
      </p:sp>
    </p:spTree>
    <p:extLst>
      <p:ext uri="{BB962C8B-B14F-4D97-AF65-F5344CB8AC3E}">
        <p14:creationId xmlns:p14="http://schemas.microsoft.com/office/powerpoint/2010/main" val="1722536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2D85AF-73E8-48CE-A99C-B2633271C559}" type="slidenum">
              <a:rPr lang="zh-CN" altLang="en-US" smtClean="0"/>
              <a:t>13</a:t>
            </a:fld>
            <a:endParaRPr lang="zh-CN" altLang="en-US"/>
          </a:p>
        </p:txBody>
      </p:sp>
    </p:spTree>
    <p:extLst>
      <p:ext uri="{BB962C8B-B14F-4D97-AF65-F5344CB8AC3E}">
        <p14:creationId xmlns:p14="http://schemas.microsoft.com/office/powerpoint/2010/main" val="1412436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2D85AF-73E8-48CE-A99C-B2633271C559}" type="slidenum">
              <a:rPr lang="zh-CN" altLang="en-US" smtClean="0"/>
              <a:t>14</a:t>
            </a:fld>
            <a:endParaRPr lang="zh-CN" altLang="en-US"/>
          </a:p>
        </p:txBody>
      </p:sp>
    </p:spTree>
    <p:extLst>
      <p:ext uri="{BB962C8B-B14F-4D97-AF65-F5344CB8AC3E}">
        <p14:creationId xmlns:p14="http://schemas.microsoft.com/office/powerpoint/2010/main" val="1965099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2D85AF-73E8-48CE-A99C-B2633271C559}" type="slidenum">
              <a:rPr lang="zh-CN" altLang="en-US" smtClean="0"/>
              <a:t>15</a:t>
            </a:fld>
            <a:endParaRPr lang="zh-CN" altLang="en-US"/>
          </a:p>
        </p:txBody>
      </p:sp>
    </p:spTree>
    <p:extLst>
      <p:ext uri="{BB962C8B-B14F-4D97-AF65-F5344CB8AC3E}">
        <p14:creationId xmlns:p14="http://schemas.microsoft.com/office/powerpoint/2010/main" val="2699119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2D85AF-73E8-48CE-A99C-B2633271C559}" type="slidenum">
              <a:rPr lang="zh-CN" altLang="en-US" smtClean="0"/>
              <a:t>16</a:t>
            </a:fld>
            <a:endParaRPr lang="zh-CN" altLang="en-US"/>
          </a:p>
        </p:txBody>
      </p:sp>
    </p:spTree>
    <p:extLst>
      <p:ext uri="{BB962C8B-B14F-4D97-AF65-F5344CB8AC3E}">
        <p14:creationId xmlns:p14="http://schemas.microsoft.com/office/powerpoint/2010/main" val="2017715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2D85AF-73E8-48CE-A99C-B2633271C559}" type="slidenum">
              <a:rPr lang="zh-CN" altLang="en-US" smtClean="0"/>
              <a:t>17</a:t>
            </a:fld>
            <a:endParaRPr lang="zh-CN" altLang="en-US"/>
          </a:p>
        </p:txBody>
      </p:sp>
    </p:spTree>
    <p:extLst>
      <p:ext uri="{BB962C8B-B14F-4D97-AF65-F5344CB8AC3E}">
        <p14:creationId xmlns:p14="http://schemas.microsoft.com/office/powerpoint/2010/main" val="62772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2D85AF-73E8-48CE-A99C-B2633271C559}" type="slidenum">
              <a:rPr lang="zh-CN" altLang="en-US" smtClean="0"/>
              <a:t>18</a:t>
            </a:fld>
            <a:endParaRPr lang="zh-CN" altLang="en-US"/>
          </a:p>
        </p:txBody>
      </p:sp>
    </p:spTree>
    <p:extLst>
      <p:ext uri="{BB962C8B-B14F-4D97-AF65-F5344CB8AC3E}">
        <p14:creationId xmlns:p14="http://schemas.microsoft.com/office/powerpoint/2010/main" val="3653942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2D85AF-73E8-48CE-A99C-B2633271C559}" type="slidenum">
              <a:rPr lang="zh-CN" altLang="en-US" smtClean="0"/>
              <a:t>19</a:t>
            </a:fld>
            <a:endParaRPr lang="zh-CN" altLang="en-US"/>
          </a:p>
        </p:txBody>
      </p:sp>
    </p:spTree>
    <p:extLst>
      <p:ext uri="{BB962C8B-B14F-4D97-AF65-F5344CB8AC3E}">
        <p14:creationId xmlns:p14="http://schemas.microsoft.com/office/powerpoint/2010/main" val="1122001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2D85AF-73E8-48CE-A99C-B2633271C559}" type="slidenum">
              <a:rPr lang="zh-CN" altLang="en-US" smtClean="0"/>
              <a:t>2</a:t>
            </a:fld>
            <a:endParaRPr lang="zh-CN" altLang="en-US"/>
          </a:p>
        </p:txBody>
      </p:sp>
    </p:spTree>
    <p:extLst>
      <p:ext uri="{BB962C8B-B14F-4D97-AF65-F5344CB8AC3E}">
        <p14:creationId xmlns:p14="http://schemas.microsoft.com/office/powerpoint/2010/main" val="1212744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2D85AF-73E8-48CE-A99C-B2633271C559}" type="slidenum">
              <a:rPr lang="zh-CN" altLang="en-US" smtClean="0"/>
              <a:t>20</a:t>
            </a:fld>
            <a:endParaRPr lang="zh-CN" altLang="en-US"/>
          </a:p>
        </p:txBody>
      </p:sp>
    </p:spTree>
    <p:extLst>
      <p:ext uri="{BB962C8B-B14F-4D97-AF65-F5344CB8AC3E}">
        <p14:creationId xmlns:p14="http://schemas.microsoft.com/office/powerpoint/2010/main" val="12647982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2D85AF-73E8-48CE-A99C-B2633271C559}" type="slidenum">
              <a:rPr lang="zh-CN" altLang="en-US" smtClean="0"/>
              <a:t>21</a:t>
            </a:fld>
            <a:endParaRPr lang="zh-CN" altLang="en-US"/>
          </a:p>
        </p:txBody>
      </p:sp>
    </p:spTree>
    <p:extLst>
      <p:ext uri="{BB962C8B-B14F-4D97-AF65-F5344CB8AC3E}">
        <p14:creationId xmlns:p14="http://schemas.microsoft.com/office/powerpoint/2010/main" val="3556053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2D85AF-73E8-48CE-A99C-B2633271C559}" type="slidenum">
              <a:rPr lang="zh-CN" altLang="en-US" smtClean="0"/>
              <a:t>22</a:t>
            </a:fld>
            <a:endParaRPr lang="zh-CN" altLang="en-US"/>
          </a:p>
        </p:txBody>
      </p:sp>
    </p:spTree>
    <p:extLst>
      <p:ext uri="{BB962C8B-B14F-4D97-AF65-F5344CB8AC3E}">
        <p14:creationId xmlns:p14="http://schemas.microsoft.com/office/powerpoint/2010/main" val="405500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2D85AF-73E8-48CE-A99C-B2633271C559}" type="slidenum">
              <a:rPr lang="zh-CN" altLang="en-US" smtClean="0"/>
              <a:t>23</a:t>
            </a:fld>
            <a:endParaRPr lang="zh-CN" altLang="en-US"/>
          </a:p>
        </p:txBody>
      </p:sp>
    </p:spTree>
    <p:extLst>
      <p:ext uri="{BB962C8B-B14F-4D97-AF65-F5344CB8AC3E}">
        <p14:creationId xmlns:p14="http://schemas.microsoft.com/office/powerpoint/2010/main" val="1900446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2D85AF-73E8-48CE-A99C-B2633271C559}" type="slidenum">
              <a:rPr lang="zh-CN" altLang="en-US" smtClean="0"/>
              <a:t>24</a:t>
            </a:fld>
            <a:endParaRPr lang="zh-CN" altLang="en-US"/>
          </a:p>
        </p:txBody>
      </p:sp>
    </p:spTree>
    <p:extLst>
      <p:ext uri="{BB962C8B-B14F-4D97-AF65-F5344CB8AC3E}">
        <p14:creationId xmlns:p14="http://schemas.microsoft.com/office/powerpoint/2010/main" val="1222515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2D85AF-73E8-48CE-A99C-B2633271C559}" type="slidenum">
              <a:rPr lang="zh-CN" altLang="en-US" smtClean="0"/>
              <a:t>25</a:t>
            </a:fld>
            <a:endParaRPr lang="zh-CN" altLang="en-US"/>
          </a:p>
        </p:txBody>
      </p:sp>
    </p:spTree>
    <p:extLst>
      <p:ext uri="{BB962C8B-B14F-4D97-AF65-F5344CB8AC3E}">
        <p14:creationId xmlns:p14="http://schemas.microsoft.com/office/powerpoint/2010/main" val="11371512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807568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2D85AF-73E8-48CE-A99C-B2633271C559}" type="slidenum">
              <a:rPr lang="zh-CN" altLang="en-US" smtClean="0"/>
              <a:t>3</a:t>
            </a:fld>
            <a:endParaRPr lang="zh-CN" altLang="en-US"/>
          </a:p>
        </p:txBody>
      </p:sp>
    </p:spTree>
    <p:extLst>
      <p:ext uri="{BB962C8B-B14F-4D97-AF65-F5344CB8AC3E}">
        <p14:creationId xmlns:p14="http://schemas.microsoft.com/office/powerpoint/2010/main" val="3703781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2D85AF-73E8-48CE-A99C-B2633271C559}" type="slidenum">
              <a:rPr lang="zh-CN" altLang="en-US" smtClean="0"/>
              <a:t>4</a:t>
            </a:fld>
            <a:endParaRPr lang="zh-CN" altLang="en-US"/>
          </a:p>
        </p:txBody>
      </p:sp>
    </p:spTree>
    <p:extLst>
      <p:ext uri="{BB962C8B-B14F-4D97-AF65-F5344CB8AC3E}">
        <p14:creationId xmlns:p14="http://schemas.microsoft.com/office/powerpoint/2010/main" val="3375316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2D85AF-73E8-48CE-A99C-B2633271C559}" type="slidenum">
              <a:rPr lang="zh-CN" altLang="en-US" smtClean="0"/>
              <a:t>5</a:t>
            </a:fld>
            <a:endParaRPr lang="zh-CN" altLang="en-US"/>
          </a:p>
        </p:txBody>
      </p:sp>
    </p:spTree>
    <p:extLst>
      <p:ext uri="{BB962C8B-B14F-4D97-AF65-F5344CB8AC3E}">
        <p14:creationId xmlns:p14="http://schemas.microsoft.com/office/powerpoint/2010/main" val="756977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2D85AF-73E8-48CE-A99C-B2633271C559}" type="slidenum">
              <a:rPr lang="zh-CN" altLang="en-US" smtClean="0"/>
              <a:t>6</a:t>
            </a:fld>
            <a:endParaRPr lang="zh-CN" altLang="en-US"/>
          </a:p>
        </p:txBody>
      </p:sp>
    </p:spTree>
    <p:extLst>
      <p:ext uri="{BB962C8B-B14F-4D97-AF65-F5344CB8AC3E}">
        <p14:creationId xmlns:p14="http://schemas.microsoft.com/office/powerpoint/2010/main" val="1442073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2D85AF-73E8-48CE-A99C-B2633271C559}" type="slidenum">
              <a:rPr lang="zh-CN" altLang="en-US" smtClean="0"/>
              <a:t>7</a:t>
            </a:fld>
            <a:endParaRPr lang="zh-CN" altLang="en-US"/>
          </a:p>
        </p:txBody>
      </p:sp>
    </p:spTree>
    <p:extLst>
      <p:ext uri="{BB962C8B-B14F-4D97-AF65-F5344CB8AC3E}">
        <p14:creationId xmlns:p14="http://schemas.microsoft.com/office/powerpoint/2010/main" val="2216569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2D85AF-73E8-48CE-A99C-B2633271C559}" type="slidenum">
              <a:rPr lang="zh-CN" altLang="en-US" smtClean="0"/>
              <a:t>8</a:t>
            </a:fld>
            <a:endParaRPr lang="zh-CN" altLang="en-US"/>
          </a:p>
        </p:txBody>
      </p:sp>
    </p:spTree>
    <p:extLst>
      <p:ext uri="{BB962C8B-B14F-4D97-AF65-F5344CB8AC3E}">
        <p14:creationId xmlns:p14="http://schemas.microsoft.com/office/powerpoint/2010/main" val="2456371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2D85AF-73E8-48CE-A99C-B2633271C559}" type="slidenum">
              <a:rPr lang="zh-CN" altLang="en-US" smtClean="0"/>
              <a:t>9</a:t>
            </a:fld>
            <a:endParaRPr lang="zh-CN" altLang="en-US"/>
          </a:p>
        </p:txBody>
      </p:sp>
    </p:spTree>
    <p:extLst>
      <p:ext uri="{BB962C8B-B14F-4D97-AF65-F5344CB8AC3E}">
        <p14:creationId xmlns:p14="http://schemas.microsoft.com/office/powerpoint/2010/main" val="515428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1A2B4827-C9D3-4864-B075-4B74464DAEE8}" type="datetimeFigureOut">
              <a:rPr lang="zh-CN" altLang="en-US" smtClean="0"/>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DB6C4F-22B7-4265-B305-B21F3EDC9AD9}" type="slidenum">
              <a:rPr lang="zh-CN" altLang="en-US" smtClean="0"/>
              <a:t>‹#›</a:t>
            </a:fld>
            <a:endParaRPr lang="zh-CN" altLang="en-US"/>
          </a:p>
        </p:txBody>
      </p:sp>
    </p:spTree>
    <p:extLst>
      <p:ext uri="{BB962C8B-B14F-4D97-AF65-F5344CB8AC3E}">
        <p14:creationId xmlns:p14="http://schemas.microsoft.com/office/powerpoint/2010/main" val="891607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A2B4827-C9D3-4864-B075-4B74464DAEE8}" type="datetimeFigureOut">
              <a:rPr lang="zh-CN" altLang="en-US" smtClean="0"/>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DB6C4F-22B7-4265-B305-B21F3EDC9AD9}" type="slidenum">
              <a:rPr lang="zh-CN" altLang="en-US" smtClean="0"/>
              <a:t>‹#›</a:t>
            </a:fld>
            <a:endParaRPr lang="zh-CN" altLang="en-US"/>
          </a:p>
        </p:txBody>
      </p:sp>
    </p:spTree>
    <p:extLst>
      <p:ext uri="{BB962C8B-B14F-4D97-AF65-F5344CB8AC3E}">
        <p14:creationId xmlns:p14="http://schemas.microsoft.com/office/powerpoint/2010/main" val="2037541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A2B4827-C9D3-4864-B075-4B74464DAEE8}" type="datetimeFigureOut">
              <a:rPr lang="zh-CN" altLang="en-US" smtClean="0"/>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DB6C4F-22B7-4265-B305-B21F3EDC9AD9}" type="slidenum">
              <a:rPr lang="zh-CN" altLang="en-US" smtClean="0"/>
              <a:t>‹#›</a:t>
            </a:fld>
            <a:endParaRPr lang="zh-CN" altLang="en-US"/>
          </a:p>
        </p:txBody>
      </p:sp>
    </p:spTree>
    <p:extLst>
      <p:ext uri="{BB962C8B-B14F-4D97-AF65-F5344CB8AC3E}">
        <p14:creationId xmlns:p14="http://schemas.microsoft.com/office/powerpoint/2010/main" val="2945459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2017/7/13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67010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2017/7/13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64000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2017/7/13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18290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2017/7/13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6497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2017/7/13</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32911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2017/7/13</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40156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2017/7/13</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655337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2017/7/13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0577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A2B4827-C9D3-4864-B075-4B74464DAEE8}" type="datetimeFigureOut">
              <a:rPr lang="zh-CN" altLang="en-US" smtClean="0"/>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DB6C4F-22B7-4265-B305-B21F3EDC9AD9}" type="slidenum">
              <a:rPr lang="zh-CN" altLang="en-US" smtClean="0"/>
              <a:t>‹#›</a:t>
            </a:fld>
            <a:endParaRPr lang="zh-CN" altLang="en-US"/>
          </a:p>
        </p:txBody>
      </p:sp>
    </p:spTree>
    <p:extLst>
      <p:ext uri="{BB962C8B-B14F-4D97-AF65-F5344CB8AC3E}">
        <p14:creationId xmlns:p14="http://schemas.microsoft.com/office/powerpoint/2010/main" val="23362816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2017/7/13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6819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2017/7/13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86248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2017/7/13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3696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A2B4827-C9D3-4864-B075-4B74464DAEE8}" type="datetimeFigureOut">
              <a:rPr lang="zh-CN" altLang="en-US" smtClean="0"/>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DB6C4F-22B7-4265-B305-B21F3EDC9AD9}" type="slidenum">
              <a:rPr lang="zh-CN" altLang="en-US" smtClean="0"/>
              <a:t>‹#›</a:t>
            </a:fld>
            <a:endParaRPr lang="zh-CN" altLang="en-US"/>
          </a:p>
        </p:txBody>
      </p:sp>
    </p:spTree>
    <p:extLst>
      <p:ext uri="{BB962C8B-B14F-4D97-AF65-F5344CB8AC3E}">
        <p14:creationId xmlns:p14="http://schemas.microsoft.com/office/powerpoint/2010/main" val="4072504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A2B4827-C9D3-4864-B075-4B74464DAEE8}" type="datetimeFigureOut">
              <a:rPr lang="zh-CN" altLang="en-US" smtClean="0"/>
              <a:t>2017/7/13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DB6C4F-22B7-4265-B305-B21F3EDC9AD9}" type="slidenum">
              <a:rPr lang="zh-CN" altLang="en-US" smtClean="0"/>
              <a:t>‹#›</a:t>
            </a:fld>
            <a:endParaRPr lang="zh-CN" altLang="en-US"/>
          </a:p>
        </p:txBody>
      </p:sp>
    </p:spTree>
    <p:extLst>
      <p:ext uri="{BB962C8B-B14F-4D97-AF65-F5344CB8AC3E}">
        <p14:creationId xmlns:p14="http://schemas.microsoft.com/office/powerpoint/2010/main" val="1520617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A2B4827-C9D3-4864-B075-4B74464DAEE8}" type="datetimeFigureOut">
              <a:rPr lang="zh-CN" altLang="en-US" smtClean="0"/>
              <a:t>2017/7/13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DB6C4F-22B7-4265-B305-B21F3EDC9AD9}" type="slidenum">
              <a:rPr lang="zh-CN" altLang="en-US" smtClean="0"/>
              <a:t>‹#›</a:t>
            </a:fld>
            <a:endParaRPr lang="zh-CN" altLang="en-US"/>
          </a:p>
        </p:txBody>
      </p:sp>
    </p:spTree>
    <p:extLst>
      <p:ext uri="{BB962C8B-B14F-4D97-AF65-F5344CB8AC3E}">
        <p14:creationId xmlns:p14="http://schemas.microsoft.com/office/powerpoint/2010/main" val="2303934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A2B4827-C9D3-4864-B075-4B74464DAEE8}" type="datetimeFigureOut">
              <a:rPr lang="zh-CN" altLang="en-US" smtClean="0"/>
              <a:t>2017/7/13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DB6C4F-22B7-4265-B305-B21F3EDC9AD9}" type="slidenum">
              <a:rPr lang="zh-CN" altLang="en-US" smtClean="0"/>
              <a:t>‹#›</a:t>
            </a:fld>
            <a:endParaRPr lang="zh-CN" altLang="en-US"/>
          </a:p>
        </p:txBody>
      </p:sp>
    </p:spTree>
    <p:extLst>
      <p:ext uri="{BB962C8B-B14F-4D97-AF65-F5344CB8AC3E}">
        <p14:creationId xmlns:p14="http://schemas.microsoft.com/office/powerpoint/2010/main" val="150429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2B4827-C9D3-4864-B075-4B74464DAEE8}" type="datetimeFigureOut">
              <a:rPr lang="zh-CN" altLang="en-US" smtClean="0"/>
              <a:t>2017/7/13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DB6C4F-22B7-4265-B305-B21F3EDC9AD9}" type="slidenum">
              <a:rPr lang="zh-CN" altLang="en-US" smtClean="0"/>
              <a:t>‹#›</a:t>
            </a:fld>
            <a:endParaRPr lang="zh-CN" altLang="en-US"/>
          </a:p>
        </p:txBody>
      </p:sp>
    </p:spTree>
    <p:extLst>
      <p:ext uri="{BB962C8B-B14F-4D97-AF65-F5344CB8AC3E}">
        <p14:creationId xmlns:p14="http://schemas.microsoft.com/office/powerpoint/2010/main" val="2745517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A2B4827-C9D3-4864-B075-4B74464DAEE8}" type="datetimeFigureOut">
              <a:rPr lang="zh-CN" altLang="en-US" smtClean="0"/>
              <a:t>2017/7/13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DB6C4F-22B7-4265-B305-B21F3EDC9AD9}" type="slidenum">
              <a:rPr lang="zh-CN" altLang="en-US" smtClean="0"/>
              <a:t>‹#›</a:t>
            </a:fld>
            <a:endParaRPr lang="zh-CN" altLang="en-US"/>
          </a:p>
        </p:txBody>
      </p:sp>
    </p:spTree>
    <p:extLst>
      <p:ext uri="{BB962C8B-B14F-4D97-AF65-F5344CB8AC3E}">
        <p14:creationId xmlns:p14="http://schemas.microsoft.com/office/powerpoint/2010/main" val="230992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A2B4827-C9D3-4864-B075-4B74464DAEE8}" type="datetimeFigureOut">
              <a:rPr lang="zh-CN" altLang="en-US" smtClean="0"/>
              <a:t>2017/7/13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DB6C4F-22B7-4265-B305-B21F3EDC9AD9}" type="slidenum">
              <a:rPr lang="zh-CN" altLang="en-US" smtClean="0"/>
              <a:t>‹#›</a:t>
            </a:fld>
            <a:endParaRPr lang="zh-CN" altLang="en-US"/>
          </a:p>
        </p:txBody>
      </p:sp>
    </p:spTree>
    <p:extLst>
      <p:ext uri="{BB962C8B-B14F-4D97-AF65-F5344CB8AC3E}">
        <p14:creationId xmlns:p14="http://schemas.microsoft.com/office/powerpoint/2010/main" val="257259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5000" b="-5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2B4827-C9D3-4864-B075-4B74464DAEE8}" type="datetimeFigureOut">
              <a:rPr lang="zh-CN" altLang="en-US" smtClean="0"/>
              <a:t>2017/7/13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DB6C4F-22B7-4265-B305-B21F3EDC9AD9}" type="slidenum">
              <a:rPr lang="zh-CN" altLang="en-US" smtClean="0"/>
              <a:t>‹#›</a:t>
            </a:fld>
            <a:endParaRPr lang="zh-CN" altLang="en-US"/>
          </a:p>
        </p:txBody>
      </p:sp>
    </p:spTree>
    <p:extLst>
      <p:ext uri="{BB962C8B-B14F-4D97-AF65-F5344CB8AC3E}">
        <p14:creationId xmlns:p14="http://schemas.microsoft.com/office/powerpoint/2010/main" val="2748440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2017/7/13</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498296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1.xml"/><Relationship Id="rId5" Type="http://schemas.openxmlformats.org/officeDocument/2006/relationships/image" Target="../media/image3.pn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2.xml"/><Relationship Id="rId5" Type="http://schemas.openxmlformats.org/officeDocument/2006/relationships/image" Target="../media/image9.jpe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8.xml"/><Relationship Id="rId5" Type="http://schemas.openxmlformats.org/officeDocument/2006/relationships/image" Target="../media/image10.jp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3.jpeg"/><Relationship Id="rId2" Type="http://schemas.openxmlformats.org/officeDocument/2006/relationships/slideLayout" Target="../slideLayouts/slideLayout7.xml"/><Relationship Id="rId1" Type="http://schemas.openxmlformats.org/officeDocument/2006/relationships/tags" Target="../tags/tag20.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2.xml"/><Relationship Id="rId5" Type="http://schemas.openxmlformats.org/officeDocument/2006/relationships/image" Target="../media/image14.jpe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3.xml"/><Relationship Id="rId5" Type="http://schemas.openxmlformats.org/officeDocument/2006/relationships/image" Target="../media/image15.jpe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4.xml"/><Relationship Id="rId5" Type="http://schemas.openxmlformats.org/officeDocument/2006/relationships/image" Target="../media/image16.jpe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5.xml"/><Relationship Id="rId5" Type="http://schemas.openxmlformats.org/officeDocument/2006/relationships/image" Target="../media/image9.jpe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26.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6.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388100" y="2731274"/>
            <a:ext cx="2265364" cy="523220"/>
          </a:xfrm>
          <a:prstGeom prst="rect">
            <a:avLst/>
          </a:prstGeom>
          <a:noFill/>
        </p:spPr>
        <p:txBody>
          <a:bodyPr wrap="non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通用</a:t>
            </a:r>
            <a:r>
              <a:rPr lang="en-US" altLang="zh-CN" sz="2800" dirty="0" smtClean="0">
                <a:solidFill>
                  <a:schemeClr val="bg1"/>
                </a:solidFill>
                <a:latin typeface="微软雅黑" panose="020B0503020204020204" pitchFamily="34" charset="-122"/>
                <a:ea typeface="微软雅黑" panose="020B0503020204020204" pitchFamily="34" charset="-122"/>
              </a:rPr>
              <a:t>PPT</a:t>
            </a:r>
            <a:r>
              <a:rPr lang="zh-CN" altLang="en-US" sz="2800" dirty="0">
                <a:solidFill>
                  <a:schemeClr val="bg1"/>
                </a:solidFill>
                <a:latin typeface="微软雅黑" panose="020B0503020204020204" pitchFamily="34" charset="-122"/>
                <a:ea typeface="微软雅黑" panose="020B0503020204020204" pitchFamily="34" charset="-122"/>
              </a:rPr>
              <a:t>模版</a:t>
            </a:r>
          </a:p>
        </p:txBody>
      </p:sp>
      <p:sp>
        <p:nvSpPr>
          <p:cNvPr id="7" name="文本框 6"/>
          <p:cNvSpPr txBox="1"/>
          <p:nvPr/>
        </p:nvSpPr>
        <p:spPr>
          <a:xfrm>
            <a:off x="3771900" y="2112030"/>
            <a:ext cx="2717411" cy="1323439"/>
          </a:xfrm>
          <a:prstGeom prst="rect">
            <a:avLst/>
          </a:prstGeom>
          <a:noFill/>
          <a:ln>
            <a:noFill/>
          </a:ln>
          <a:effectLst/>
        </p:spPr>
        <p:txBody>
          <a:bodyPr wrap="none" rtlCol="0">
            <a:spAutoFit/>
          </a:bodyPr>
          <a:lstStyle/>
          <a:p>
            <a:r>
              <a:rPr lang="en-US" altLang="zh-CN" sz="8000" b="1" dirty="0">
                <a:solidFill>
                  <a:schemeClr val="bg1"/>
                </a:solidFill>
                <a:latin typeface="微软雅黑" panose="020B0503020204020204" pitchFamily="34" charset="-122"/>
                <a:ea typeface="微软雅黑" panose="020B0503020204020204" pitchFamily="34" charset="-122"/>
              </a:rPr>
              <a:t>2017</a:t>
            </a:r>
            <a:endParaRPr lang="zh-CN" altLang="en-US" sz="80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333625" y="3409950"/>
            <a:ext cx="75247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410556" y="3565525"/>
            <a:ext cx="1943161" cy="369332"/>
          </a:xfrm>
          <a:prstGeom prst="rect">
            <a:avLst/>
          </a:prstGeom>
          <a:noFill/>
        </p:spPr>
        <p:txBody>
          <a:bodyPr wrap="none" rtlCol="0">
            <a:spAutoFit/>
          </a:bodyPr>
          <a:lstStyle/>
          <a:p>
            <a:r>
              <a:rPr lang="zh-CN" altLang="en-US" dirty="0">
                <a:solidFill>
                  <a:schemeClr val="bg1"/>
                </a:solidFill>
              </a:rPr>
              <a:t>汇报</a:t>
            </a:r>
            <a:r>
              <a:rPr lang="zh-CN" altLang="en-US" dirty="0" smtClean="0">
                <a:solidFill>
                  <a:schemeClr val="bg1"/>
                </a:solidFill>
              </a:rPr>
              <a:t>人：</a:t>
            </a:r>
            <a:r>
              <a:rPr lang="zh-CN" altLang="en-US" dirty="0">
                <a:solidFill>
                  <a:schemeClr val="bg1"/>
                </a:solidFill>
              </a:rPr>
              <a:t>优</a:t>
            </a:r>
            <a:r>
              <a:rPr lang="zh-CN" altLang="en-US" dirty="0" smtClean="0">
                <a:solidFill>
                  <a:schemeClr val="bg1"/>
                </a:solidFill>
              </a:rPr>
              <a:t>品</a:t>
            </a:r>
            <a:r>
              <a:rPr lang="en-US" altLang="zh-CN" dirty="0" smtClean="0">
                <a:solidFill>
                  <a:schemeClr val="bg1"/>
                </a:solidFill>
              </a:rPr>
              <a:t>PPT</a:t>
            </a:r>
            <a:endParaRPr lang="zh-CN" altLang="en-US" dirty="0">
              <a:solidFill>
                <a:schemeClr val="bg1"/>
              </a:solidFill>
            </a:endParaRPr>
          </a:p>
        </p:txBody>
      </p:sp>
      <p:pic>
        <p:nvPicPr>
          <p:cNvPr id="8" name="Picture 2" descr="C:\Users\Administrator\Desktop\未标题-1.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247" b="6248"/>
          <a:stretch/>
        </p:blipFill>
        <p:spPr bwMode="auto">
          <a:xfrm>
            <a:off x="0" y="3667125"/>
            <a:ext cx="12192000" cy="319087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482806289"/>
      </p:ext>
    </p:extLst>
  </p:cSld>
  <p:clrMapOvr>
    <a:masterClrMapping/>
  </p:clrMapOvr>
  <mc:AlternateContent xmlns:mc="http://schemas.openxmlformats.org/markup-compatibility/2006">
    <mc:Choice xmlns:p14="http://schemas.microsoft.com/office/powerpoint/2010/main" Requires="p14">
      <p:transition spd="slow" p14:dur="2000" advTm="7437"/>
    </mc:Choice>
    <mc:Fallback>
      <p:transition spd="slow" advTm="7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8" presetClass="entr" presetSubtype="0" accel="50000" fill="hold" grpId="0" nodeType="clickEffect">
                                  <p:stCondLst>
                                    <p:cond delay="0"/>
                                  </p:stCondLst>
                                  <p:iterate type="lt">
                                    <p:tmPct val="50000"/>
                                  </p:iterate>
                                  <p:childTnLst>
                                    <p:set>
                                      <p:cBhvr>
                                        <p:cTn id="11" dur="1" fill="hold">
                                          <p:stCondLst>
                                            <p:cond delay="0"/>
                                          </p:stCondLst>
                                        </p:cTn>
                                        <p:tgtEl>
                                          <p:spTgt spid="7"/>
                                        </p:tgtEl>
                                        <p:attrNameLst>
                                          <p:attrName>style.visibility</p:attrName>
                                        </p:attrNameLst>
                                      </p:cBhvr>
                                      <p:to>
                                        <p:strVal val="visible"/>
                                      </p:to>
                                    </p:set>
                                    <p:set>
                                      <p:cBhvr>
                                        <p:cTn id="12" dur="455" fill="hold">
                                          <p:stCondLst>
                                            <p:cond delay="0"/>
                                          </p:stCondLst>
                                        </p:cTn>
                                        <p:tgtEl>
                                          <p:spTgt spid="7"/>
                                        </p:tgtEl>
                                        <p:attrNameLst>
                                          <p:attrName>style.rotation</p:attrName>
                                        </p:attrNameLst>
                                      </p:cBhvr>
                                      <p:to>
                                        <p:strVal val="-45.0"/>
                                      </p:to>
                                    </p:set>
                                    <p:anim calcmode="lin" valueType="num">
                                      <p:cBhvr>
                                        <p:cTn id="13" dur="455" fill="hold">
                                          <p:stCondLst>
                                            <p:cond delay="45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14" dur="45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15" dur="156" decel="50000" autoRev="1" fill="hold">
                                          <p:stCondLst>
                                            <p:cond delay="45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16" dur="136" fill="hold">
                                          <p:stCondLst>
                                            <p:cond delay="864"/>
                                          </p:stCondLst>
                                        </p:cTn>
                                        <p:tgtEl>
                                          <p:spTgt spid="7"/>
                                        </p:tgtEl>
                                        <p:attrNameLst>
                                          <p:attrName>ppt_y</p:attrName>
                                        </p:attrNameLst>
                                      </p:cBhvr>
                                      <p:tavLst>
                                        <p:tav tm="0">
                                          <p:val>
                                            <p:strVal val="#ppt_y-(0.354*#ppt_w-0.172*#ppt_h)"/>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outVertic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0-#ppt_w/2"/>
                                          </p:val>
                                        </p:tav>
                                        <p:tav tm="100000">
                                          <p:val>
                                            <p:strVal val="#ppt_x"/>
                                          </p:val>
                                        </p:tav>
                                      </p:tavLst>
                                    </p:anim>
                                    <p:anim calcmode="lin" valueType="num">
                                      <p:cBhvr additive="base">
                                        <p:cTn id="27"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161987" y="2382632"/>
            <a:ext cx="2129024" cy="2773217"/>
          </a:xfrm>
          <a:prstGeom prst="rect">
            <a:avLst/>
          </a:prstGeom>
          <a:blipFill dpi="0" rotWithShape="1">
            <a:blip r:embed="rId4"/>
            <a:srcRect/>
            <a:stretch>
              <a:fillRect/>
            </a:stretch>
          </a:blipFill>
          <a:ln>
            <a:noFill/>
          </a:ln>
          <a:effectLst>
            <a:outerShdw blurRad="76200" dir="13500000" sy="23000" kx="1200000" algn="br" rotWithShape="0">
              <a:prstClr val="black">
                <a:alpha val="20000"/>
              </a:prstClr>
            </a:outerShdw>
          </a:effectLs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FFFFFF"/>
              </a:solidFill>
              <a:latin typeface="微软雅黑" panose="020B0503020204020204" pitchFamily="34" charset="-122"/>
              <a:ea typeface="微软雅黑" panose="020B0503020204020204" pitchFamily="34" charset="-122"/>
            </a:endParaRPr>
          </a:p>
        </p:txBody>
      </p:sp>
      <p:sp>
        <p:nvSpPr>
          <p:cNvPr id="3" name="矩形 22"/>
          <p:cNvSpPr>
            <a:spLocks noChangeArrowheads="1"/>
          </p:cNvSpPr>
          <p:nvPr/>
        </p:nvSpPr>
        <p:spPr bwMode="auto">
          <a:xfrm>
            <a:off x="5762251" y="2820286"/>
            <a:ext cx="2568178" cy="354806"/>
          </a:xfrm>
          <a:prstGeom prst="rect">
            <a:avLst/>
          </a:prstGeom>
          <a:solidFill>
            <a:schemeClr val="bg1"/>
          </a:solidFill>
          <a:ln>
            <a:noFill/>
          </a:ln>
          <a:effectLst>
            <a:outerShdw blurRad="50800" dist="38100" dir="2700000" algn="tl" rotWithShape="0">
              <a:prstClr val="black">
                <a:alpha val="40000"/>
              </a:prstClr>
            </a:outerShdw>
          </a:effectLst>
          <a:ex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TextBox 32"/>
          <p:cNvSpPr>
            <a:spLocks noChangeArrowheads="1"/>
          </p:cNvSpPr>
          <p:nvPr/>
        </p:nvSpPr>
        <p:spPr bwMode="auto">
          <a:xfrm>
            <a:off x="5802733" y="2882198"/>
            <a:ext cx="2268140" cy="236604"/>
          </a:xfrm>
          <a:prstGeom prst="rect">
            <a:avLst/>
          </a:prstGeom>
          <a:noFill/>
          <a:ln>
            <a:noFill/>
          </a:ln>
          <a:extLst/>
        </p:spPr>
        <p:txBody>
          <a:bodyPr lIns="51435" tIns="25718" rIns="51435" bIns="25718">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200">
                <a:solidFill>
                  <a:srgbClr val="395E9D"/>
                </a:solidFill>
                <a:latin typeface="微软雅黑" panose="020B0503020204020204" pitchFamily="34" charset="-122"/>
                <a:ea typeface="微软雅黑" panose="020B0503020204020204" pitchFamily="34" charset="-122"/>
                <a:sym typeface="方正兰亭黑_GBK" panose="02000000000000000000" pitchFamily="2" charset="-122"/>
              </a:rPr>
              <a:t>在此添加您的描述说明</a:t>
            </a:r>
            <a:endParaRPr lang="zh-CN" altLang="en-US" sz="1200">
              <a:solidFill>
                <a:srgbClr val="395E9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24"/>
          <p:cNvSpPr>
            <a:spLocks noChangeArrowheads="1"/>
          </p:cNvSpPr>
          <p:nvPr/>
        </p:nvSpPr>
        <p:spPr bwMode="auto">
          <a:xfrm>
            <a:off x="5762251" y="3231052"/>
            <a:ext cx="2822972" cy="354806"/>
          </a:xfrm>
          <a:prstGeom prst="rect">
            <a:avLst/>
          </a:prstGeom>
          <a:solidFill>
            <a:schemeClr val="bg1"/>
          </a:solidFill>
          <a:ln>
            <a:noFill/>
          </a:ln>
          <a:effectLst>
            <a:outerShdw blurRad="50800" dist="38100" dir="2700000" algn="tl" rotWithShape="0">
              <a:prstClr val="black">
                <a:alpha val="40000"/>
              </a:prstClr>
            </a:outerShdw>
          </a:effectLst>
          <a:ex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TextBox 34"/>
          <p:cNvSpPr>
            <a:spLocks noChangeArrowheads="1"/>
          </p:cNvSpPr>
          <p:nvPr/>
        </p:nvSpPr>
        <p:spPr bwMode="auto">
          <a:xfrm>
            <a:off x="5802732" y="3294154"/>
            <a:ext cx="2375297" cy="236604"/>
          </a:xfrm>
          <a:prstGeom prst="rect">
            <a:avLst/>
          </a:prstGeom>
          <a:noFill/>
          <a:ln>
            <a:noFill/>
          </a:ln>
          <a:extLst/>
        </p:spPr>
        <p:txBody>
          <a:bodyPr lIns="51435" tIns="25718" rIns="51435" bIns="25718">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200">
                <a:solidFill>
                  <a:srgbClr val="395E9D"/>
                </a:solidFill>
                <a:latin typeface="微软雅黑" panose="020B0503020204020204" pitchFamily="34" charset="-122"/>
                <a:ea typeface="微软雅黑" panose="020B0503020204020204" pitchFamily="34" charset="-122"/>
                <a:sym typeface="方正兰亭黑_GBK" panose="02000000000000000000" pitchFamily="2" charset="-122"/>
              </a:rPr>
              <a:t>在此添加您的描述</a:t>
            </a:r>
            <a:endParaRPr lang="zh-CN" altLang="en-US" sz="1200">
              <a:solidFill>
                <a:srgbClr val="395E9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矩形 26"/>
          <p:cNvSpPr>
            <a:spLocks noChangeArrowheads="1"/>
          </p:cNvSpPr>
          <p:nvPr/>
        </p:nvSpPr>
        <p:spPr bwMode="auto">
          <a:xfrm>
            <a:off x="5762251" y="3641818"/>
            <a:ext cx="2822972" cy="354806"/>
          </a:xfrm>
          <a:prstGeom prst="rect">
            <a:avLst/>
          </a:prstGeom>
          <a:solidFill>
            <a:schemeClr val="bg1"/>
          </a:solidFill>
          <a:ln>
            <a:noFill/>
          </a:ln>
          <a:effectLst>
            <a:outerShdw blurRad="50800" dist="38100" dir="2700000" algn="tl" rotWithShape="0">
              <a:prstClr val="black">
                <a:alpha val="40000"/>
              </a:prstClr>
            </a:outerShdw>
          </a:effectLst>
          <a:ex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TextBox 36"/>
          <p:cNvSpPr>
            <a:spLocks noChangeArrowheads="1"/>
          </p:cNvSpPr>
          <p:nvPr/>
        </p:nvSpPr>
        <p:spPr bwMode="auto">
          <a:xfrm>
            <a:off x="5802733" y="3704920"/>
            <a:ext cx="2544365" cy="236604"/>
          </a:xfrm>
          <a:prstGeom prst="rect">
            <a:avLst/>
          </a:prstGeom>
          <a:noFill/>
          <a:ln>
            <a:noFill/>
          </a:ln>
          <a:extLst/>
        </p:spPr>
        <p:txBody>
          <a:bodyPr lIns="51435" tIns="25718" rIns="51435" bIns="25718">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200">
                <a:solidFill>
                  <a:srgbClr val="395E9D"/>
                </a:solidFill>
                <a:latin typeface="微软雅黑" panose="020B0503020204020204" pitchFamily="34" charset="-122"/>
                <a:ea typeface="微软雅黑" panose="020B0503020204020204" pitchFamily="34" charset="-122"/>
                <a:sym typeface="方正兰亭黑_GBK" panose="02000000000000000000" pitchFamily="2" charset="-122"/>
              </a:rPr>
              <a:t>在此添加您的小标签</a:t>
            </a:r>
            <a:endParaRPr lang="zh-CN" altLang="en-US" sz="1200">
              <a:solidFill>
                <a:srgbClr val="395E9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 name="矩形 28"/>
          <p:cNvSpPr>
            <a:spLocks noChangeArrowheads="1"/>
          </p:cNvSpPr>
          <p:nvPr/>
        </p:nvSpPr>
        <p:spPr bwMode="auto">
          <a:xfrm>
            <a:off x="5762251" y="4052584"/>
            <a:ext cx="3240881" cy="354806"/>
          </a:xfrm>
          <a:prstGeom prst="rect">
            <a:avLst/>
          </a:prstGeom>
          <a:solidFill>
            <a:schemeClr val="bg1"/>
          </a:solidFill>
          <a:ln>
            <a:noFill/>
          </a:ln>
          <a:effectLst>
            <a:outerShdw blurRad="50800" dist="38100" dir="2700000" algn="tl" rotWithShape="0">
              <a:prstClr val="black">
                <a:alpha val="40000"/>
              </a:prstClr>
            </a:outerShdw>
          </a:effectLst>
          <a:ex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TextBox 38"/>
          <p:cNvSpPr>
            <a:spLocks noChangeArrowheads="1"/>
          </p:cNvSpPr>
          <p:nvPr/>
        </p:nvSpPr>
        <p:spPr bwMode="auto">
          <a:xfrm>
            <a:off x="5802733" y="4115686"/>
            <a:ext cx="2859881" cy="236604"/>
          </a:xfrm>
          <a:prstGeom prst="rect">
            <a:avLst/>
          </a:prstGeom>
          <a:noFill/>
          <a:ln>
            <a:noFill/>
          </a:ln>
          <a:extLst/>
        </p:spPr>
        <p:txBody>
          <a:bodyPr lIns="51435" tIns="25718" rIns="51435" bIns="25718">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200">
                <a:solidFill>
                  <a:srgbClr val="395E9D"/>
                </a:solidFill>
                <a:latin typeface="微软雅黑" panose="020B0503020204020204" pitchFamily="34" charset="-122"/>
                <a:ea typeface="微软雅黑" panose="020B0503020204020204" pitchFamily="34" charset="-122"/>
                <a:sym typeface="方正兰亭黑_GBK" panose="02000000000000000000" pitchFamily="2" charset="-122"/>
              </a:rPr>
              <a:t>在此添加您的描述</a:t>
            </a:r>
            <a:endParaRPr lang="zh-CN" altLang="en-US" sz="1200">
              <a:solidFill>
                <a:srgbClr val="395E9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矩形 30"/>
          <p:cNvSpPr>
            <a:spLocks noChangeArrowheads="1"/>
          </p:cNvSpPr>
          <p:nvPr/>
        </p:nvSpPr>
        <p:spPr bwMode="auto">
          <a:xfrm>
            <a:off x="5762251" y="2409521"/>
            <a:ext cx="3082528" cy="353615"/>
          </a:xfrm>
          <a:prstGeom prst="rect">
            <a:avLst/>
          </a:prstGeom>
          <a:solidFill>
            <a:schemeClr val="bg1"/>
          </a:solidFill>
          <a:ln>
            <a:noFill/>
          </a:ln>
          <a:effectLst>
            <a:outerShdw blurRad="50800" dist="38100" dir="2700000" algn="tl" rotWithShape="0">
              <a:prstClr val="black">
                <a:alpha val="40000"/>
              </a:prstClr>
            </a:outerShdw>
          </a:effectLst>
          <a:ex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TextBox 40"/>
          <p:cNvSpPr>
            <a:spLocks noChangeArrowheads="1"/>
          </p:cNvSpPr>
          <p:nvPr/>
        </p:nvSpPr>
        <p:spPr bwMode="auto">
          <a:xfrm>
            <a:off x="5802732" y="2472623"/>
            <a:ext cx="2327672" cy="236604"/>
          </a:xfrm>
          <a:prstGeom prst="rect">
            <a:avLst/>
          </a:prstGeom>
          <a:noFill/>
          <a:ln>
            <a:noFill/>
          </a:ln>
          <a:extLst/>
        </p:spPr>
        <p:txBody>
          <a:bodyPr lIns="51435" tIns="25718" rIns="51435" bIns="25718">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200">
                <a:solidFill>
                  <a:srgbClr val="395E9D"/>
                </a:solidFill>
                <a:latin typeface="微软雅黑" panose="020B0503020204020204" pitchFamily="34" charset="-122"/>
                <a:ea typeface="微软雅黑" panose="020B0503020204020204" pitchFamily="34" charset="-122"/>
                <a:sym typeface="方正兰亭黑_GBK" panose="02000000000000000000" pitchFamily="2" charset="-122"/>
              </a:rPr>
              <a:t>在此添加您的小标签</a:t>
            </a:r>
            <a:endParaRPr lang="zh-CN" altLang="en-US" sz="1200">
              <a:solidFill>
                <a:srgbClr val="395E9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 name="矩形 32"/>
          <p:cNvSpPr>
            <a:spLocks noChangeArrowheads="1"/>
          </p:cNvSpPr>
          <p:nvPr/>
        </p:nvSpPr>
        <p:spPr bwMode="auto">
          <a:xfrm>
            <a:off x="5762251" y="4463349"/>
            <a:ext cx="2185988" cy="354806"/>
          </a:xfrm>
          <a:prstGeom prst="rect">
            <a:avLst/>
          </a:prstGeom>
          <a:solidFill>
            <a:schemeClr val="bg1"/>
          </a:solidFill>
          <a:ln>
            <a:noFill/>
          </a:ln>
          <a:effectLst>
            <a:outerShdw blurRad="50800" dist="38100" dir="2700000" algn="tl" rotWithShape="0">
              <a:prstClr val="black">
                <a:alpha val="40000"/>
              </a:prstClr>
            </a:outerShdw>
          </a:effectLst>
          <a:ex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TextBox 42"/>
          <p:cNvSpPr>
            <a:spLocks noChangeArrowheads="1"/>
          </p:cNvSpPr>
          <p:nvPr/>
        </p:nvSpPr>
        <p:spPr bwMode="auto">
          <a:xfrm>
            <a:off x="5802732" y="4513354"/>
            <a:ext cx="1825228" cy="236604"/>
          </a:xfrm>
          <a:prstGeom prst="rect">
            <a:avLst/>
          </a:prstGeom>
          <a:noFill/>
          <a:ln>
            <a:noFill/>
          </a:ln>
          <a:extLst/>
        </p:spPr>
        <p:txBody>
          <a:bodyPr lIns="51435" tIns="25718" rIns="51435" bIns="25718">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200">
                <a:solidFill>
                  <a:srgbClr val="395E9D"/>
                </a:solidFill>
                <a:latin typeface="微软雅黑" panose="020B0503020204020204" pitchFamily="34" charset="-122"/>
                <a:ea typeface="微软雅黑" panose="020B0503020204020204" pitchFamily="34" charset="-122"/>
                <a:sym typeface="方正兰亭黑_GBK" panose="02000000000000000000" pitchFamily="2" charset="-122"/>
              </a:rPr>
              <a:t>在此添加您的小标签</a:t>
            </a:r>
            <a:endParaRPr lang="zh-CN" altLang="en-US" sz="1200">
              <a:solidFill>
                <a:srgbClr val="395E9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5" name="矩形 34"/>
          <p:cNvSpPr>
            <a:spLocks noChangeArrowheads="1"/>
          </p:cNvSpPr>
          <p:nvPr/>
        </p:nvSpPr>
        <p:spPr bwMode="auto">
          <a:xfrm>
            <a:off x="5705101" y="4936193"/>
            <a:ext cx="984877" cy="32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6" tIns="34289" rIns="68576" bIns="3428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65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添加标题</a:t>
            </a:r>
            <a:endParaRPr lang="en-US" sz="165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6" name="矩形 47"/>
          <p:cNvSpPr>
            <a:spLocks noChangeArrowheads="1"/>
          </p:cNvSpPr>
          <p:nvPr/>
        </p:nvSpPr>
        <p:spPr bwMode="auto">
          <a:xfrm>
            <a:off x="5694385" y="5223134"/>
            <a:ext cx="1857375" cy="457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6" tIns="34289" rIns="68576" bIns="3428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pPr>
            <a:r>
              <a:rPr lang="zh-CN" altLang="en-US" sz="105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在此录入本图表的综合描述说明，在此录入本图表</a:t>
            </a: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7" name="矩形 36"/>
          <p:cNvSpPr>
            <a:spLocks noChangeArrowheads="1"/>
          </p:cNvSpPr>
          <p:nvPr/>
        </p:nvSpPr>
        <p:spPr bwMode="auto">
          <a:xfrm>
            <a:off x="7674395" y="4936193"/>
            <a:ext cx="984877" cy="32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6" tIns="34289" rIns="68576" bIns="3428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65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添加标题</a:t>
            </a:r>
            <a:endParaRPr lang="en-US" sz="165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8" name="矩形 37"/>
          <p:cNvSpPr>
            <a:spLocks noChangeArrowheads="1"/>
          </p:cNvSpPr>
          <p:nvPr/>
        </p:nvSpPr>
        <p:spPr bwMode="auto">
          <a:xfrm>
            <a:off x="7663679" y="5223134"/>
            <a:ext cx="1857375" cy="457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6" tIns="34289" rIns="68576" bIns="3428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pPr>
            <a:r>
              <a:rPr lang="zh-CN" altLang="en-US" sz="105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在此录入本图表的综合描述说明，在此录入本图表</a:t>
            </a:r>
            <a:endParaRPr lang="zh-CN" altLang="en-US" sz="1350" dirty="0">
              <a:solidFill>
                <a:schemeClr val="bg1"/>
              </a:solidFill>
              <a:latin typeface="微软雅黑" panose="020B0503020204020204" pitchFamily="34" charset="-122"/>
              <a:ea typeface="微软雅黑" panose="020B0503020204020204" pitchFamily="34" charset="-122"/>
            </a:endParaRPr>
          </a:p>
        </p:txBody>
      </p:sp>
      <p:pic>
        <p:nvPicPr>
          <p:cNvPr id="19" name="Picture 2" descr="C:\Users\Administrator\Desktop\未标题-1.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40866"/>
          <a:stretch/>
        </p:blipFill>
        <p:spPr bwMode="auto">
          <a:xfrm>
            <a:off x="0" y="-1"/>
            <a:ext cx="12192000" cy="2004235"/>
          </a:xfrm>
          <a:prstGeom prst="rect">
            <a:avLst/>
          </a:prstGeom>
          <a:noFill/>
          <a:extLst>
            <a:ext uri="{909E8E84-426E-40DD-AFC4-6F175D3DCCD1}">
              <a14:hiddenFill xmlns:a14="http://schemas.microsoft.com/office/drawing/2010/main">
                <a:solidFill>
                  <a:srgbClr val="FFFFFF"/>
                </a:solidFill>
              </a14:hiddenFill>
            </a:ext>
          </a:extLst>
        </p:spPr>
      </p:pic>
      <p:sp>
        <p:nvSpPr>
          <p:cNvPr id="20" name="Text Box 18"/>
          <p:cNvSpPr txBox="1">
            <a:spLocks noChangeArrowheads="1"/>
          </p:cNvSpPr>
          <p:nvPr/>
        </p:nvSpPr>
        <p:spPr bwMode="gray">
          <a:xfrm>
            <a:off x="5297643" y="876284"/>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微软雅黑" panose="020B0503020204020204" pitchFamily="34" charset="-122"/>
                <a:ea typeface="微软雅黑" panose="020B0503020204020204" pitchFamily="34" charset="-122"/>
              </a:rPr>
              <a:t>标题内容</a:t>
            </a:r>
          </a:p>
        </p:txBody>
      </p:sp>
      <p:cxnSp>
        <p:nvCxnSpPr>
          <p:cNvPr id="21" name="直接连接符​​ 14"/>
          <p:cNvCxnSpPr>
            <a:cxnSpLocks/>
          </p:cNvCxnSpPr>
          <p:nvPr/>
        </p:nvCxnSpPr>
        <p:spPr>
          <a:xfrm>
            <a:off x="0"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14"/>
          <p:cNvCxnSpPr>
            <a:cxnSpLocks/>
          </p:cNvCxnSpPr>
          <p:nvPr/>
        </p:nvCxnSpPr>
        <p:spPr>
          <a:xfrm>
            <a:off x="7667636"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087030225"/>
      </p:ext>
    </p:extLst>
  </p:cSld>
  <p:clrMapOvr>
    <a:masterClrMapping/>
  </p:clrMapOvr>
  <mc:AlternateContent xmlns:mc="http://schemas.openxmlformats.org/markup-compatibility/2006">
    <mc:Choice xmlns:p14="http://schemas.microsoft.com/office/powerpoint/2010/main" Requires="p14">
      <p:transition spd="slow" p14:dur="2000" advTm="2608"/>
    </mc:Choice>
    <mc:Fallback>
      <p:transition spd="slow" advTm="260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350"/>
                                        <p:tgtEl>
                                          <p:spTgt spid="12"/>
                                        </p:tgtEl>
                                        <p:attrNameLst>
                                          <p:attrName>ppt_x</p:attrName>
                                        </p:attrNameLst>
                                      </p:cBhvr>
                                      <p:tavLst>
                                        <p:tav tm="0">
                                          <p:val>
                                            <p:strVal val="#ppt_x-#ppt_w*1.125000"/>
                                          </p:val>
                                        </p:tav>
                                        <p:tav tm="100000">
                                          <p:val>
                                            <p:strVal val="#ppt_x"/>
                                          </p:val>
                                        </p:tav>
                                      </p:tavLst>
                                    </p:anim>
                                    <p:animEffect>
                                      <p:cBhvr>
                                        <p:cTn id="8" dur="350"/>
                                        <p:tgtEl>
                                          <p:spTgt spid="12"/>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350"/>
                                        <p:tgtEl>
                                          <p:spTgt spid="11"/>
                                        </p:tgtEl>
                                        <p:attrNameLst>
                                          <p:attrName>ppt_x</p:attrName>
                                        </p:attrNameLst>
                                      </p:cBhvr>
                                      <p:tavLst>
                                        <p:tav tm="0">
                                          <p:val>
                                            <p:strVal val="#ppt_x-#ppt_w*1.125000"/>
                                          </p:val>
                                        </p:tav>
                                        <p:tav tm="100000">
                                          <p:val>
                                            <p:strVal val="#ppt_x"/>
                                          </p:val>
                                        </p:tav>
                                      </p:tavLst>
                                    </p:anim>
                                    <p:animEffect>
                                      <p:cBhvr>
                                        <p:cTn id="12" dur="350"/>
                                        <p:tgtEl>
                                          <p:spTgt spid="11"/>
                                        </p:tgtEl>
                                      </p:cBhvr>
                                    </p:animEffect>
                                  </p:childTnLst>
                                </p:cTn>
                              </p:par>
                              <p:par>
                                <p:cTn id="13" presetID="12" presetClass="entr" presetSubtype="8" fill="hold" grpId="0"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p:cTn id="15" dur="350"/>
                                        <p:tgtEl>
                                          <p:spTgt spid="4"/>
                                        </p:tgtEl>
                                        <p:attrNameLst>
                                          <p:attrName>ppt_x</p:attrName>
                                        </p:attrNameLst>
                                      </p:cBhvr>
                                      <p:tavLst>
                                        <p:tav tm="0">
                                          <p:val>
                                            <p:strVal val="#ppt_x-#ppt_w*1.125000"/>
                                          </p:val>
                                        </p:tav>
                                        <p:tav tm="100000">
                                          <p:val>
                                            <p:strVal val="#ppt_x"/>
                                          </p:val>
                                        </p:tav>
                                      </p:tavLst>
                                    </p:anim>
                                    <p:animEffect>
                                      <p:cBhvr>
                                        <p:cTn id="16" dur="350"/>
                                        <p:tgtEl>
                                          <p:spTgt spid="4"/>
                                        </p:tgtEl>
                                      </p:cBhvr>
                                    </p:animEffect>
                                  </p:childTnLst>
                                </p:cTn>
                              </p:par>
                              <p:par>
                                <p:cTn id="17" presetID="12" presetClass="entr" presetSubtype="8" fill="hold" grpId="0" nodeType="withEffect">
                                  <p:stCondLst>
                                    <p:cond delay="250"/>
                                  </p:stCondLst>
                                  <p:childTnLst>
                                    <p:set>
                                      <p:cBhvr>
                                        <p:cTn id="18" dur="1" fill="hold">
                                          <p:stCondLst>
                                            <p:cond delay="0"/>
                                          </p:stCondLst>
                                        </p:cTn>
                                        <p:tgtEl>
                                          <p:spTgt spid="3"/>
                                        </p:tgtEl>
                                        <p:attrNameLst>
                                          <p:attrName>style.visibility</p:attrName>
                                        </p:attrNameLst>
                                      </p:cBhvr>
                                      <p:to>
                                        <p:strVal val="visible"/>
                                      </p:to>
                                    </p:set>
                                    <p:anim calcmode="lin" valueType="num">
                                      <p:cBhvr>
                                        <p:cTn id="19" dur="350"/>
                                        <p:tgtEl>
                                          <p:spTgt spid="3"/>
                                        </p:tgtEl>
                                        <p:attrNameLst>
                                          <p:attrName>ppt_x</p:attrName>
                                        </p:attrNameLst>
                                      </p:cBhvr>
                                      <p:tavLst>
                                        <p:tav tm="0">
                                          <p:val>
                                            <p:strVal val="#ppt_x-#ppt_w*1.125000"/>
                                          </p:val>
                                        </p:tav>
                                        <p:tav tm="100000">
                                          <p:val>
                                            <p:strVal val="#ppt_x"/>
                                          </p:val>
                                        </p:tav>
                                      </p:tavLst>
                                    </p:anim>
                                    <p:animEffect>
                                      <p:cBhvr>
                                        <p:cTn id="20" dur="350"/>
                                        <p:tgtEl>
                                          <p:spTgt spid="3"/>
                                        </p:tgtEl>
                                      </p:cBhvr>
                                    </p:animEffect>
                                  </p:childTnLst>
                                </p:cTn>
                              </p:par>
                              <p:par>
                                <p:cTn id="21" presetID="12" presetClass="entr" presetSubtype="8"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 calcmode="lin" valueType="num">
                                      <p:cBhvr>
                                        <p:cTn id="23" dur="350"/>
                                        <p:tgtEl>
                                          <p:spTgt spid="6"/>
                                        </p:tgtEl>
                                        <p:attrNameLst>
                                          <p:attrName>ppt_x</p:attrName>
                                        </p:attrNameLst>
                                      </p:cBhvr>
                                      <p:tavLst>
                                        <p:tav tm="0">
                                          <p:val>
                                            <p:strVal val="#ppt_x-#ppt_w*1.125000"/>
                                          </p:val>
                                        </p:tav>
                                        <p:tav tm="100000">
                                          <p:val>
                                            <p:strVal val="#ppt_x"/>
                                          </p:val>
                                        </p:tav>
                                      </p:tavLst>
                                    </p:anim>
                                    <p:animEffect>
                                      <p:cBhvr>
                                        <p:cTn id="24" dur="350"/>
                                        <p:tgtEl>
                                          <p:spTgt spid="6"/>
                                        </p:tgtEl>
                                      </p:cBhvr>
                                    </p:animEffect>
                                  </p:childTnLst>
                                </p:cTn>
                              </p:par>
                              <p:par>
                                <p:cTn id="25" presetID="12" presetClass="entr" presetSubtype="8" fill="hold" grpId="0" nodeType="withEffect">
                                  <p:stCondLst>
                                    <p:cond delay="500"/>
                                  </p:stCondLst>
                                  <p:childTnLst>
                                    <p:set>
                                      <p:cBhvr>
                                        <p:cTn id="26" dur="1" fill="hold">
                                          <p:stCondLst>
                                            <p:cond delay="0"/>
                                          </p:stCondLst>
                                        </p:cTn>
                                        <p:tgtEl>
                                          <p:spTgt spid="5"/>
                                        </p:tgtEl>
                                        <p:attrNameLst>
                                          <p:attrName>style.visibility</p:attrName>
                                        </p:attrNameLst>
                                      </p:cBhvr>
                                      <p:to>
                                        <p:strVal val="visible"/>
                                      </p:to>
                                    </p:set>
                                    <p:anim calcmode="lin" valueType="num">
                                      <p:cBhvr>
                                        <p:cTn id="27" dur="350"/>
                                        <p:tgtEl>
                                          <p:spTgt spid="5"/>
                                        </p:tgtEl>
                                        <p:attrNameLst>
                                          <p:attrName>ppt_x</p:attrName>
                                        </p:attrNameLst>
                                      </p:cBhvr>
                                      <p:tavLst>
                                        <p:tav tm="0">
                                          <p:val>
                                            <p:strVal val="#ppt_x-#ppt_w*1.125000"/>
                                          </p:val>
                                        </p:tav>
                                        <p:tav tm="100000">
                                          <p:val>
                                            <p:strVal val="#ppt_x"/>
                                          </p:val>
                                        </p:tav>
                                      </p:tavLst>
                                    </p:anim>
                                    <p:animEffect>
                                      <p:cBhvr>
                                        <p:cTn id="28" dur="350"/>
                                        <p:tgtEl>
                                          <p:spTgt spid="5"/>
                                        </p:tgtEl>
                                      </p:cBhvr>
                                    </p:animEffect>
                                  </p:childTnLst>
                                </p:cTn>
                              </p:par>
                              <p:par>
                                <p:cTn id="29" presetID="12" presetClass="entr" presetSubtype="8" fill="hold" grpId="0" nodeType="withEffect">
                                  <p:stCondLst>
                                    <p:cond delay="250"/>
                                  </p:stCondLst>
                                  <p:childTnLst>
                                    <p:set>
                                      <p:cBhvr>
                                        <p:cTn id="30" dur="1" fill="hold">
                                          <p:stCondLst>
                                            <p:cond delay="0"/>
                                          </p:stCondLst>
                                        </p:cTn>
                                        <p:tgtEl>
                                          <p:spTgt spid="8"/>
                                        </p:tgtEl>
                                        <p:attrNameLst>
                                          <p:attrName>style.visibility</p:attrName>
                                        </p:attrNameLst>
                                      </p:cBhvr>
                                      <p:to>
                                        <p:strVal val="visible"/>
                                      </p:to>
                                    </p:set>
                                    <p:anim calcmode="lin" valueType="num">
                                      <p:cBhvr>
                                        <p:cTn id="31" dur="350"/>
                                        <p:tgtEl>
                                          <p:spTgt spid="8"/>
                                        </p:tgtEl>
                                        <p:attrNameLst>
                                          <p:attrName>ppt_x</p:attrName>
                                        </p:attrNameLst>
                                      </p:cBhvr>
                                      <p:tavLst>
                                        <p:tav tm="0">
                                          <p:val>
                                            <p:strVal val="#ppt_x-#ppt_w*1.125000"/>
                                          </p:val>
                                        </p:tav>
                                        <p:tav tm="100000">
                                          <p:val>
                                            <p:strVal val="#ppt_x"/>
                                          </p:val>
                                        </p:tav>
                                      </p:tavLst>
                                    </p:anim>
                                    <p:animEffect>
                                      <p:cBhvr>
                                        <p:cTn id="32" dur="350"/>
                                        <p:tgtEl>
                                          <p:spTgt spid="8"/>
                                        </p:tgtEl>
                                      </p:cBhvr>
                                    </p:animEffect>
                                  </p:childTnLst>
                                </p:cTn>
                              </p:par>
                              <p:par>
                                <p:cTn id="33" presetID="12" presetClass="entr" presetSubtype="8" fill="hold" grpId="0" nodeType="withEffect">
                                  <p:stCondLst>
                                    <p:cond delay="250"/>
                                  </p:stCondLst>
                                  <p:childTnLst>
                                    <p:set>
                                      <p:cBhvr>
                                        <p:cTn id="34" dur="1" fill="hold">
                                          <p:stCondLst>
                                            <p:cond delay="0"/>
                                          </p:stCondLst>
                                        </p:cTn>
                                        <p:tgtEl>
                                          <p:spTgt spid="7"/>
                                        </p:tgtEl>
                                        <p:attrNameLst>
                                          <p:attrName>style.visibility</p:attrName>
                                        </p:attrNameLst>
                                      </p:cBhvr>
                                      <p:to>
                                        <p:strVal val="visible"/>
                                      </p:to>
                                    </p:set>
                                    <p:anim calcmode="lin" valueType="num">
                                      <p:cBhvr>
                                        <p:cTn id="35" dur="350"/>
                                        <p:tgtEl>
                                          <p:spTgt spid="7"/>
                                        </p:tgtEl>
                                        <p:attrNameLst>
                                          <p:attrName>ppt_x</p:attrName>
                                        </p:attrNameLst>
                                      </p:cBhvr>
                                      <p:tavLst>
                                        <p:tav tm="0">
                                          <p:val>
                                            <p:strVal val="#ppt_x-#ppt_w*1.125000"/>
                                          </p:val>
                                        </p:tav>
                                        <p:tav tm="100000">
                                          <p:val>
                                            <p:strVal val="#ppt_x"/>
                                          </p:val>
                                        </p:tav>
                                      </p:tavLst>
                                    </p:anim>
                                    <p:animEffect>
                                      <p:cBhvr>
                                        <p:cTn id="36" dur="350"/>
                                        <p:tgtEl>
                                          <p:spTgt spid="7"/>
                                        </p:tgtEl>
                                      </p:cBhvr>
                                    </p:animEffect>
                                  </p:childTnLst>
                                </p:cTn>
                              </p:par>
                              <p:par>
                                <p:cTn id="37" presetID="12" presetClass="entr" presetSubtype="8" fill="hold" grpId="0" nodeType="withEffect">
                                  <p:stCondLst>
                                    <p:cond delay="750"/>
                                  </p:stCondLst>
                                  <p:childTnLst>
                                    <p:set>
                                      <p:cBhvr>
                                        <p:cTn id="38" dur="1" fill="hold">
                                          <p:stCondLst>
                                            <p:cond delay="0"/>
                                          </p:stCondLst>
                                        </p:cTn>
                                        <p:tgtEl>
                                          <p:spTgt spid="10"/>
                                        </p:tgtEl>
                                        <p:attrNameLst>
                                          <p:attrName>style.visibility</p:attrName>
                                        </p:attrNameLst>
                                      </p:cBhvr>
                                      <p:to>
                                        <p:strVal val="visible"/>
                                      </p:to>
                                    </p:set>
                                    <p:anim calcmode="lin" valueType="num">
                                      <p:cBhvr>
                                        <p:cTn id="39" dur="350"/>
                                        <p:tgtEl>
                                          <p:spTgt spid="10"/>
                                        </p:tgtEl>
                                        <p:attrNameLst>
                                          <p:attrName>ppt_x</p:attrName>
                                        </p:attrNameLst>
                                      </p:cBhvr>
                                      <p:tavLst>
                                        <p:tav tm="0">
                                          <p:val>
                                            <p:strVal val="#ppt_x-#ppt_w*1.125000"/>
                                          </p:val>
                                        </p:tav>
                                        <p:tav tm="100000">
                                          <p:val>
                                            <p:strVal val="#ppt_x"/>
                                          </p:val>
                                        </p:tav>
                                      </p:tavLst>
                                    </p:anim>
                                    <p:animEffect>
                                      <p:cBhvr>
                                        <p:cTn id="40" dur="350"/>
                                        <p:tgtEl>
                                          <p:spTgt spid="10"/>
                                        </p:tgtEl>
                                      </p:cBhvr>
                                    </p:animEffect>
                                  </p:childTnLst>
                                </p:cTn>
                              </p:par>
                              <p:par>
                                <p:cTn id="41" presetID="12" presetClass="entr" presetSubtype="8" fill="hold" grpId="0" nodeType="withEffect">
                                  <p:stCondLst>
                                    <p:cond delay="750"/>
                                  </p:stCondLst>
                                  <p:childTnLst>
                                    <p:set>
                                      <p:cBhvr>
                                        <p:cTn id="42" dur="1" fill="hold">
                                          <p:stCondLst>
                                            <p:cond delay="0"/>
                                          </p:stCondLst>
                                        </p:cTn>
                                        <p:tgtEl>
                                          <p:spTgt spid="9"/>
                                        </p:tgtEl>
                                        <p:attrNameLst>
                                          <p:attrName>style.visibility</p:attrName>
                                        </p:attrNameLst>
                                      </p:cBhvr>
                                      <p:to>
                                        <p:strVal val="visible"/>
                                      </p:to>
                                    </p:set>
                                    <p:anim calcmode="lin" valueType="num">
                                      <p:cBhvr>
                                        <p:cTn id="43" dur="350"/>
                                        <p:tgtEl>
                                          <p:spTgt spid="9"/>
                                        </p:tgtEl>
                                        <p:attrNameLst>
                                          <p:attrName>ppt_x</p:attrName>
                                        </p:attrNameLst>
                                      </p:cBhvr>
                                      <p:tavLst>
                                        <p:tav tm="0">
                                          <p:val>
                                            <p:strVal val="#ppt_x-#ppt_w*1.125000"/>
                                          </p:val>
                                        </p:tav>
                                        <p:tav tm="100000">
                                          <p:val>
                                            <p:strVal val="#ppt_x"/>
                                          </p:val>
                                        </p:tav>
                                      </p:tavLst>
                                    </p:anim>
                                    <p:animEffect>
                                      <p:cBhvr>
                                        <p:cTn id="44" dur="350"/>
                                        <p:tgtEl>
                                          <p:spTgt spid="9"/>
                                        </p:tgtEl>
                                      </p:cBhvr>
                                    </p:animEffect>
                                  </p:childTnLst>
                                </p:cTn>
                              </p:par>
                              <p:par>
                                <p:cTn id="45" presetID="12" presetClass="entr" presetSubtype="8" fill="hold" grpId="0" nodeType="withEffect">
                                  <p:stCondLst>
                                    <p:cond delay="1000"/>
                                  </p:stCondLst>
                                  <p:childTnLst>
                                    <p:set>
                                      <p:cBhvr>
                                        <p:cTn id="46" dur="1" fill="hold">
                                          <p:stCondLst>
                                            <p:cond delay="0"/>
                                          </p:stCondLst>
                                        </p:cTn>
                                        <p:tgtEl>
                                          <p:spTgt spid="14"/>
                                        </p:tgtEl>
                                        <p:attrNameLst>
                                          <p:attrName>style.visibility</p:attrName>
                                        </p:attrNameLst>
                                      </p:cBhvr>
                                      <p:to>
                                        <p:strVal val="visible"/>
                                      </p:to>
                                    </p:set>
                                    <p:anim calcmode="lin" valueType="num">
                                      <p:cBhvr>
                                        <p:cTn id="47" dur="350"/>
                                        <p:tgtEl>
                                          <p:spTgt spid="14"/>
                                        </p:tgtEl>
                                        <p:attrNameLst>
                                          <p:attrName>ppt_x</p:attrName>
                                        </p:attrNameLst>
                                      </p:cBhvr>
                                      <p:tavLst>
                                        <p:tav tm="0">
                                          <p:val>
                                            <p:strVal val="#ppt_x-#ppt_w*1.125000"/>
                                          </p:val>
                                        </p:tav>
                                        <p:tav tm="100000">
                                          <p:val>
                                            <p:strVal val="#ppt_x"/>
                                          </p:val>
                                        </p:tav>
                                      </p:tavLst>
                                    </p:anim>
                                    <p:animEffect>
                                      <p:cBhvr>
                                        <p:cTn id="48" dur="350"/>
                                        <p:tgtEl>
                                          <p:spTgt spid="14"/>
                                        </p:tgtEl>
                                      </p:cBhvr>
                                    </p:animEffect>
                                  </p:childTnLst>
                                </p:cTn>
                              </p:par>
                              <p:par>
                                <p:cTn id="49" presetID="12" presetClass="entr" presetSubtype="8" fill="hold" grpId="0" nodeType="withEffect">
                                  <p:stCondLst>
                                    <p:cond delay="1000"/>
                                  </p:stCondLst>
                                  <p:childTnLst>
                                    <p:set>
                                      <p:cBhvr>
                                        <p:cTn id="50" dur="1" fill="hold">
                                          <p:stCondLst>
                                            <p:cond delay="0"/>
                                          </p:stCondLst>
                                        </p:cTn>
                                        <p:tgtEl>
                                          <p:spTgt spid="13"/>
                                        </p:tgtEl>
                                        <p:attrNameLst>
                                          <p:attrName>style.visibility</p:attrName>
                                        </p:attrNameLst>
                                      </p:cBhvr>
                                      <p:to>
                                        <p:strVal val="visible"/>
                                      </p:to>
                                    </p:set>
                                    <p:anim calcmode="lin" valueType="num">
                                      <p:cBhvr>
                                        <p:cTn id="51" dur="350"/>
                                        <p:tgtEl>
                                          <p:spTgt spid="13"/>
                                        </p:tgtEl>
                                        <p:attrNameLst>
                                          <p:attrName>ppt_x</p:attrName>
                                        </p:attrNameLst>
                                      </p:cBhvr>
                                      <p:tavLst>
                                        <p:tav tm="0">
                                          <p:val>
                                            <p:strVal val="#ppt_x-#ppt_w*1.125000"/>
                                          </p:val>
                                        </p:tav>
                                        <p:tav tm="100000">
                                          <p:val>
                                            <p:strVal val="#ppt_x"/>
                                          </p:val>
                                        </p:tav>
                                      </p:tavLst>
                                    </p:anim>
                                    <p:animEffect>
                                      <p:cBhvr>
                                        <p:cTn id="52" dur="350"/>
                                        <p:tgtEl>
                                          <p:spTgt spid="13"/>
                                        </p:tgtEl>
                                      </p:cBhvr>
                                    </p:animEffect>
                                  </p:childTnLst>
                                </p:cTn>
                              </p:par>
                            </p:childTnLst>
                          </p:cTn>
                        </p:par>
                        <p:par>
                          <p:cTn id="53" fill="hold">
                            <p:stCondLst>
                              <p:cond delay="1350"/>
                            </p:stCondLst>
                            <p:childTnLst>
                              <p:par>
                                <p:cTn id="54" presetID="12" presetClass="entr" presetSubtype="4" fill="hold" grpId="0" nodeType="afterEffect">
                                  <p:stCondLst>
                                    <p:cond delay="50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p:tgtEl>
                                          <p:spTgt spid="15"/>
                                        </p:tgtEl>
                                        <p:attrNameLst>
                                          <p:attrName>ppt_y</p:attrName>
                                        </p:attrNameLst>
                                      </p:cBhvr>
                                      <p:tavLst>
                                        <p:tav tm="0">
                                          <p:val>
                                            <p:strVal val="#ppt_y+#ppt_h*1.125000"/>
                                          </p:val>
                                        </p:tav>
                                        <p:tav tm="100000">
                                          <p:val>
                                            <p:strVal val="#ppt_y"/>
                                          </p:val>
                                        </p:tav>
                                      </p:tavLst>
                                    </p:anim>
                                    <p:animEffect>
                                      <p:cBhvr>
                                        <p:cTn id="57" dur="500"/>
                                        <p:tgtEl>
                                          <p:spTgt spid="15"/>
                                        </p:tgtEl>
                                      </p:cBhvr>
                                    </p:animEffect>
                                  </p:childTnLst>
                                </p:cTn>
                              </p:par>
                              <p:par>
                                <p:cTn id="58" presetID="12" presetClass="entr" presetSubtype="4" fill="hold" grpId="0" nodeType="withEffect">
                                  <p:stCondLst>
                                    <p:cond delay="500"/>
                                  </p:stCondLst>
                                  <p:childTnLst>
                                    <p:set>
                                      <p:cBhvr>
                                        <p:cTn id="59" dur="1" fill="hold">
                                          <p:stCondLst>
                                            <p:cond delay="0"/>
                                          </p:stCondLst>
                                        </p:cTn>
                                        <p:tgtEl>
                                          <p:spTgt spid="17"/>
                                        </p:tgtEl>
                                        <p:attrNameLst>
                                          <p:attrName>style.visibility</p:attrName>
                                        </p:attrNameLst>
                                      </p:cBhvr>
                                      <p:to>
                                        <p:strVal val="visible"/>
                                      </p:to>
                                    </p:set>
                                    <p:anim calcmode="lin" valueType="num">
                                      <p:cBhvr>
                                        <p:cTn id="60" dur="500"/>
                                        <p:tgtEl>
                                          <p:spTgt spid="17"/>
                                        </p:tgtEl>
                                        <p:attrNameLst>
                                          <p:attrName>ppt_y</p:attrName>
                                        </p:attrNameLst>
                                      </p:cBhvr>
                                      <p:tavLst>
                                        <p:tav tm="0">
                                          <p:val>
                                            <p:strVal val="#ppt_y+#ppt_h*1.125000"/>
                                          </p:val>
                                        </p:tav>
                                        <p:tav tm="100000">
                                          <p:val>
                                            <p:strVal val="#ppt_y"/>
                                          </p:val>
                                        </p:tav>
                                      </p:tavLst>
                                    </p:anim>
                                    <p:animEffect>
                                      <p:cBhvr>
                                        <p:cTn id="61" dur="500"/>
                                        <p:tgtEl>
                                          <p:spTgt spid="17"/>
                                        </p:tgtEl>
                                      </p:cBhvr>
                                    </p:animEffect>
                                  </p:childTnLst>
                                </p:cTn>
                              </p:par>
                              <p:par>
                                <p:cTn id="62" presetID="12" presetClass="entr" presetSubtype="4" fill="hold" grpId="0" nodeType="withEffect">
                                  <p:stCondLst>
                                    <p:cond delay="750"/>
                                  </p:stCondLst>
                                  <p:childTnLst>
                                    <p:set>
                                      <p:cBhvr>
                                        <p:cTn id="63" dur="1" fill="hold">
                                          <p:stCondLst>
                                            <p:cond delay="0"/>
                                          </p:stCondLst>
                                        </p:cTn>
                                        <p:tgtEl>
                                          <p:spTgt spid="16"/>
                                        </p:tgtEl>
                                        <p:attrNameLst>
                                          <p:attrName>style.visibility</p:attrName>
                                        </p:attrNameLst>
                                      </p:cBhvr>
                                      <p:to>
                                        <p:strVal val="visible"/>
                                      </p:to>
                                    </p:set>
                                    <p:anim calcmode="lin" valueType="num">
                                      <p:cBhvr>
                                        <p:cTn id="64" dur="500"/>
                                        <p:tgtEl>
                                          <p:spTgt spid="16"/>
                                        </p:tgtEl>
                                        <p:attrNameLst>
                                          <p:attrName>ppt_y</p:attrName>
                                        </p:attrNameLst>
                                      </p:cBhvr>
                                      <p:tavLst>
                                        <p:tav tm="0">
                                          <p:val>
                                            <p:strVal val="#ppt_y+#ppt_h*1.125000"/>
                                          </p:val>
                                        </p:tav>
                                        <p:tav tm="100000">
                                          <p:val>
                                            <p:strVal val="#ppt_y"/>
                                          </p:val>
                                        </p:tav>
                                      </p:tavLst>
                                    </p:anim>
                                    <p:animEffect>
                                      <p:cBhvr>
                                        <p:cTn id="65" dur="500"/>
                                        <p:tgtEl>
                                          <p:spTgt spid="16"/>
                                        </p:tgtEl>
                                      </p:cBhvr>
                                    </p:animEffect>
                                  </p:childTnLst>
                                </p:cTn>
                              </p:par>
                              <p:par>
                                <p:cTn id="66" presetID="12" presetClass="entr" presetSubtype="4" fill="hold" grpId="0" nodeType="withEffect">
                                  <p:stCondLst>
                                    <p:cond delay="750"/>
                                  </p:stCondLst>
                                  <p:childTnLst>
                                    <p:set>
                                      <p:cBhvr>
                                        <p:cTn id="67" dur="1" fill="hold">
                                          <p:stCondLst>
                                            <p:cond delay="0"/>
                                          </p:stCondLst>
                                        </p:cTn>
                                        <p:tgtEl>
                                          <p:spTgt spid="18"/>
                                        </p:tgtEl>
                                        <p:attrNameLst>
                                          <p:attrName>style.visibility</p:attrName>
                                        </p:attrNameLst>
                                      </p:cBhvr>
                                      <p:to>
                                        <p:strVal val="visible"/>
                                      </p:to>
                                    </p:set>
                                    <p:anim calcmode="lin" valueType="num">
                                      <p:cBhvr>
                                        <p:cTn id="68" dur="500"/>
                                        <p:tgtEl>
                                          <p:spTgt spid="18"/>
                                        </p:tgtEl>
                                        <p:attrNameLst>
                                          <p:attrName>ppt_y</p:attrName>
                                        </p:attrNameLst>
                                      </p:cBhvr>
                                      <p:tavLst>
                                        <p:tav tm="0">
                                          <p:val>
                                            <p:strVal val="#ppt_y+#ppt_h*1.125000"/>
                                          </p:val>
                                        </p:tav>
                                        <p:tav tm="100000">
                                          <p:val>
                                            <p:strVal val="#ppt_y"/>
                                          </p:val>
                                        </p:tav>
                                      </p:tavLst>
                                    </p:anim>
                                    <p:animEffect>
                                      <p:cBhvr>
                                        <p:cTn id="69" dur="500"/>
                                        <p:tgtEl>
                                          <p:spTgt spid="1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wipe(right)">
                                      <p:cBhvr>
                                        <p:cTn id="7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autoUpdateAnimBg="0"/>
      <p:bldP spid="4" grpId="0" bldLvl="0"/>
      <p:bldP spid="5" grpId="0" bldLvl="0" animBg="1" autoUpdateAnimBg="0"/>
      <p:bldP spid="6" grpId="0" bldLvl="0"/>
      <p:bldP spid="7" grpId="0" bldLvl="0" animBg="1" autoUpdateAnimBg="0"/>
      <p:bldP spid="8" grpId="0" bldLvl="0"/>
      <p:bldP spid="9" grpId="0" bldLvl="0" animBg="1" autoUpdateAnimBg="0"/>
      <p:bldP spid="10" grpId="0" bldLvl="0"/>
      <p:bldP spid="11" grpId="0" bldLvl="0" animBg="1" autoUpdateAnimBg="0"/>
      <p:bldP spid="12" grpId="0" bldLvl="0"/>
      <p:bldP spid="13" grpId="0" bldLvl="0" animBg="1" autoUpdateAnimBg="0"/>
      <p:bldP spid="14" grpId="0" bldLvl="0"/>
      <p:bldP spid="15" grpId="0" bldLvl="0" autoUpdateAnimBg="0"/>
      <p:bldP spid="16" grpId="0" bldLvl="0" autoUpdateAnimBg="0"/>
      <p:bldP spid="17" grpId="0" bldLvl="0" autoUpdateAnimBg="0"/>
      <p:bldP spid="18"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1.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0866"/>
          <a:stretch/>
        </p:blipFill>
        <p:spPr bwMode="auto">
          <a:xfrm>
            <a:off x="0" y="-1"/>
            <a:ext cx="12192000" cy="2004235"/>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18"/>
          <p:cNvSpPr txBox="1">
            <a:spLocks noChangeArrowheads="1"/>
          </p:cNvSpPr>
          <p:nvPr/>
        </p:nvSpPr>
        <p:spPr bwMode="gray">
          <a:xfrm>
            <a:off x="5297643" y="876284"/>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微软雅黑" panose="020B0503020204020204" pitchFamily="34" charset="-122"/>
                <a:ea typeface="微软雅黑" panose="020B0503020204020204" pitchFamily="34" charset="-122"/>
              </a:rPr>
              <a:t>标题内容</a:t>
            </a:r>
          </a:p>
        </p:txBody>
      </p:sp>
      <p:cxnSp>
        <p:nvCxnSpPr>
          <p:cNvPr id="4" name="直接连接符​​ 14"/>
          <p:cNvCxnSpPr>
            <a:cxnSpLocks/>
          </p:cNvCxnSpPr>
          <p:nvPr/>
        </p:nvCxnSpPr>
        <p:spPr>
          <a:xfrm>
            <a:off x="0"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14"/>
          <p:cNvCxnSpPr>
            <a:cxnSpLocks/>
          </p:cNvCxnSpPr>
          <p:nvPr/>
        </p:nvCxnSpPr>
        <p:spPr>
          <a:xfrm>
            <a:off x="7667636"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 name="Rectangle 2"/>
          <p:cNvSpPr>
            <a:spLocks noChangeArrowheads="1"/>
          </p:cNvSpPr>
          <p:nvPr/>
        </p:nvSpPr>
        <p:spPr bwMode="auto">
          <a:xfrm>
            <a:off x="5703117" y="2210189"/>
            <a:ext cx="3662363" cy="1750219"/>
          </a:xfrm>
          <a:prstGeom prst="rect">
            <a:avLst/>
          </a:prstGeom>
          <a:blipFill dpi="0" rotWithShape="1">
            <a:blip r:embed="rId5" cstate="print"/>
            <a:srcRect/>
            <a:stretch>
              <a:fillRect/>
            </a:stretch>
          </a:blip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8575">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endParaRPr>
          </a:p>
        </p:txBody>
      </p:sp>
      <p:sp>
        <p:nvSpPr>
          <p:cNvPr id="7" name="Rectangle 3"/>
          <p:cNvSpPr>
            <a:spLocks noChangeArrowheads="1"/>
          </p:cNvSpPr>
          <p:nvPr/>
        </p:nvSpPr>
        <p:spPr bwMode="auto">
          <a:xfrm>
            <a:off x="2045517" y="2210188"/>
            <a:ext cx="3657600" cy="1752600"/>
          </a:xfrm>
          <a:prstGeom prst="rect">
            <a:avLst/>
          </a:prstGeom>
          <a:solidFill>
            <a:schemeClr val="bg1"/>
          </a:solidFill>
          <a:ln>
            <a:noFill/>
          </a:ln>
          <a:effectLst>
            <a:outerShdw blurRad="50800" dist="38100" dir="2700000" algn="tl" rotWithShape="0">
              <a:prstClr val="black">
                <a:alpha val="40000"/>
              </a:prstClr>
            </a:outerShdw>
          </a:effectLst>
          <a:extLst/>
        </p:spPr>
        <p:txBody>
          <a:bodyPr vert="horz" wrap="square" lIns="68580" tIns="34290" rIns="68580" bIns="34290" numCol="1" anchor="t" anchorCtr="0" compatLnSpc="1">
            <a:prstTxWarp prst="textNoShape">
              <a:avLst/>
            </a:prstTxWarp>
          </a:bodyPr>
          <a:lstStyle/>
          <a:p>
            <a:endParaRPr lang="zh-CN" altLang="zh-CN" sz="1500">
              <a:solidFill>
                <a:schemeClr val="accent2"/>
              </a:solidFill>
              <a:latin typeface="微软雅黑" panose="020B0503020204020204" pitchFamily="34" charset="-122"/>
              <a:ea typeface="微软雅黑" panose="020B0503020204020204" pitchFamily="34" charset="-122"/>
            </a:endParaRPr>
          </a:p>
        </p:txBody>
      </p:sp>
      <p:sp>
        <p:nvSpPr>
          <p:cNvPr id="8" name="Oval 4"/>
          <p:cNvSpPr>
            <a:spLocks noChangeArrowheads="1"/>
          </p:cNvSpPr>
          <p:nvPr/>
        </p:nvSpPr>
        <p:spPr bwMode="auto">
          <a:xfrm>
            <a:off x="2416926" y="4136159"/>
            <a:ext cx="716756" cy="720329"/>
          </a:xfrm>
          <a:prstGeom prst="ellipse">
            <a:avLst/>
          </a:prstGeom>
          <a:no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chemeClr val="accent1"/>
              </a:solidFill>
              <a:latin typeface="微软雅黑" panose="020B0503020204020204" pitchFamily="34" charset="-122"/>
              <a:ea typeface="微软雅黑" panose="020B0503020204020204" pitchFamily="34" charset="-122"/>
            </a:endParaRPr>
          </a:p>
        </p:txBody>
      </p:sp>
      <p:sp>
        <p:nvSpPr>
          <p:cNvPr id="9" name="Oval 12"/>
          <p:cNvSpPr>
            <a:spLocks noChangeArrowheads="1"/>
          </p:cNvSpPr>
          <p:nvPr/>
        </p:nvSpPr>
        <p:spPr bwMode="auto">
          <a:xfrm>
            <a:off x="4396935" y="4136159"/>
            <a:ext cx="717947" cy="720329"/>
          </a:xfrm>
          <a:prstGeom prst="ellipse">
            <a:avLst/>
          </a:prstGeom>
          <a:no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chemeClr val="accent1"/>
              </a:solidFill>
              <a:latin typeface="微软雅黑" panose="020B0503020204020204" pitchFamily="34" charset="-122"/>
              <a:ea typeface="微软雅黑" panose="020B0503020204020204" pitchFamily="34" charset="-122"/>
            </a:endParaRPr>
          </a:p>
        </p:txBody>
      </p:sp>
      <p:sp>
        <p:nvSpPr>
          <p:cNvPr id="10" name="Oval 14"/>
          <p:cNvSpPr>
            <a:spLocks noChangeArrowheads="1"/>
          </p:cNvSpPr>
          <p:nvPr/>
        </p:nvSpPr>
        <p:spPr bwMode="auto">
          <a:xfrm>
            <a:off x="6376945" y="4136159"/>
            <a:ext cx="716756" cy="720329"/>
          </a:xfrm>
          <a:prstGeom prst="ellipse">
            <a:avLst/>
          </a:prstGeom>
          <a:no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chemeClr val="accent1"/>
              </a:solidFill>
              <a:latin typeface="微软雅黑" panose="020B0503020204020204" pitchFamily="34" charset="-122"/>
              <a:ea typeface="微软雅黑" panose="020B0503020204020204" pitchFamily="34" charset="-122"/>
            </a:endParaRPr>
          </a:p>
        </p:txBody>
      </p:sp>
      <p:sp>
        <p:nvSpPr>
          <p:cNvPr id="11" name="Oval 16"/>
          <p:cNvSpPr>
            <a:spLocks noChangeArrowheads="1"/>
          </p:cNvSpPr>
          <p:nvPr/>
        </p:nvSpPr>
        <p:spPr bwMode="auto">
          <a:xfrm>
            <a:off x="8355763" y="4136159"/>
            <a:ext cx="715566" cy="720329"/>
          </a:xfrm>
          <a:prstGeom prst="ellipse">
            <a:avLst/>
          </a:prstGeom>
          <a:no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chemeClr val="accent1"/>
              </a:solidFill>
              <a:latin typeface="微软雅黑" panose="020B0503020204020204" pitchFamily="34" charset="-122"/>
              <a:ea typeface="微软雅黑" panose="020B0503020204020204" pitchFamily="34" charset="-122"/>
            </a:endParaRPr>
          </a:p>
        </p:txBody>
      </p:sp>
      <p:grpSp>
        <p:nvGrpSpPr>
          <p:cNvPr id="12" name="Group 20"/>
          <p:cNvGrpSpPr>
            <a:grpSpLocks/>
          </p:cNvGrpSpPr>
          <p:nvPr/>
        </p:nvGrpSpPr>
        <p:grpSpPr bwMode="auto">
          <a:xfrm>
            <a:off x="2574684" y="4293917"/>
            <a:ext cx="401240" cy="404813"/>
            <a:chOff x="0" y="0"/>
            <a:chExt cx="401822" cy="404317"/>
          </a:xfrm>
          <a:solidFill>
            <a:srgbClr val="F8F8F8"/>
          </a:solidFill>
          <a:effectLst>
            <a:outerShdw blurRad="50800" dist="38100" dir="2700000" algn="tl" rotWithShape="0">
              <a:prstClr val="black">
                <a:alpha val="40000"/>
              </a:prstClr>
            </a:outerShdw>
          </a:effectLst>
        </p:grpSpPr>
        <p:sp>
          <p:nvSpPr>
            <p:cNvPr id="13" name="Freeform 42"/>
            <p:cNvSpPr>
              <a:spLocks noEditPoints="1" noChangeArrowheads="1"/>
            </p:cNvSpPr>
            <p:nvPr/>
          </p:nvSpPr>
          <p:spPr bwMode="auto">
            <a:xfrm>
              <a:off x="0" y="0"/>
              <a:ext cx="401822" cy="404317"/>
            </a:xfrm>
            <a:custGeom>
              <a:avLst/>
              <a:gdLst>
                <a:gd name="T0" fmla="*/ 661681284 w 121"/>
                <a:gd name="T1" fmla="*/ 0 h 121"/>
                <a:gd name="T2" fmla="*/ 0 w 121"/>
                <a:gd name="T3" fmla="*/ 681087023 h 121"/>
                <a:gd name="T4" fmla="*/ 661681284 w 121"/>
                <a:gd name="T5" fmla="*/ 1351010219 h 121"/>
                <a:gd name="T6" fmla="*/ 1334387766 w 121"/>
                <a:gd name="T7" fmla="*/ 681087023 h 121"/>
                <a:gd name="T8" fmla="*/ 661681284 w 121"/>
                <a:gd name="T9" fmla="*/ 0 h 121"/>
                <a:gd name="T10" fmla="*/ 661681284 w 121"/>
                <a:gd name="T11" fmla="*/ 1239355239 h 121"/>
                <a:gd name="T12" fmla="*/ 110278554 w 121"/>
                <a:gd name="T13" fmla="*/ 681087023 h 121"/>
                <a:gd name="T14" fmla="*/ 661681284 w 121"/>
                <a:gd name="T15" fmla="*/ 111654980 h 121"/>
                <a:gd name="T16" fmla="*/ 1224109212 w 121"/>
                <a:gd name="T17" fmla="*/ 681087023 h 121"/>
                <a:gd name="T18" fmla="*/ 661681284 w 121"/>
                <a:gd name="T19" fmla="*/ 1239355239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121"/>
                <a:gd name="T32" fmla="*/ 121 w 121"/>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grpFill/>
            <a:ln>
              <a:noFill/>
            </a:ln>
            <a:effectLst/>
            <a:extLst/>
          </p:spPr>
          <p:txBody>
            <a:bodyPr vert="horz" wrap="square" lIns="68580" tIns="34290" rIns="68580" bIns="34290" numCol="1" anchor="t" anchorCtr="0" compatLnSpc="1">
              <a:prstTxWarp prst="textNoShape">
                <a:avLst/>
              </a:prstTxWarp>
            </a:bodyPr>
            <a:lstStyle/>
            <a:p>
              <a:endParaRPr lang="zh-CN" altLang="en-US" sz="1500">
                <a:solidFill>
                  <a:schemeClr val="accent2"/>
                </a:solidFill>
                <a:latin typeface="微软雅黑" panose="020B0503020204020204" pitchFamily="34" charset="-122"/>
                <a:ea typeface="微软雅黑" panose="020B0503020204020204" pitchFamily="34" charset="-122"/>
              </a:endParaRPr>
            </a:p>
          </p:txBody>
        </p:sp>
        <p:sp>
          <p:nvSpPr>
            <p:cNvPr id="14" name="Freeform 43"/>
            <p:cNvSpPr>
              <a:spLocks noChangeArrowheads="1"/>
            </p:cNvSpPr>
            <p:nvPr/>
          </p:nvSpPr>
          <p:spPr bwMode="auto">
            <a:xfrm>
              <a:off x="107320" y="97336"/>
              <a:ext cx="139764" cy="199662"/>
            </a:xfrm>
            <a:custGeom>
              <a:avLst/>
              <a:gdLst>
                <a:gd name="T0" fmla="*/ 465094659 w 42"/>
                <a:gd name="T1" fmla="*/ 664415237 h 60"/>
                <a:gd name="T2" fmla="*/ 465094659 w 42"/>
                <a:gd name="T3" fmla="*/ 0 h 60"/>
                <a:gd name="T4" fmla="*/ 0 w 42"/>
                <a:gd name="T5" fmla="*/ 465089335 h 60"/>
                <a:gd name="T6" fmla="*/ 465094659 w 42"/>
                <a:gd name="T7" fmla="*/ 664415237 h 60"/>
                <a:gd name="T8" fmla="*/ 0 60000 65536"/>
                <a:gd name="T9" fmla="*/ 0 60000 65536"/>
                <a:gd name="T10" fmla="*/ 0 60000 65536"/>
                <a:gd name="T11" fmla="*/ 0 60000 65536"/>
                <a:gd name="T12" fmla="*/ 0 w 42"/>
                <a:gd name="T13" fmla="*/ 0 h 60"/>
                <a:gd name="T14" fmla="*/ 42 w 42"/>
                <a:gd name="T15" fmla="*/ 60 h 60"/>
              </a:gdLst>
              <a:ahLst/>
              <a:cxnLst>
                <a:cxn ang="T8">
                  <a:pos x="T0" y="T1"/>
                </a:cxn>
                <a:cxn ang="T9">
                  <a:pos x="T2" y="T3"/>
                </a:cxn>
                <a:cxn ang="T10">
                  <a:pos x="T4" y="T5"/>
                </a:cxn>
                <a:cxn ang="T11">
                  <a:pos x="T6" y="T7"/>
                </a:cxn>
              </a:cxnLst>
              <a:rect l="T12" t="T13" r="T14" b="T15"/>
              <a:pathLst>
                <a:path w="42" h="60">
                  <a:moveTo>
                    <a:pt x="42" y="60"/>
                  </a:moveTo>
                  <a:cubicBezTo>
                    <a:pt x="42" y="0"/>
                    <a:pt x="42" y="0"/>
                    <a:pt x="42" y="0"/>
                  </a:cubicBezTo>
                  <a:cubicBezTo>
                    <a:pt x="0" y="42"/>
                    <a:pt x="0" y="42"/>
                    <a:pt x="0" y="42"/>
                  </a:cubicBezTo>
                  <a:cubicBezTo>
                    <a:pt x="29" y="42"/>
                    <a:pt x="42" y="60"/>
                    <a:pt x="42" y="60"/>
                  </a:cubicBezTo>
                  <a:close/>
                </a:path>
              </a:pathLst>
            </a:custGeom>
            <a:grpFill/>
            <a:ln>
              <a:noFill/>
            </a:ln>
            <a:effectLst/>
            <a:extLst/>
          </p:spPr>
          <p:txBody>
            <a:bodyPr vert="horz" wrap="square" lIns="68580" tIns="34290" rIns="68580" bIns="34290" numCol="1" anchor="t" anchorCtr="0" compatLnSpc="1">
              <a:prstTxWarp prst="textNoShape">
                <a:avLst/>
              </a:prstTxWarp>
            </a:bodyPr>
            <a:lstStyle/>
            <a:p>
              <a:endParaRPr lang="zh-CN" altLang="en-US" sz="1500">
                <a:solidFill>
                  <a:schemeClr val="accent2"/>
                </a:solidFill>
                <a:latin typeface="微软雅黑" panose="020B0503020204020204" pitchFamily="34" charset="-122"/>
                <a:ea typeface="微软雅黑" panose="020B0503020204020204" pitchFamily="34" charset="-122"/>
              </a:endParaRPr>
            </a:p>
          </p:txBody>
        </p:sp>
      </p:grpSp>
      <p:grpSp>
        <p:nvGrpSpPr>
          <p:cNvPr id="15" name="Group 23"/>
          <p:cNvGrpSpPr>
            <a:grpSpLocks/>
          </p:cNvGrpSpPr>
          <p:nvPr/>
        </p:nvGrpSpPr>
        <p:grpSpPr bwMode="auto">
          <a:xfrm>
            <a:off x="4561241" y="4326659"/>
            <a:ext cx="389334" cy="339329"/>
            <a:chOff x="0" y="0"/>
            <a:chExt cx="389342" cy="339426"/>
          </a:xfrm>
          <a:solidFill>
            <a:srgbClr val="F8F8F8"/>
          </a:solidFill>
          <a:effectLst>
            <a:outerShdw blurRad="50800" dist="38100" dir="2700000" algn="tl" rotWithShape="0">
              <a:prstClr val="black">
                <a:alpha val="40000"/>
              </a:prstClr>
            </a:outerShdw>
          </a:effectLst>
        </p:grpSpPr>
        <p:sp>
          <p:nvSpPr>
            <p:cNvPr id="16" name="Freeform 110"/>
            <p:cNvSpPr>
              <a:spLocks noChangeArrowheads="1"/>
            </p:cNvSpPr>
            <p:nvPr/>
          </p:nvSpPr>
          <p:spPr bwMode="auto">
            <a:xfrm>
              <a:off x="259561" y="102327"/>
              <a:ext cx="102328" cy="102328"/>
            </a:xfrm>
            <a:custGeom>
              <a:avLst/>
              <a:gdLst>
                <a:gd name="T0" fmla="*/ 0 w 41"/>
                <a:gd name="T1" fmla="*/ 242931664 h 41"/>
                <a:gd name="T2" fmla="*/ 18686091 w 41"/>
                <a:gd name="T3" fmla="*/ 255390722 h 41"/>
                <a:gd name="T4" fmla="*/ 255390722 w 41"/>
                <a:gd name="T5" fmla="*/ 18686091 h 41"/>
                <a:gd name="T6" fmla="*/ 242931664 w 41"/>
                <a:gd name="T7" fmla="*/ 0 h 41"/>
                <a:gd name="T8" fmla="*/ 0 w 41"/>
                <a:gd name="T9" fmla="*/ 242931664 h 41"/>
                <a:gd name="T10" fmla="*/ 0 60000 65536"/>
                <a:gd name="T11" fmla="*/ 0 60000 65536"/>
                <a:gd name="T12" fmla="*/ 0 60000 65536"/>
                <a:gd name="T13" fmla="*/ 0 60000 65536"/>
                <a:gd name="T14" fmla="*/ 0 60000 65536"/>
                <a:gd name="T15" fmla="*/ 0 w 41"/>
                <a:gd name="T16" fmla="*/ 0 h 41"/>
                <a:gd name="T17" fmla="*/ 41 w 41"/>
                <a:gd name="T18" fmla="*/ 41 h 41"/>
              </a:gdLst>
              <a:ahLst/>
              <a:cxnLst>
                <a:cxn ang="T10">
                  <a:pos x="T0" y="T1"/>
                </a:cxn>
                <a:cxn ang="T11">
                  <a:pos x="T2" y="T3"/>
                </a:cxn>
                <a:cxn ang="T12">
                  <a:pos x="T4" y="T5"/>
                </a:cxn>
                <a:cxn ang="T13">
                  <a:pos x="T6" y="T7"/>
                </a:cxn>
                <a:cxn ang="T14">
                  <a:pos x="T8" y="T9"/>
                </a:cxn>
              </a:cxnLst>
              <a:rect l="T15" t="T16" r="T17" b="T18"/>
              <a:pathLst>
                <a:path w="41" h="41">
                  <a:moveTo>
                    <a:pt x="0" y="39"/>
                  </a:moveTo>
                  <a:lnTo>
                    <a:pt x="3" y="41"/>
                  </a:lnTo>
                  <a:lnTo>
                    <a:pt x="41" y="3"/>
                  </a:lnTo>
                  <a:lnTo>
                    <a:pt x="39" y="0"/>
                  </a:lnTo>
                  <a:lnTo>
                    <a:pt x="0" y="39"/>
                  </a:lnTo>
                  <a:close/>
                </a:path>
              </a:pathLst>
            </a:custGeom>
            <a:grpFill/>
            <a:ln>
              <a:noFill/>
            </a:ln>
            <a:effectLst>
              <a:outerShdw blurRad="101600" dir="18900000" sy="23000" kx="-1200000" algn="bl" rotWithShape="0">
                <a:prstClr val="black">
                  <a:alpha val="20000"/>
                </a:prstClr>
              </a:outerShdw>
            </a:effectLst>
            <a:ex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7" name="Freeform 111"/>
            <p:cNvSpPr>
              <a:spLocks noChangeArrowheads="1"/>
            </p:cNvSpPr>
            <p:nvPr/>
          </p:nvSpPr>
          <p:spPr bwMode="auto">
            <a:xfrm>
              <a:off x="237098" y="74873"/>
              <a:ext cx="109814" cy="114806"/>
            </a:xfrm>
            <a:custGeom>
              <a:avLst/>
              <a:gdLst>
                <a:gd name="T0" fmla="*/ 230469637 w 44"/>
                <a:gd name="T1" fmla="*/ 0 h 46"/>
                <a:gd name="T2" fmla="*/ 0 w 44"/>
                <a:gd name="T3" fmla="*/ 242929496 h 46"/>
                <a:gd name="T4" fmla="*/ 37374197 w 44"/>
                <a:gd name="T5" fmla="*/ 286530818 h 46"/>
                <a:gd name="T6" fmla="*/ 274070786 w 44"/>
                <a:gd name="T7" fmla="*/ 49830796 h 46"/>
                <a:gd name="T8" fmla="*/ 230469637 w 44"/>
                <a:gd name="T9" fmla="*/ 0 h 46"/>
                <a:gd name="T10" fmla="*/ 0 60000 65536"/>
                <a:gd name="T11" fmla="*/ 0 60000 65536"/>
                <a:gd name="T12" fmla="*/ 0 60000 65536"/>
                <a:gd name="T13" fmla="*/ 0 60000 65536"/>
                <a:gd name="T14" fmla="*/ 0 60000 65536"/>
                <a:gd name="T15" fmla="*/ 0 w 44"/>
                <a:gd name="T16" fmla="*/ 0 h 46"/>
                <a:gd name="T17" fmla="*/ 44 w 44"/>
                <a:gd name="T18" fmla="*/ 46 h 46"/>
              </a:gdLst>
              <a:ahLst/>
              <a:cxnLst>
                <a:cxn ang="T10">
                  <a:pos x="T0" y="T1"/>
                </a:cxn>
                <a:cxn ang="T11">
                  <a:pos x="T2" y="T3"/>
                </a:cxn>
                <a:cxn ang="T12">
                  <a:pos x="T4" y="T5"/>
                </a:cxn>
                <a:cxn ang="T13">
                  <a:pos x="T6" y="T7"/>
                </a:cxn>
                <a:cxn ang="T14">
                  <a:pos x="T8" y="T9"/>
                </a:cxn>
              </a:cxnLst>
              <a:rect l="T15" t="T16" r="T17" b="T18"/>
              <a:pathLst>
                <a:path w="44" h="46">
                  <a:moveTo>
                    <a:pt x="37" y="0"/>
                  </a:moveTo>
                  <a:lnTo>
                    <a:pt x="0" y="39"/>
                  </a:lnTo>
                  <a:lnTo>
                    <a:pt x="6" y="46"/>
                  </a:lnTo>
                  <a:lnTo>
                    <a:pt x="44" y="8"/>
                  </a:lnTo>
                  <a:lnTo>
                    <a:pt x="37" y="0"/>
                  </a:lnTo>
                  <a:close/>
                </a:path>
              </a:pathLst>
            </a:custGeom>
            <a:grpFill/>
            <a:ln>
              <a:noFill/>
            </a:ln>
            <a:effectLst>
              <a:outerShdw blurRad="101600" dir="18900000" sy="23000" kx="-1200000" algn="bl" rotWithShape="0">
                <a:prstClr val="black">
                  <a:alpha val="20000"/>
                </a:prstClr>
              </a:outerShdw>
            </a:effectLst>
            <a:ex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8" name="Freeform 112"/>
            <p:cNvSpPr>
              <a:spLocks noChangeArrowheads="1"/>
            </p:cNvSpPr>
            <p:nvPr/>
          </p:nvSpPr>
          <p:spPr bwMode="auto">
            <a:xfrm>
              <a:off x="217132" y="59898"/>
              <a:ext cx="104823" cy="104823"/>
            </a:xfrm>
            <a:custGeom>
              <a:avLst/>
              <a:gdLst>
                <a:gd name="T0" fmla="*/ 0 w 42"/>
                <a:gd name="T1" fmla="*/ 236700317 h 42"/>
                <a:gd name="T2" fmla="*/ 24915429 w 42"/>
                <a:gd name="T3" fmla="*/ 261615746 h 42"/>
                <a:gd name="T4" fmla="*/ 261615746 w 42"/>
                <a:gd name="T5" fmla="*/ 24915429 h 42"/>
                <a:gd name="T6" fmla="*/ 236700317 w 42"/>
                <a:gd name="T7" fmla="*/ 0 h 42"/>
                <a:gd name="T8" fmla="*/ 0 w 42"/>
                <a:gd name="T9" fmla="*/ 236700317 h 42"/>
                <a:gd name="T10" fmla="*/ 0 60000 65536"/>
                <a:gd name="T11" fmla="*/ 0 60000 65536"/>
                <a:gd name="T12" fmla="*/ 0 60000 65536"/>
                <a:gd name="T13" fmla="*/ 0 60000 65536"/>
                <a:gd name="T14" fmla="*/ 0 60000 65536"/>
                <a:gd name="T15" fmla="*/ 0 w 42"/>
                <a:gd name="T16" fmla="*/ 0 h 42"/>
                <a:gd name="T17" fmla="*/ 42 w 42"/>
                <a:gd name="T18" fmla="*/ 42 h 42"/>
              </a:gdLst>
              <a:ahLst/>
              <a:cxnLst>
                <a:cxn ang="T10">
                  <a:pos x="T0" y="T1"/>
                </a:cxn>
                <a:cxn ang="T11">
                  <a:pos x="T2" y="T3"/>
                </a:cxn>
                <a:cxn ang="T12">
                  <a:pos x="T4" y="T5"/>
                </a:cxn>
                <a:cxn ang="T13">
                  <a:pos x="T6" y="T7"/>
                </a:cxn>
                <a:cxn ang="T14">
                  <a:pos x="T8" y="T9"/>
                </a:cxn>
              </a:cxnLst>
              <a:rect l="T15" t="T16" r="T17" b="T18"/>
              <a:pathLst>
                <a:path w="42" h="42">
                  <a:moveTo>
                    <a:pt x="0" y="38"/>
                  </a:moveTo>
                  <a:lnTo>
                    <a:pt x="4" y="42"/>
                  </a:lnTo>
                  <a:lnTo>
                    <a:pt x="42" y="4"/>
                  </a:lnTo>
                  <a:lnTo>
                    <a:pt x="38" y="0"/>
                  </a:lnTo>
                  <a:lnTo>
                    <a:pt x="0" y="38"/>
                  </a:lnTo>
                  <a:close/>
                </a:path>
              </a:pathLst>
            </a:custGeom>
            <a:grpFill/>
            <a:ln>
              <a:noFill/>
            </a:ln>
            <a:effectLst>
              <a:outerShdw blurRad="101600" dir="18900000" sy="23000" kx="-1200000" algn="bl" rotWithShape="0">
                <a:prstClr val="black">
                  <a:alpha val="20000"/>
                </a:prstClr>
              </a:outerShdw>
            </a:effectLst>
            <a:ex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9" name="Freeform 113"/>
            <p:cNvSpPr>
              <a:spLocks noChangeArrowheads="1"/>
            </p:cNvSpPr>
            <p:nvPr/>
          </p:nvSpPr>
          <p:spPr bwMode="auto">
            <a:xfrm>
              <a:off x="189679" y="162226"/>
              <a:ext cx="69882" cy="69882"/>
            </a:xfrm>
            <a:custGeom>
              <a:avLst/>
              <a:gdLst>
                <a:gd name="T0" fmla="*/ 174410497 w 28"/>
                <a:gd name="T1" fmla="*/ 124579640 h 28"/>
                <a:gd name="T2" fmla="*/ 49830858 w 28"/>
                <a:gd name="T3" fmla="*/ 0 h 28"/>
                <a:gd name="T4" fmla="*/ 0 w 28"/>
                <a:gd name="T5" fmla="*/ 124579640 h 28"/>
                <a:gd name="T6" fmla="*/ 56060339 w 28"/>
                <a:gd name="T7" fmla="*/ 174410497 h 28"/>
                <a:gd name="T8" fmla="*/ 174410497 w 28"/>
                <a:gd name="T9" fmla="*/ 124579640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28" y="20"/>
                  </a:moveTo>
                  <a:lnTo>
                    <a:pt x="8" y="0"/>
                  </a:lnTo>
                  <a:lnTo>
                    <a:pt x="0" y="20"/>
                  </a:lnTo>
                  <a:lnTo>
                    <a:pt x="9" y="28"/>
                  </a:lnTo>
                  <a:lnTo>
                    <a:pt x="28" y="20"/>
                  </a:lnTo>
                  <a:close/>
                </a:path>
              </a:pathLst>
            </a:custGeom>
            <a:grpFill/>
            <a:ln>
              <a:noFill/>
            </a:ln>
            <a:effectLst>
              <a:outerShdw blurRad="101600" dir="18900000" sy="23000" kx="-1200000" algn="bl" rotWithShape="0">
                <a:prstClr val="black">
                  <a:alpha val="20000"/>
                </a:prstClr>
              </a:outerShdw>
            </a:effectLst>
            <a:ex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0" name="Freeform 114"/>
            <p:cNvSpPr>
              <a:spLocks noChangeArrowheads="1"/>
            </p:cNvSpPr>
            <p:nvPr/>
          </p:nvSpPr>
          <p:spPr bwMode="auto">
            <a:xfrm>
              <a:off x="172208" y="219628"/>
              <a:ext cx="34941" cy="32446"/>
            </a:xfrm>
            <a:custGeom>
              <a:avLst/>
              <a:gdLst>
                <a:gd name="T0" fmla="*/ 0 w 14"/>
                <a:gd name="T1" fmla="*/ 80980224 h 13"/>
                <a:gd name="T2" fmla="*/ 87205249 w 14"/>
                <a:gd name="T3" fmla="*/ 37375296 h 13"/>
                <a:gd name="T4" fmla="*/ 37374391 w 14"/>
                <a:gd name="T5" fmla="*/ 0 h 13"/>
                <a:gd name="T6" fmla="*/ 0 w 14"/>
                <a:gd name="T7" fmla="*/ 80980224 h 13"/>
                <a:gd name="T8" fmla="*/ 0 60000 65536"/>
                <a:gd name="T9" fmla="*/ 0 60000 65536"/>
                <a:gd name="T10" fmla="*/ 0 60000 65536"/>
                <a:gd name="T11" fmla="*/ 0 60000 65536"/>
                <a:gd name="T12" fmla="*/ 0 w 14"/>
                <a:gd name="T13" fmla="*/ 0 h 13"/>
                <a:gd name="T14" fmla="*/ 14 w 14"/>
                <a:gd name="T15" fmla="*/ 13 h 13"/>
              </a:gdLst>
              <a:ahLst/>
              <a:cxnLst>
                <a:cxn ang="T8">
                  <a:pos x="T0" y="T1"/>
                </a:cxn>
                <a:cxn ang="T9">
                  <a:pos x="T2" y="T3"/>
                </a:cxn>
                <a:cxn ang="T10">
                  <a:pos x="T4" y="T5"/>
                </a:cxn>
                <a:cxn ang="T11">
                  <a:pos x="T6" y="T7"/>
                </a:cxn>
              </a:cxnLst>
              <a:rect l="T12" t="T13" r="T14" b="T15"/>
              <a:pathLst>
                <a:path w="14" h="13">
                  <a:moveTo>
                    <a:pt x="0" y="13"/>
                  </a:moveTo>
                  <a:lnTo>
                    <a:pt x="14" y="6"/>
                  </a:lnTo>
                  <a:lnTo>
                    <a:pt x="6" y="0"/>
                  </a:lnTo>
                  <a:lnTo>
                    <a:pt x="0" y="13"/>
                  </a:lnTo>
                  <a:close/>
                </a:path>
              </a:pathLst>
            </a:custGeom>
            <a:grpFill/>
            <a:ln>
              <a:noFill/>
            </a:ln>
            <a:effectLst>
              <a:outerShdw blurRad="101600" dir="18900000" sy="23000" kx="-1200000" algn="bl" rotWithShape="0">
                <a:prstClr val="black">
                  <a:alpha val="20000"/>
                </a:prstClr>
              </a:outerShdw>
            </a:effectLst>
            <a:ex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1" name="Freeform 115"/>
            <p:cNvSpPr>
              <a:spLocks noChangeArrowheads="1"/>
            </p:cNvSpPr>
            <p:nvPr/>
          </p:nvSpPr>
          <p:spPr bwMode="auto">
            <a:xfrm>
              <a:off x="319460" y="34941"/>
              <a:ext cx="69882" cy="69882"/>
            </a:xfrm>
            <a:custGeom>
              <a:avLst/>
              <a:gdLst>
                <a:gd name="T0" fmla="*/ 43603872 w 28"/>
                <a:gd name="T1" fmla="*/ 0 h 28"/>
                <a:gd name="T2" fmla="*/ 0 w 28"/>
                <a:gd name="T3" fmla="*/ 49830858 h 28"/>
                <a:gd name="T4" fmla="*/ 124579640 w 28"/>
                <a:gd name="T5" fmla="*/ 174410497 h 28"/>
                <a:gd name="T6" fmla="*/ 174410497 w 28"/>
                <a:gd name="T7" fmla="*/ 124579640 h 28"/>
                <a:gd name="T8" fmla="*/ 43603872 w 28"/>
                <a:gd name="T9" fmla="*/ 0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7" y="0"/>
                  </a:moveTo>
                  <a:lnTo>
                    <a:pt x="0" y="8"/>
                  </a:lnTo>
                  <a:lnTo>
                    <a:pt x="20" y="28"/>
                  </a:lnTo>
                  <a:lnTo>
                    <a:pt x="28" y="20"/>
                  </a:lnTo>
                  <a:lnTo>
                    <a:pt x="7" y="0"/>
                  </a:lnTo>
                  <a:close/>
                </a:path>
              </a:pathLst>
            </a:custGeom>
            <a:grpFill/>
            <a:ln>
              <a:noFill/>
            </a:ln>
            <a:effectLst>
              <a:outerShdw blurRad="101600" dir="18900000" sy="23000" kx="-1200000" algn="bl" rotWithShape="0">
                <a:prstClr val="black">
                  <a:alpha val="20000"/>
                </a:prstClr>
              </a:outerShdw>
            </a:effectLst>
            <a:ex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2" name="Freeform 116"/>
            <p:cNvSpPr>
              <a:spLocks noChangeArrowheads="1"/>
            </p:cNvSpPr>
            <p:nvPr/>
          </p:nvSpPr>
          <p:spPr bwMode="auto">
            <a:xfrm>
              <a:off x="0" y="0"/>
              <a:ext cx="279527" cy="339426"/>
            </a:xfrm>
            <a:custGeom>
              <a:avLst/>
              <a:gdLst>
                <a:gd name="T0" fmla="*/ 647806318 w 112"/>
                <a:gd name="T1" fmla="*/ 629121099 h 136"/>
                <a:gd name="T2" fmla="*/ 516997665 w 112"/>
                <a:gd name="T3" fmla="*/ 629121099 h 136"/>
                <a:gd name="T4" fmla="*/ 516997665 w 112"/>
                <a:gd name="T5" fmla="*/ 803531156 h 136"/>
                <a:gd name="T6" fmla="*/ 43601220 w 112"/>
                <a:gd name="T7" fmla="*/ 803531156 h 136"/>
                <a:gd name="T8" fmla="*/ 43601220 w 112"/>
                <a:gd name="T9" fmla="*/ 199325423 h 136"/>
                <a:gd name="T10" fmla="*/ 647806318 w 112"/>
                <a:gd name="T11" fmla="*/ 199325423 h 136"/>
                <a:gd name="T12" fmla="*/ 647806318 w 112"/>
                <a:gd name="T13" fmla="*/ 249156154 h 136"/>
                <a:gd name="T14" fmla="*/ 697636998 w 112"/>
                <a:gd name="T15" fmla="*/ 199325423 h 136"/>
                <a:gd name="T16" fmla="*/ 697636998 w 112"/>
                <a:gd name="T17" fmla="*/ 37374297 h 136"/>
                <a:gd name="T18" fmla="*/ 604202602 w 112"/>
                <a:gd name="T19" fmla="*/ 37374297 h 136"/>
                <a:gd name="T20" fmla="*/ 604202602 w 112"/>
                <a:gd name="T21" fmla="*/ 124579325 h 136"/>
                <a:gd name="T22" fmla="*/ 591746180 w 112"/>
                <a:gd name="T23" fmla="*/ 124579325 h 136"/>
                <a:gd name="T24" fmla="*/ 591746180 w 112"/>
                <a:gd name="T25" fmla="*/ 0 h 136"/>
                <a:gd name="T26" fmla="*/ 554371923 w 112"/>
                <a:gd name="T27" fmla="*/ 0 h 136"/>
                <a:gd name="T28" fmla="*/ 554371923 w 112"/>
                <a:gd name="T29" fmla="*/ 124579325 h 136"/>
                <a:gd name="T30" fmla="*/ 541915501 w 112"/>
                <a:gd name="T31" fmla="*/ 124579325 h 136"/>
                <a:gd name="T32" fmla="*/ 541915501 w 112"/>
                <a:gd name="T33" fmla="*/ 37374297 h 136"/>
                <a:gd name="T34" fmla="*/ 492082326 w 112"/>
                <a:gd name="T35" fmla="*/ 37374297 h 136"/>
                <a:gd name="T36" fmla="*/ 492082326 w 112"/>
                <a:gd name="T37" fmla="*/ 124579325 h 136"/>
                <a:gd name="T38" fmla="*/ 473396445 w 112"/>
                <a:gd name="T39" fmla="*/ 124579325 h 136"/>
                <a:gd name="T40" fmla="*/ 473396445 w 112"/>
                <a:gd name="T41" fmla="*/ 0 h 136"/>
                <a:gd name="T42" fmla="*/ 448481105 w 112"/>
                <a:gd name="T43" fmla="*/ 0 h 136"/>
                <a:gd name="T44" fmla="*/ 448481105 w 112"/>
                <a:gd name="T45" fmla="*/ 124579325 h 136"/>
                <a:gd name="T46" fmla="*/ 423565766 w 112"/>
                <a:gd name="T47" fmla="*/ 124579325 h 136"/>
                <a:gd name="T48" fmla="*/ 423565766 w 112"/>
                <a:gd name="T49" fmla="*/ 37374297 h 136"/>
                <a:gd name="T50" fmla="*/ 373735086 w 112"/>
                <a:gd name="T51" fmla="*/ 37374297 h 136"/>
                <a:gd name="T52" fmla="*/ 373735086 w 112"/>
                <a:gd name="T53" fmla="*/ 124579325 h 136"/>
                <a:gd name="T54" fmla="*/ 355046710 w 112"/>
                <a:gd name="T55" fmla="*/ 124579325 h 136"/>
                <a:gd name="T56" fmla="*/ 355046710 w 112"/>
                <a:gd name="T57" fmla="*/ 0 h 136"/>
                <a:gd name="T58" fmla="*/ 330131370 w 112"/>
                <a:gd name="T59" fmla="*/ 0 h 136"/>
                <a:gd name="T60" fmla="*/ 330131370 w 112"/>
                <a:gd name="T61" fmla="*/ 124579325 h 136"/>
                <a:gd name="T62" fmla="*/ 317674948 w 112"/>
                <a:gd name="T63" fmla="*/ 124579325 h 136"/>
                <a:gd name="T64" fmla="*/ 317674948 w 112"/>
                <a:gd name="T65" fmla="*/ 37374297 h 136"/>
                <a:gd name="T66" fmla="*/ 267841773 w 112"/>
                <a:gd name="T67" fmla="*/ 37374297 h 136"/>
                <a:gd name="T68" fmla="*/ 267841773 w 112"/>
                <a:gd name="T69" fmla="*/ 124579325 h 136"/>
                <a:gd name="T70" fmla="*/ 249155892 w 112"/>
                <a:gd name="T71" fmla="*/ 124579325 h 136"/>
                <a:gd name="T72" fmla="*/ 249155892 w 112"/>
                <a:gd name="T73" fmla="*/ 0 h 136"/>
                <a:gd name="T74" fmla="*/ 218011094 w 112"/>
                <a:gd name="T75" fmla="*/ 0 h 136"/>
                <a:gd name="T76" fmla="*/ 218011094 w 112"/>
                <a:gd name="T77" fmla="*/ 124579325 h 136"/>
                <a:gd name="T78" fmla="*/ 199325213 w 112"/>
                <a:gd name="T79" fmla="*/ 124579325 h 136"/>
                <a:gd name="T80" fmla="*/ 199325213 w 112"/>
                <a:gd name="T81" fmla="*/ 37374297 h 136"/>
                <a:gd name="T82" fmla="*/ 155721497 w 112"/>
                <a:gd name="T83" fmla="*/ 37374297 h 136"/>
                <a:gd name="T84" fmla="*/ 155721497 w 112"/>
                <a:gd name="T85" fmla="*/ 124579325 h 136"/>
                <a:gd name="T86" fmla="*/ 143265075 w 112"/>
                <a:gd name="T87" fmla="*/ 124579325 h 136"/>
                <a:gd name="T88" fmla="*/ 143265075 w 112"/>
                <a:gd name="T89" fmla="*/ 0 h 136"/>
                <a:gd name="T90" fmla="*/ 105890817 w 112"/>
                <a:gd name="T91" fmla="*/ 0 h 136"/>
                <a:gd name="T92" fmla="*/ 105890817 w 112"/>
                <a:gd name="T93" fmla="*/ 124579325 h 136"/>
                <a:gd name="T94" fmla="*/ 93434396 w 112"/>
                <a:gd name="T95" fmla="*/ 124579325 h 136"/>
                <a:gd name="T96" fmla="*/ 93434396 w 112"/>
                <a:gd name="T97" fmla="*/ 37374297 h 136"/>
                <a:gd name="T98" fmla="*/ 0 w 112"/>
                <a:gd name="T99" fmla="*/ 37374297 h 136"/>
                <a:gd name="T100" fmla="*/ 0 w 112"/>
                <a:gd name="T101" fmla="*/ 149494691 h 136"/>
                <a:gd name="T102" fmla="*/ 0 w 112"/>
                <a:gd name="T103" fmla="*/ 174410057 h 136"/>
                <a:gd name="T104" fmla="*/ 0 w 112"/>
                <a:gd name="T105" fmla="*/ 847132423 h 136"/>
                <a:gd name="T106" fmla="*/ 554371923 w 112"/>
                <a:gd name="T107" fmla="*/ 847132423 h 136"/>
                <a:gd name="T108" fmla="*/ 697636998 w 112"/>
                <a:gd name="T109" fmla="*/ 685181297 h 136"/>
                <a:gd name="T110" fmla="*/ 697636998 w 112"/>
                <a:gd name="T111" fmla="*/ 523227675 h 136"/>
                <a:gd name="T112" fmla="*/ 647806318 w 112"/>
                <a:gd name="T113" fmla="*/ 573060902 h 136"/>
                <a:gd name="T114" fmla="*/ 647806318 w 112"/>
                <a:gd name="T115" fmla="*/ 629121099 h 1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
                <a:gd name="T175" fmla="*/ 0 h 136"/>
                <a:gd name="T176" fmla="*/ 112 w 112"/>
                <a:gd name="T177" fmla="*/ 136 h 1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grpFill/>
            <a:ln>
              <a:noFill/>
            </a:ln>
            <a:effectLst>
              <a:outerShdw blurRad="101600" dir="18900000" sy="23000" kx="-1200000" algn="bl" rotWithShape="0">
                <a:prstClr val="black">
                  <a:alpha val="20000"/>
                </a:prstClr>
              </a:outerShdw>
            </a:effectLst>
            <a:ex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3" name="Rectangle 117"/>
            <p:cNvSpPr>
              <a:spLocks noChangeArrowheads="1"/>
            </p:cNvSpPr>
            <p:nvPr/>
          </p:nvSpPr>
          <p:spPr bwMode="auto">
            <a:xfrm>
              <a:off x="49916" y="114806"/>
              <a:ext cx="109814" cy="17471"/>
            </a:xfrm>
            <a:prstGeom prst="rect">
              <a:avLst/>
            </a:prstGeom>
            <a:grpFill/>
            <a:ln>
              <a:noFill/>
            </a:ln>
            <a:effectLst>
              <a:outerShdw blurRad="101600" dir="18900000" sy="23000" kx="-1200000" algn="bl" rotWithShape="0">
                <a:prstClr val="black">
                  <a:alpha val="20000"/>
                </a:prstClr>
              </a:outerShdw>
            </a:effectLst>
            <a:ex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endParaRPr>
            </a:p>
          </p:txBody>
        </p:sp>
        <p:sp>
          <p:nvSpPr>
            <p:cNvPr id="24" name="Rectangle 118"/>
            <p:cNvSpPr>
              <a:spLocks noChangeArrowheads="1"/>
            </p:cNvSpPr>
            <p:nvPr/>
          </p:nvSpPr>
          <p:spPr bwMode="auto">
            <a:xfrm>
              <a:off x="49916" y="154738"/>
              <a:ext cx="109814" cy="17471"/>
            </a:xfrm>
            <a:prstGeom prst="rect">
              <a:avLst/>
            </a:prstGeom>
            <a:grpFill/>
            <a:ln>
              <a:noFill/>
            </a:ln>
            <a:effectLst>
              <a:outerShdw blurRad="101600" dir="18900000" sy="23000" kx="-1200000" algn="bl" rotWithShape="0">
                <a:prstClr val="black">
                  <a:alpha val="20000"/>
                </a:prstClr>
              </a:outerShdw>
            </a:effectLst>
            <a:ex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endParaRPr>
            </a:p>
          </p:txBody>
        </p:sp>
        <p:sp>
          <p:nvSpPr>
            <p:cNvPr id="25" name="Rectangle 119"/>
            <p:cNvSpPr>
              <a:spLocks noChangeArrowheads="1"/>
            </p:cNvSpPr>
            <p:nvPr/>
          </p:nvSpPr>
          <p:spPr bwMode="auto">
            <a:xfrm>
              <a:off x="49916" y="199662"/>
              <a:ext cx="109814" cy="14975"/>
            </a:xfrm>
            <a:prstGeom prst="rect">
              <a:avLst/>
            </a:prstGeom>
            <a:grpFill/>
            <a:ln>
              <a:noFill/>
            </a:ln>
            <a:effectLst>
              <a:outerShdw blurRad="101600" dir="18900000" sy="23000" kx="-1200000" algn="bl" rotWithShape="0">
                <a:prstClr val="black">
                  <a:alpha val="20000"/>
                </a:prstClr>
              </a:outerShdw>
            </a:effectLst>
            <a:ex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endParaRPr>
            </a:p>
          </p:txBody>
        </p:sp>
        <p:sp>
          <p:nvSpPr>
            <p:cNvPr id="26" name="Rectangle 120"/>
            <p:cNvSpPr>
              <a:spLocks noChangeArrowheads="1"/>
            </p:cNvSpPr>
            <p:nvPr/>
          </p:nvSpPr>
          <p:spPr bwMode="auto">
            <a:xfrm>
              <a:off x="49916" y="242091"/>
              <a:ext cx="109814" cy="17471"/>
            </a:xfrm>
            <a:prstGeom prst="rect">
              <a:avLst/>
            </a:prstGeom>
            <a:grpFill/>
            <a:ln>
              <a:noFill/>
            </a:ln>
            <a:effectLst>
              <a:outerShdw blurRad="101600" dir="18900000" sy="23000" kx="-1200000" algn="bl" rotWithShape="0">
                <a:prstClr val="black">
                  <a:alpha val="20000"/>
                </a:prstClr>
              </a:outerShdw>
            </a:effectLst>
            <a:ex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endParaRPr>
            </a:p>
          </p:txBody>
        </p:sp>
      </p:grpSp>
      <p:grpSp>
        <p:nvGrpSpPr>
          <p:cNvPr id="27" name="Group 35"/>
          <p:cNvGrpSpPr>
            <a:grpSpLocks/>
          </p:cNvGrpSpPr>
          <p:nvPr/>
        </p:nvGrpSpPr>
        <p:grpSpPr bwMode="auto">
          <a:xfrm>
            <a:off x="8523642" y="4308204"/>
            <a:ext cx="379809" cy="376238"/>
            <a:chOff x="0" y="0"/>
            <a:chExt cx="379359" cy="376864"/>
          </a:xfrm>
          <a:solidFill>
            <a:srgbClr val="F8F8F8"/>
          </a:solidFill>
          <a:effectLst>
            <a:outerShdw blurRad="50800" dist="38100" dir="2700000" algn="tl" rotWithShape="0">
              <a:prstClr val="black">
                <a:alpha val="40000"/>
              </a:prstClr>
            </a:outerShdw>
          </a:effectLst>
        </p:grpSpPr>
        <p:sp>
          <p:nvSpPr>
            <p:cNvPr id="28" name="Freeform 150"/>
            <p:cNvSpPr>
              <a:spLocks noEditPoints="1" noChangeArrowheads="1"/>
            </p:cNvSpPr>
            <p:nvPr/>
          </p:nvSpPr>
          <p:spPr bwMode="auto">
            <a:xfrm>
              <a:off x="0" y="0"/>
              <a:ext cx="379359" cy="376864"/>
            </a:xfrm>
            <a:custGeom>
              <a:avLst/>
              <a:gdLst>
                <a:gd name="T0" fmla="*/ 631200133 w 114"/>
                <a:gd name="T1" fmla="*/ 0 h 114"/>
                <a:gd name="T2" fmla="*/ 0 w 114"/>
                <a:gd name="T3" fmla="*/ 622923134 h 114"/>
                <a:gd name="T4" fmla="*/ 631200133 w 114"/>
                <a:gd name="T5" fmla="*/ 1245846268 h 114"/>
                <a:gd name="T6" fmla="*/ 1262396938 w 114"/>
                <a:gd name="T7" fmla="*/ 622923134 h 114"/>
                <a:gd name="T8" fmla="*/ 631200133 w 114"/>
                <a:gd name="T9" fmla="*/ 0 h 114"/>
                <a:gd name="T10" fmla="*/ 631200133 w 114"/>
                <a:gd name="T11" fmla="*/ 1180275237 h 114"/>
                <a:gd name="T12" fmla="*/ 66441068 w 114"/>
                <a:gd name="T13" fmla="*/ 622923134 h 114"/>
                <a:gd name="T14" fmla="*/ 631200133 w 114"/>
                <a:gd name="T15" fmla="*/ 65571030 h 114"/>
                <a:gd name="T16" fmla="*/ 1195955869 w 114"/>
                <a:gd name="T17" fmla="*/ 622923134 h 114"/>
                <a:gd name="T18" fmla="*/ 631200133 w 114"/>
                <a:gd name="T19" fmla="*/ 1180275237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
                <a:gd name="T31" fmla="*/ 0 h 114"/>
                <a:gd name="T32" fmla="*/ 114 w 114"/>
                <a:gd name="T33" fmla="*/ 114 h 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29" name="Rectangle 151"/>
            <p:cNvSpPr>
              <a:spLocks noChangeArrowheads="1"/>
            </p:cNvSpPr>
            <p:nvPr/>
          </p:nvSpPr>
          <p:spPr bwMode="auto">
            <a:xfrm>
              <a:off x="144756" y="272040"/>
              <a:ext cx="22463" cy="42429"/>
            </a:xfrm>
            <a:prstGeom prst="rect">
              <a:avLst/>
            </a:prstGeom>
            <a:grpFill/>
            <a:ln>
              <a:noFill/>
            </a:ln>
            <a:extLst>
              <a:ext uri="{91240B29-F687-4F45-9708-019B960494DF}">
                <a14:hiddenLine xmlns:a14="http://schemas.microsoft.com/office/drawing/2010/main" w="9525">
                  <a:solidFill>
                    <a:srgbClr val="000000"/>
                  </a:solidFill>
                  <a:bevel/>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endParaRPr>
            </a:p>
          </p:txBody>
        </p:sp>
        <p:sp>
          <p:nvSpPr>
            <p:cNvPr id="30" name="Rectangle 152"/>
            <p:cNvSpPr>
              <a:spLocks noChangeArrowheads="1"/>
            </p:cNvSpPr>
            <p:nvPr/>
          </p:nvSpPr>
          <p:spPr bwMode="auto">
            <a:xfrm>
              <a:off x="179697" y="272040"/>
              <a:ext cx="19966" cy="42429"/>
            </a:xfrm>
            <a:prstGeom prst="rect">
              <a:avLst/>
            </a:prstGeom>
            <a:grpFill/>
            <a:ln>
              <a:noFill/>
            </a:ln>
            <a:extLst>
              <a:ext uri="{91240B29-F687-4F45-9708-019B960494DF}">
                <a14:hiddenLine xmlns:a14="http://schemas.microsoft.com/office/drawing/2010/main" w="9525">
                  <a:solidFill>
                    <a:srgbClr val="000000"/>
                  </a:solidFill>
                  <a:bevel/>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endParaRPr>
            </a:p>
          </p:txBody>
        </p:sp>
        <p:sp>
          <p:nvSpPr>
            <p:cNvPr id="31" name="Rectangle 153"/>
            <p:cNvSpPr>
              <a:spLocks noChangeArrowheads="1"/>
            </p:cNvSpPr>
            <p:nvPr/>
          </p:nvSpPr>
          <p:spPr bwMode="auto">
            <a:xfrm>
              <a:off x="214638" y="272040"/>
              <a:ext cx="19966" cy="42429"/>
            </a:xfrm>
            <a:prstGeom prst="rect">
              <a:avLst/>
            </a:prstGeom>
            <a:grpFill/>
            <a:ln>
              <a:noFill/>
            </a:ln>
            <a:extLst>
              <a:ext uri="{91240B29-F687-4F45-9708-019B960494DF}">
                <a14:hiddenLine xmlns:a14="http://schemas.microsoft.com/office/drawing/2010/main" w="9525">
                  <a:solidFill>
                    <a:srgbClr val="000000"/>
                  </a:solidFill>
                  <a:bevel/>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endParaRPr>
            </a:p>
          </p:txBody>
        </p:sp>
        <p:sp>
          <p:nvSpPr>
            <p:cNvPr id="32" name="Freeform 154"/>
            <p:cNvSpPr>
              <a:spLocks noChangeArrowheads="1"/>
            </p:cNvSpPr>
            <p:nvPr/>
          </p:nvSpPr>
          <p:spPr bwMode="auto">
            <a:xfrm>
              <a:off x="117303" y="107318"/>
              <a:ext cx="82362" cy="84857"/>
            </a:xfrm>
            <a:custGeom>
              <a:avLst/>
              <a:gdLst>
                <a:gd name="T0" fmla="*/ 206217976 w 25"/>
                <a:gd name="T1" fmla="*/ 253464465 h 25"/>
                <a:gd name="T2" fmla="*/ 238780616 w 25"/>
                <a:gd name="T3" fmla="*/ 288028418 h 25"/>
                <a:gd name="T4" fmla="*/ 271339962 w 25"/>
                <a:gd name="T5" fmla="*/ 253464465 h 25"/>
                <a:gd name="T6" fmla="*/ 238780616 w 25"/>
                <a:gd name="T7" fmla="*/ 218900511 h 25"/>
                <a:gd name="T8" fmla="*/ 227925304 w 25"/>
                <a:gd name="T9" fmla="*/ 218900511 h 25"/>
                <a:gd name="T10" fmla="*/ 0 w 25"/>
                <a:gd name="T11" fmla="*/ 0 h 25"/>
                <a:gd name="T12" fmla="*/ 206217976 w 25"/>
                <a:gd name="T13" fmla="*/ 253464465 h 25"/>
                <a:gd name="T14" fmla="*/ 206217976 w 25"/>
                <a:gd name="T15" fmla="*/ 253464465 h 25"/>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25"/>
                <a:gd name="T26" fmla="*/ 25 w 25"/>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3" name="Freeform 155"/>
            <p:cNvSpPr>
              <a:spLocks noChangeArrowheads="1"/>
            </p:cNvSpPr>
            <p:nvPr/>
          </p:nvSpPr>
          <p:spPr bwMode="auto">
            <a:xfrm>
              <a:off x="67387" y="272040"/>
              <a:ext cx="22463" cy="19966"/>
            </a:xfrm>
            <a:custGeom>
              <a:avLst/>
              <a:gdLst>
                <a:gd name="T0" fmla="*/ 0 w 9"/>
                <a:gd name="T1" fmla="*/ 37373856 h 8"/>
                <a:gd name="T2" fmla="*/ 18689216 w 9"/>
                <a:gd name="T3" fmla="*/ 49830145 h 8"/>
                <a:gd name="T4" fmla="*/ 56065152 w 9"/>
                <a:gd name="T5" fmla="*/ 6229392 h 8"/>
                <a:gd name="T6" fmla="*/ 43605675 w 9"/>
                <a:gd name="T7" fmla="*/ 0 h 8"/>
                <a:gd name="T8" fmla="*/ 0 w 9"/>
                <a:gd name="T9" fmla="*/ 37373856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6"/>
                  </a:moveTo>
                  <a:lnTo>
                    <a:pt x="3" y="8"/>
                  </a:lnTo>
                  <a:lnTo>
                    <a:pt x="9" y="1"/>
                  </a:lnTo>
                  <a:lnTo>
                    <a:pt x="7" y="0"/>
                  </a:lnTo>
                  <a:lnTo>
                    <a:pt x="0" y="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4" name="Freeform 156"/>
            <p:cNvSpPr>
              <a:spLocks noChangeArrowheads="1"/>
            </p:cNvSpPr>
            <p:nvPr/>
          </p:nvSpPr>
          <p:spPr bwMode="auto">
            <a:xfrm>
              <a:off x="47421" y="227116"/>
              <a:ext cx="27454" cy="14975"/>
            </a:xfrm>
            <a:custGeom>
              <a:avLst/>
              <a:gdLst>
                <a:gd name="T0" fmla="*/ 56061068 w 11"/>
                <a:gd name="T1" fmla="*/ 0 h 6"/>
                <a:gd name="T2" fmla="*/ 0 w 11"/>
                <a:gd name="T3" fmla="*/ 18688800 h 6"/>
                <a:gd name="T4" fmla="*/ 6229562 w 11"/>
                <a:gd name="T5" fmla="*/ 37375104 h 6"/>
                <a:gd name="T6" fmla="*/ 68520192 w 11"/>
                <a:gd name="T7" fmla="*/ 18688800 h 6"/>
                <a:gd name="T8" fmla="*/ 56061068 w 11"/>
                <a:gd name="T9" fmla="*/ 0 h 6"/>
                <a:gd name="T10" fmla="*/ 0 60000 65536"/>
                <a:gd name="T11" fmla="*/ 0 60000 65536"/>
                <a:gd name="T12" fmla="*/ 0 60000 65536"/>
                <a:gd name="T13" fmla="*/ 0 60000 65536"/>
                <a:gd name="T14" fmla="*/ 0 60000 65536"/>
                <a:gd name="T15" fmla="*/ 0 w 11"/>
                <a:gd name="T16" fmla="*/ 0 h 6"/>
                <a:gd name="T17" fmla="*/ 11 w 11"/>
                <a:gd name="T18" fmla="*/ 6 h 6"/>
              </a:gdLst>
              <a:ahLst/>
              <a:cxnLst>
                <a:cxn ang="T10">
                  <a:pos x="T0" y="T1"/>
                </a:cxn>
                <a:cxn ang="T11">
                  <a:pos x="T2" y="T3"/>
                </a:cxn>
                <a:cxn ang="T12">
                  <a:pos x="T4" y="T5"/>
                </a:cxn>
                <a:cxn ang="T13">
                  <a:pos x="T6" y="T7"/>
                </a:cxn>
                <a:cxn ang="T14">
                  <a:pos x="T8" y="T9"/>
                </a:cxn>
              </a:cxnLst>
              <a:rect l="T15" t="T16" r="T17" b="T18"/>
              <a:pathLst>
                <a:path w="11" h="6">
                  <a:moveTo>
                    <a:pt x="9" y="0"/>
                  </a:moveTo>
                  <a:lnTo>
                    <a:pt x="0" y="3"/>
                  </a:lnTo>
                  <a:lnTo>
                    <a:pt x="1" y="6"/>
                  </a:lnTo>
                  <a:lnTo>
                    <a:pt x="11" y="3"/>
                  </a:lnTo>
                  <a:lnTo>
                    <a:pt x="9" y="0"/>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5" name="Freeform 157"/>
            <p:cNvSpPr>
              <a:spLocks noChangeArrowheads="1"/>
            </p:cNvSpPr>
            <p:nvPr/>
          </p:nvSpPr>
          <p:spPr bwMode="auto">
            <a:xfrm>
              <a:off x="79865" y="74874"/>
              <a:ext cx="19966" cy="22463"/>
            </a:xfrm>
            <a:custGeom>
              <a:avLst/>
              <a:gdLst>
                <a:gd name="T0" fmla="*/ 0 w 8"/>
                <a:gd name="T1" fmla="*/ 18689216 h 9"/>
                <a:gd name="T2" fmla="*/ 43600753 w 8"/>
                <a:gd name="T3" fmla="*/ 56065152 h 9"/>
                <a:gd name="T4" fmla="*/ 49830145 w 8"/>
                <a:gd name="T5" fmla="*/ 43605675 h 9"/>
                <a:gd name="T6" fmla="*/ 12458784 w 8"/>
                <a:gd name="T7" fmla="*/ 0 h 9"/>
                <a:gd name="T8" fmla="*/ 0 w 8"/>
                <a:gd name="T9" fmla="*/ 18689216 h 9"/>
                <a:gd name="T10" fmla="*/ 0 60000 65536"/>
                <a:gd name="T11" fmla="*/ 0 60000 65536"/>
                <a:gd name="T12" fmla="*/ 0 60000 65536"/>
                <a:gd name="T13" fmla="*/ 0 60000 65536"/>
                <a:gd name="T14" fmla="*/ 0 60000 65536"/>
                <a:gd name="T15" fmla="*/ 0 w 8"/>
                <a:gd name="T16" fmla="*/ 0 h 9"/>
                <a:gd name="T17" fmla="*/ 8 w 8"/>
                <a:gd name="T18" fmla="*/ 9 h 9"/>
              </a:gdLst>
              <a:ahLst/>
              <a:cxnLst>
                <a:cxn ang="T10">
                  <a:pos x="T0" y="T1"/>
                </a:cxn>
                <a:cxn ang="T11">
                  <a:pos x="T2" y="T3"/>
                </a:cxn>
                <a:cxn ang="T12">
                  <a:pos x="T4" y="T5"/>
                </a:cxn>
                <a:cxn ang="T13">
                  <a:pos x="T6" y="T7"/>
                </a:cxn>
                <a:cxn ang="T14">
                  <a:pos x="T8" y="T9"/>
                </a:cxn>
              </a:cxnLst>
              <a:rect l="T15" t="T16" r="T17" b="T18"/>
              <a:pathLst>
                <a:path w="8" h="9">
                  <a:moveTo>
                    <a:pt x="0" y="3"/>
                  </a:moveTo>
                  <a:lnTo>
                    <a:pt x="7" y="9"/>
                  </a:lnTo>
                  <a:lnTo>
                    <a:pt x="8" y="7"/>
                  </a:lnTo>
                  <a:lnTo>
                    <a:pt x="2" y="0"/>
                  </a:lnTo>
                  <a:lnTo>
                    <a:pt x="0" y="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6" name="Freeform 158"/>
            <p:cNvSpPr>
              <a:spLocks noChangeArrowheads="1"/>
            </p:cNvSpPr>
            <p:nvPr/>
          </p:nvSpPr>
          <p:spPr bwMode="auto">
            <a:xfrm>
              <a:off x="49916" y="124789"/>
              <a:ext cx="27454" cy="12480"/>
            </a:xfrm>
            <a:custGeom>
              <a:avLst/>
              <a:gdLst>
                <a:gd name="T0" fmla="*/ 68520192 w 11"/>
                <a:gd name="T1" fmla="*/ 18690048 h 5"/>
                <a:gd name="T2" fmla="*/ 12459124 w 11"/>
                <a:gd name="T3" fmla="*/ 0 h 5"/>
                <a:gd name="T4" fmla="*/ 0 w 11"/>
                <a:gd name="T5" fmla="*/ 18690048 h 5"/>
                <a:gd name="T6" fmla="*/ 62290630 w 11"/>
                <a:gd name="T7" fmla="*/ 31150080 h 5"/>
                <a:gd name="T8" fmla="*/ 68520192 w 11"/>
                <a:gd name="T9" fmla="*/ 18690048 h 5"/>
                <a:gd name="T10" fmla="*/ 0 60000 65536"/>
                <a:gd name="T11" fmla="*/ 0 60000 65536"/>
                <a:gd name="T12" fmla="*/ 0 60000 65536"/>
                <a:gd name="T13" fmla="*/ 0 60000 65536"/>
                <a:gd name="T14" fmla="*/ 0 60000 65536"/>
                <a:gd name="T15" fmla="*/ 0 w 11"/>
                <a:gd name="T16" fmla="*/ 0 h 5"/>
                <a:gd name="T17" fmla="*/ 11 w 11"/>
                <a:gd name="T18" fmla="*/ 5 h 5"/>
              </a:gdLst>
              <a:ahLst/>
              <a:cxnLst>
                <a:cxn ang="T10">
                  <a:pos x="T0" y="T1"/>
                </a:cxn>
                <a:cxn ang="T11">
                  <a:pos x="T2" y="T3"/>
                </a:cxn>
                <a:cxn ang="T12">
                  <a:pos x="T4" y="T5"/>
                </a:cxn>
                <a:cxn ang="T13">
                  <a:pos x="T6" y="T7"/>
                </a:cxn>
                <a:cxn ang="T14">
                  <a:pos x="T8" y="T9"/>
                </a:cxn>
              </a:cxnLst>
              <a:rect l="T15" t="T16" r="T17" b="T18"/>
              <a:pathLst>
                <a:path w="11" h="5">
                  <a:moveTo>
                    <a:pt x="11" y="3"/>
                  </a:moveTo>
                  <a:lnTo>
                    <a:pt x="2" y="0"/>
                  </a:lnTo>
                  <a:lnTo>
                    <a:pt x="0" y="3"/>
                  </a:lnTo>
                  <a:lnTo>
                    <a:pt x="10" y="5"/>
                  </a:lnTo>
                  <a:lnTo>
                    <a:pt x="11" y="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7" name="Rectangle 159"/>
            <p:cNvSpPr>
              <a:spLocks noChangeArrowheads="1"/>
            </p:cNvSpPr>
            <p:nvPr/>
          </p:nvSpPr>
          <p:spPr bwMode="auto">
            <a:xfrm>
              <a:off x="187185" y="34941"/>
              <a:ext cx="7488" cy="22463"/>
            </a:xfrm>
            <a:prstGeom prst="rect">
              <a:avLst/>
            </a:prstGeom>
            <a:grpFill/>
            <a:ln>
              <a:noFill/>
            </a:ln>
            <a:extLst>
              <a:ext uri="{91240B29-F687-4F45-9708-019B960494DF}">
                <a14:hiddenLine xmlns:a14="http://schemas.microsoft.com/office/drawing/2010/main" w="9525">
                  <a:solidFill>
                    <a:srgbClr val="000000"/>
                  </a:solidFill>
                  <a:bevel/>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endParaRPr>
            </a:p>
          </p:txBody>
        </p:sp>
        <p:sp>
          <p:nvSpPr>
            <p:cNvPr id="38" name="Freeform 160"/>
            <p:cNvSpPr>
              <a:spLocks noChangeArrowheads="1"/>
            </p:cNvSpPr>
            <p:nvPr/>
          </p:nvSpPr>
          <p:spPr bwMode="auto">
            <a:xfrm>
              <a:off x="119798" y="44924"/>
              <a:ext cx="17471" cy="22463"/>
            </a:xfrm>
            <a:custGeom>
              <a:avLst/>
              <a:gdLst>
                <a:gd name="T0" fmla="*/ 43605120 w 7"/>
                <a:gd name="T1" fmla="*/ 49835413 h 9"/>
                <a:gd name="T2" fmla="*/ 18688978 w 7"/>
                <a:gd name="T3" fmla="*/ 0 h 9"/>
                <a:gd name="T4" fmla="*/ 0 w 7"/>
                <a:gd name="T5" fmla="*/ 12459477 h 9"/>
                <a:gd name="T6" fmla="*/ 24916142 w 7"/>
                <a:gd name="T7" fmla="*/ 56065152 h 9"/>
                <a:gd name="T8" fmla="*/ 43605120 w 7"/>
                <a:gd name="T9" fmla="*/ 49835413 h 9"/>
                <a:gd name="T10" fmla="*/ 0 60000 65536"/>
                <a:gd name="T11" fmla="*/ 0 60000 65536"/>
                <a:gd name="T12" fmla="*/ 0 60000 65536"/>
                <a:gd name="T13" fmla="*/ 0 60000 65536"/>
                <a:gd name="T14" fmla="*/ 0 60000 65536"/>
                <a:gd name="T15" fmla="*/ 0 w 7"/>
                <a:gd name="T16" fmla="*/ 0 h 9"/>
                <a:gd name="T17" fmla="*/ 7 w 7"/>
                <a:gd name="T18" fmla="*/ 9 h 9"/>
              </a:gdLst>
              <a:ahLst/>
              <a:cxnLst>
                <a:cxn ang="T10">
                  <a:pos x="T0" y="T1"/>
                </a:cxn>
                <a:cxn ang="T11">
                  <a:pos x="T2" y="T3"/>
                </a:cxn>
                <a:cxn ang="T12">
                  <a:pos x="T4" y="T5"/>
                </a:cxn>
                <a:cxn ang="T13">
                  <a:pos x="T6" y="T7"/>
                </a:cxn>
                <a:cxn ang="T14">
                  <a:pos x="T8" y="T9"/>
                </a:cxn>
              </a:cxnLst>
              <a:rect l="T15" t="T16" r="T17" b="T18"/>
              <a:pathLst>
                <a:path w="7" h="9">
                  <a:moveTo>
                    <a:pt x="7" y="8"/>
                  </a:moveTo>
                  <a:lnTo>
                    <a:pt x="3" y="0"/>
                  </a:lnTo>
                  <a:lnTo>
                    <a:pt x="0" y="2"/>
                  </a:lnTo>
                  <a:lnTo>
                    <a:pt x="4" y="9"/>
                  </a:lnTo>
                  <a:lnTo>
                    <a:pt x="7" y="8"/>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9" name="Freeform 161"/>
            <p:cNvSpPr>
              <a:spLocks noChangeArrowheads="1"/>
            </p:cNvSpPr>
            <p:nvPr/>
          </p:nvSpPr>
          <p:spPr bwMode="auto">
            <a:xfrm>
              <a:off x="234604" y="44924"/>
              <a:ext cx="12480" cy="27454"/>
            </a:xfrm>
            <a:custGeom>
              <a:avLst/>
              <a:gdLst>
                <a:gd name="T0" fmla="*/ 0 w 5"/>
                <a:gd name="T1" fmla="*/ 56061068 h 11"/>
                <a:gd name="T2" fmla="*/ 12460032 w 5"/>
                <a:gd name="T3" fmla="*/ 68520192 h 11"/>
                <a:gd name="T4" fmla="*/ 31150080 w 5"/>
                <a:gd name="T5" fmla="*/ 12459124 h 11"/>
                <a:gd name="T6" fmla="*/ 12460032 w 5"/>
                <a:gd name="T7" fmla="*/ 0 h 11"/>
                <a:gd name="T8" fmla="*/ 0 w 5"/>
                <a:gd name="T9" fmla="*/ 56061068 h 11"/>
                <a:gd name="T10" fmla="*/ 0 60000 65536"/>
                <a:gd name="T11" fmla="*/ 0 60000 65536"/>
                <a:gd name="T12" fmla="*/ 0 60000 65536"/>
                <a:gd name="T13" fmla="*/ 0 60000 65536"/>
                <a:gd name="T14" fmla="*/ 0 60000 65536"/>
                <a:gd name="T15" fmla="*/ 0 w 5"/>
                <a:gd name="T16" fmla="*/ 0 h 11"/>
                <a:gd name="T17" fmla="*/ 5 w 5"/>
                <a:gd name="T18" fmla="*/ 11 h 11"/>
              </a:gdLst>
              <a:ahLst/>
              <a:cxnLst>
                <a:cxn ang="T10">
                  <a:pos x="T0" y="T1"/>
                </a:cxn>
                <a:cxn ang="T11">
                  <a:pos x="T2" y="T3"/>
                </a:cxn>
                <a:cxn ang="T12">
                  <a:pos x="T4" y="T5"/>
                </a:cxn>
                <a:cxn ang="T13">
                  <a:pos x="T6" y="T7"/>
                </a:cxn>
                <a:cxn ang="T14">
                  <a:pos x="T8" y="T9"/>
                </a:cxn>
              </a:cxnLst>
              <a:rect l="T15" t="T16" r="T17" b="T18"/>
              <a:pathLst>
                <a:path w="5" h="11">
                  <a:moveTo>
                    <a:pt x="0" y="9"/>
                  </a:moveTo>
                  <a:lnTo>
                    <a:pt x="2" y="11"/>
                  </a:lnTo>
                  <a:lnTo>
                    <a:pt x="5" y="2"/>
                  </a:lnTo>
                  <a:lnTo>
                    <a:pt x="2" y="0"/>
                  </a:lnTo>
                  <a:lnTo>
                    <a:pt x="0" y="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40" name="Freeform 162"/>
            <p:cNvSpPr>
              <a:spLocks noChangeArrowheads="1"/>
            </p:cNvSpPr>
            <p:nvPr/>
          </p:nvSpPr>
          <p:spPr bwMode="auto">
            <a:xfrm>
              <a:off x="277033" y="272040"/>
              <a:ext cx="22463" cy="19966"/>
            </a:xfrm>
            <a:custGeom>
              <a:avLst/>
              <a:gdLst>
                <a:gd name="T0" fmla="*/ 0 w 9"/>
                <a:gd name="T1" fmla="*/ 6229392 h 8"/>
                <a:gd name="T2" fmla="*/ 49835413 w 9"/>
                <a:gd name="T3" fmla="*/ 49830145 h 8"/>
                <a:gd name="T4" fmla="*/ 56065152 w 9"/>
                <a:gd name="T5" fmla="*/ 37373856 h 8"/>
                <a:gd name="T6" fmla="*/ 18689216 w 9"/>
                <a:gd name="T7" fmla="*/ 0 h 8"/>
                <a:gd name="T8" fmla="*/ 0 w 9"/>
                <a:gd name="T9" fmla="*/ 6229392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1"/>
                  </a:moveTo>
                  <a:lnTo>
                    <a:pt x="8" y="8"/>
                  </a:lnTo>
                  <a:lnTo>
                    <a:pt x="9" y="6"/>
                  </a:lnTo>
                  <a:lnTo>
                    <a:pt x="3" y="0"/>
                  </a:lnTo>
                  <a:lnTo>
                    <a:pt x="0" y="1"/>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41" name="Freeform 163"/>
            <p:cNvSpPr>
              <a:spLocks noChangeArrowheads="1"/>
            </p:cNvSpPr>
            <p:nvPr/>
          </p:nvSpPr>
          <p:spPr bwMode="auto">
            <a:xfrm>
              <a:off x="304486" y="227116"/>
              <a:ext cx="24958" cy="14975"/>
            </a:xfrm>
            <a:custGeom>
              <a:avLst/>
              <a:gdLst>
                <a:gd name="T0" fmla="*/ 0 w 10"/>
                <a:gd name="T1" fmla="*/ 18688800 h 6"/>
                <a:gd name="T2" fmla="*/ 56060660 w 10"/>
                <a:gd name="T3" fmla="*/ 37375104 h 6"/>
                <a:gd name="T4" fmla="*/ 62290176 w 10"/>
                <a:gd name="T5" fmla="*/ 18688800 h 6"/>
                <a:gd name="T6" fmla="*/ 6229517 w 10"/>
                <a:gd name="T7" fmla="*/ 0 h 6"/>
                <a:gd name="T8" fmla="*/ 0 w 10"/>
                <a:gd name="T9" fmla="*/ 18688800 h 6"/>
                <a:gd name="T10" fmla="*/ 0 60000 65536"/>
                <a:gd name="T11" fmla="*/ 0 60000 65536"/>
                <a:gd name="T12" fmla="*/ 0 60000 65536"/>
                <a:gd name="T13" fmla="*/ 0 60000 65536"/>
                <a:gd name="T14" fmla="*/ 0 60000 65536"/>
                <a:gd name="T15" fmla="*/ 0 w 10"/>
                <a:gd name="T16" fmla="*/ 0 h 6"/>
                <a:gd name="T17" fmla="*/ 10 w 10"/>
                <a:gd name="T18" fmla="*/ 6 h 6"/>
              </a:gdLst>
              <a:ahLst/>
              <a:cxnLst>
                <a:cxn ang="T10">
                  <a:pos x="T0" y="T1"/>
                </a:cxn>
                <a:cxn ang="T11">
                  <a:pos x="T2" y="T3"/>
                </a:cxn>
                <a:cxn ang="T12">
                  <a:pos x="T4" y="T5"/>
                </a:cxn>
                <a:cxn ang="T13">
                  <a:pos x="T6" y="T7"/>
                </a:cxn>
                <a:cxn ang="T14">
                  <a:pos x="T8" y="T9"/>
                </a:cxn>
              </a:cxnLst>
              <a:rect l="T15" t="T16" r="T17" b="T18"/>
              <a:pathLst>
                <a:path w="10" h="6">
                  <a:moveTo>
                    <a:pt x="0" y="3"/>
                  </a:moveTo>
                  <a:lnTo>
                    <a:pt x="9" y="6"/>
                  </a:lnTo>
                  <a:lnTo>
                    <a:pt x="10" y="3"/>
                  </a:lnTo>
                  <a:lnTo>
                    <a:pt x="1" y="0"/>
                  </a:lnTo>
                  <a:lnTo>
                    <a:pt x="0" y="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42" name="Freeform 164"/>
            <p:cNvSpPr>
              <a:spLocks noChangeArrowheads="1"/>
            </p:cNvSpPr>
            <p:nvPr/>
          </p:nvSpPr>
          <p:spPr bwMode="auto">
            <a:xfrm>
              <a:off x="274536" y="74874"/>
              <a:ext cx="22463" cy="22463"/>
            </a:xfrm>
            <a:custGeom>
              <a:avLst/>
              <a:gdLst>
                <a:gd name="T0" fmla="*/ 56065152 w 9"/>
                <a:gd name="T1" fmla="*/ 18689216 h 9"/>
                <a:gd name="T2" fmla="*/ 49835413 w 9"/>
                <a:gd name="T3" fmla="*/ 0 h 9"/>
                <a:gd name="T4" fmla="*/ 0 w 9"/>
                <a:gd name="T5" fmla="*/ 43605675 h 9"/>
                <a:gd name="T6" fmla="*/ 12459477 w 9"/>
                <a:gd name="T7" fmla="*/ 56065152 h 9"/>
                <a:gd name="T8" fmla="*/ 56065152 w 9"/>
                <a:gd name="T9" fmla="*/ 18689216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9" y="3"/>
                  </a:moveTo>
                  <a:lnTo>
                    <a:pt x="8" y="0"/>
                  </a:lnTo>
                  <a:lnTo>
                    <a:pt x="0" y="7"/>
                  </a:lnTo>
                  <a:lnTo>
                    <a:pt x="2" y="9"/>
                  </a:lnTo>
                  <a:lnTo>
                    <a:pt x="9" y="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43" name="Freeform 165"/>
            <p:cNvSpPr>
              <a:spLocks noChangeArrowheads="1"/>
            </p:cNvSpPr>
            <p:nvPr/>
          </p:nvSpPr>
          <p:spPr bwMode="auto">
            <a:xfrm>
              <a:off x="299494" y="124789"/>
              <a:ext cx="27454" cy="12480"/>
            </a:xfrm>
            <a:custGeom>
              <a:avLst/>
              <a:gdLst>
                <a:gd name="T0" fmla="*/ 62290630 w 11"/>
                <a:gd name="T1" fmla="*/ 0 h 5"/>
                <a:gd name="T2" fmla="*/ 0 w 11"/>
                <a:gd name="T3" fmla="*/ 18690048 h 5"/>
                <a:gd name="T4" fmla="*/ 12459124 w 11"/>
                <a:gd name="T5" fmla="*/ 31150080 h 5"/>
                <a:gd name="T6" fmla="*/ 68520192 w 11"/>
                <a:gd name="T7" fmla="*/ 18690048 h 5"/>
                <a:gd name="T8" fmla="*/ 62290630 w 11"/>
                <a:gd name="T9" fmla="*/ 0 h 5"/>
                <a:gd name="T10" fmla="*/ 0 60000 65536"/>
                <a:gd name="T11" fmla="*/ 0 60000 65536"/>
                <a:gd name="T12" fmla="*/ 0 60000 65536"/>
                <a:gd name="T13" fmla="*/ 0 60000 65536"/>
                <a:gd name="T14" fmla="*/ 0 60000 65536"/>
                <a:gd name="T15" fmla="*/ 0 w 11"/>
                <a:gd name="T16" fmla="*/ 0 h 5"/>
                <a:gd name="T17" fmla="*/ 11 w 11"/>
                <a:gd name="T18" fmla="*/ 5 h 5"/>
              </a:gdLst>
              <a:ahLst/>
              <a:cxnLst>
                <a:cxn ang="T10">
                  <a:pos x="T0" y="T1"/>
                </a:cxn>
                <a:cxn ang="T11">
                  <a:pos x="T2" y="T3"/>
                </a:cxn>
                <a:cxn ang="T12">
                  <a:pos x="T4" y="T5"/>
                </a:cxn>
                <a:cxn ang="T13">
                  <a:pos x="T6" y="T7"/>
                </a:cxn>
                <a:cxn ang="T14">
                  <a:pos x="T8" y="T9"/>
                </a:cxn>
              </a:cxnLst>
              <a:rect l="T15" t="T16" r="T17" b="T18"/>
              <a:pathLst>
                <a:path w="11" h="5">
                  <a:moveTo>
                    <a:pt x="10" y="0"/>
                  </a:moveTo>
                  <a:lnTo>
                    <a:pt x="0" y="3"/>
                  </a:lnTo>
                  <a:lnTo>
                    <a:pt x="2" y="5"/>
                  </a:lnTo>
                  <a:lnTo>
                    <a:pt x="11" y="3"/>
                  </a:lnTo>
                  <a:lnTo>
                    <a:pt x="10" y="0"/>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44" name="Rectangle 166"/>
            <p:cNvSpPr>
              <a:spLocks noChangeArrowheads="1"/>
            </p:cNvSpPr>
            <p:nvPr/>
          </p:nvSpPr>
          <p:spPr bwMode="auto">
            <a:xfrm>
              <a:off x="39933" y="174705"/>
              <a:ext cx="24958" cy="7488"/>
            </a:xfrm>
            <a:prstGeom prst="rect">
              <a:avLst/>
            </a:prstGeom>
            <a:grpFill/>
            <a:ln>
              <a:noFill/>
            </a:ln>
            <a:extLst>
              <a:ext uri="{91240B29-F687-4F45-9708-019B960494DF}">
                <a14:hiddenLine xmlns:a14="http://schemas.microsoft.com/office/drawing/2010/main" w="9525">
                  <a:solidFill>
                    <a:srgbClr val="000000"/>
                  </a:solidFill>
                  <a:bevel/>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endParaRPr>
            </a:p>
          </p:txBody>
        </p:sp>
        <p:sp>
          <p:nvSpPr>
            <p:cNvPr id="45" name="Rectangle 167"/>
            <p:cNvSpPr>
              <a:spLocks noChangeArrowheads="1"/>
            </p:cNvSpPr>
            <p:nvPr/>
          </p:nvSpPr>
          <p:spPr bwMode="auto">
            <a:xfrm>
              <a:off x="316965" y="177200"/>
              <a:ext cx="27454" cy="7488"/>
            </a:xfrm>
            <a:prstGeom prst="rect">
              <a:avLst/>
            </a:prstGeom>
            <a:grpFill/>
            <a:ln>
              <a:noFill/>
            </a:ln>
            <a:extLst>
              <a:ext uri="{91240B29-F687-4F45-9708-019B960494DF}">
                <a14:hiddenLine xmlns:a14="http://schemas.microsoft.com/office/drawing/2010/main" w="9525">
                  <a:solidFill>
                    <a:srgbClr val="000000"/>
                  </a:solidFill>
                  <a:bevel/>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endParaRPr>
            </a:p>
          </p:txBody>
        </p:sp>
      </p:grpSp>
      <p:grpSp>
        <p:nvGrpSpPr>
          <p:cNvPr id="46" name="Group 54"/>
          <p:cNvGrpSpPr>
            <a:grpSpLocks/>
          </p:cNvGrpSpPr>
          <p:nvPr/>
        </p:nvGrpSpPr>
        <p:grpSpPr bwMode="auto">
          <a:xfrm>
            <a:off x="6585304" y="4301656"/>
            <a:ext cx="300038" cy="389334"/>
            <a:chOff x="0" y="0"/>
            <a:chExt cx="299494" cy="389342"/>
          </a:xfrm>
          <a:solidFill>
            <a:srgbClr val="F8F8F8"/>
          </a:solidFill>
          <a:effectLst>
            <a:outerShdw blurRad="50800" dist="38100" dir="2700000" algn="tl" rotWithShape="0">
              <a:prstClr val="black">
                <a:alpha val="40000"/>
              </a:prstClr>
            </a:outerShdw>
          </a:effectLst>
        </p:grpSpPr>
        <p:sp>
          <p:nvSpPr>
            <p:cNvPr id="47" name="Freeform 170"/>
            <p:cNvSpPr>
              <a:spLocks noChangeArrowheads="1"/>
            </p:cNvSpPr>
            <p:nvPr/>
          </p:nvSpPr>
          <p:spPr bwMode="auto">
            <a:xfrm>
              <a:off x="0" y="112310"/>
              <a:ext cx="299494" cy="277032"/>
            </a:xfrm>
            <a:custGeom>
              <a:avLst/>
              <a:gdLst>
                <a:gd name="T0" fmla="*/ 498314756 w 90"/>
                <a:gd name="T1" fmla="*/ 924659386 h 83"/>
                <a:gd name="T2" fmla="*/ 996629512 w 90"/>
                <a:gd name="T3" fmla="*/ 0 h 83"/>
                <a:gd name="T4" fmla="*/ 0 w 90"/>
                <a:gd name="T5" fmla="*/ 0 h 83"/>
                <a:gd name="T6" fmla="*/ 498314756 w 90"/>
                <a:gd name="T7" fmla="*/ 924659386 h 83"/>
                <a:gd name="T8" fmla="*/ 0 60000 65536"/>
                <a:gd name="T9" fmla="*/ 0 60000 65536"/>
                <a:gd name="T10" fmla="*/ 0 60000 65536"/>
                <a:gd name="T11" fmla="*/ 0 60000 65536"/>
                <a:gd name="T12" fmla="*/ 0 w 90"/>
                <a:gd name="T13" fmla="*/ 0 h 83"/>
                <a:gd name="T14" fmla="*/ 90 w 90"/>
                <a:gd name="T15" fmla="*/ 83 h 83"/>
              </a:gdLst>
              <a:ahLst/>
              <a:cxnLst>
                <a:cxn ang="T8">
                  <a:pos x="T0" y="T1"/>
                </a:cxn>
                <a:cxn ang="T9">
                  <a:pos x="T2" y="T3"/>
                </a:cxn>
                <a:cxn ang="T10">
                  <a:pos x="T4" y="T5"/>
                </a:cxn>
                <a:cxn ang="T11">
                  <a:pos x="T6" y="T7"/>
                </a:cxn>
              </a:cxnLst>
              <a:rect l="T12" t="T13" r="T14" b="T15"/>
              <a:pathLst>
                <a:path w="90" h="83">
                  <a:moveTo>
                    <a:pt x="45" y="83"/>
                  </a:moveTo>
                  <a:cubicBezTo>
                    <a:pt x="90" y="59"/>
                    <a:pt x="90" y="0"/>
                    <a:pt x="90" y="0"/>
                  </a:cubicBezTo>
                  <a:cubicBezTo>
                    <a:pt x="0" y="0"/>
                    <a:pt x="0" y="0"/>
                    <a:pt x="0" y="0"/>
                  </a:cubicBezTo>
                  <a:cubicBezTo>
                    <a:pt x="0" y="0"/>
                    <a:pt x="0" y="59"/>
                    <a:pt x="45" y="83"/>
                  </a:cubicBezTo>
                  <a:close/>
                </a:path>
              </a:pathLst>
            </a:custGeom>
            <a:grpFill/>
            <a:ln>
              <a:noFill/>
            </a:ln>
            <a:effectLst>
              <a:outerShdw blurRad="101600" dir="18900000" sy="23000" kx="-1200000" algn="bl" rotWithShape="0">
                <a:prstClr val="black">
                  <a:alpha val="20000"/>
                </a:prstClr>
              </a:outerShdw>
            </a:effectLst>
            <a:extLst/>
          </p:spPr>
          <p:txBody>
            <a:bodyPr vert="horz" wrap="square" lIns="68580" tIns="34290" rIns="68580" bIns="3429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8" name="Freeform 171"/>
            <p:cNvSpPr>
              <a:spLocks noChangeArrowheads="1"/>
            </p:cNvSpPr>
            <p:nvPr/>
          </p:nvSpPr>
          <p:spPr bwMode="auto">
            <a:xfrm>
              <a:off x="0" y="0"/>
              <a:ext cx="299494" cy="94840"/>
            </a:xfrm>
            <a:custGeom>
              <a:avLst/>
              <a:gdLst>
                <a:gd name="T0" fmla="*/ 930188431 w 90"/>
                <a:gd name="T1" fmla="*/ 0 h 29"/>
                <a:gd name="T2" fmla="*/ 753007781 w 90"/>
                <a:gd name="T3" fmla="*/ 171124063 h 29"/>
                <a:gd name="T4" fmla="*/ 575830458 w 90"/>
                <a:gd name="T5" fmla="*/ 0 h 29"/>
                <a:gd name="T6" fmla="*/ 431873676 w 90"/>
                <a:gd name="T7" fmla="*/ 0 h 29"/>
                <a:gd name="T8" fmla="*/ 254693025 w 90"/>
                <a:gd name="T9" fmla="*/ 171124063 h 29"/>
                <a:gd name="T10" fmla="*/ 77515703 w 90"/>
                <a:gd name="T11" fmla="*/ 0 h 29"/>
                <a:gd name="T12" fmla="*/ 0 w 90"/>
                <a:gd name="T13" fmla="*/ 0 h 29"/>
                <a:gd name="T14" fmla="*/ 0 w 90"/>
                <a:gd name="T15" fmla="*/ 310159503 h 29"/>
                <a:gd name="T16" fmla="*/ 996629512 w 90"/>
                <a:gd name="T17" fmla="*/ 310159503 h 29"/>
                <a:gd name="T18" fmla="*/ 996629512 w 90"/>
                <a:gd name="T19" fmla="*/ 0 h 29"/>
                <a:gd name="T20" fmla="*/ 930188431 w 90"/>
                <a:gd name="T21" fmla="*/ 0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29"/>
                <a:gd name="T35" fmla="*/ 90 w 90"/>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grpFill/>
            <a:ln>
              <a:noFill/>
            </a:ln>
            <a:effectLst>
              <a:outerShdw blurRad="101600" dir="18900000" sy="23000" kx="-1200000" algn="bl" rotWithShape="0">
                <a:prstClr val="black">
                  <a:alpha val="20000"/>
                </a:prstClr>
              </a:outerShdw>
            </a:effectLst>
            <a:extLst/>
          </p:spPr>
          <p:txBody>
            <a:bodyPr vert="horz" wrap="square" lIns="68580" tIns="34290" rIns="68580" bIns="3429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sp>
        <p:nvSpPr>
          <p:cNvPr id="49" name="矩形 104"/>
          <p:cNvSpPr>
            <a:spLocks noChangeArrowheads="1"/>
          </p:cNvSpPr>
          <p:nvPr/>
        </p:nvSpPr>
        <p:spPr bwMode="auto">
          <a:xfrm>
            <a:off x="2305074" y="2497129"/>
            <a:ext cx="984871" cy="32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650" dirty="0">
                <a:solidFill>
                  <a:srgbClr val="395E9D"/>
                </a:solidFill>
                <a:latin typeface="微软雅黑" panose="020B0503020204020204" pitchFamily="34" charset="-122"/>
                <a:ea typeface="微软雅黑" panose="020B0503020204020204" pitchFamily="34" charset="-122"/>
                <a:sym typeface="方正兰亭黑_GBK" panose="02000000000000000000" pitchFamily="2" charset="-122"/>
              </a:rPr>
              <a:t>添加标题</a:t>
            </a:r>
            <a:endParaRPr lang="en-US" sz="1650" dirty="0">
              <a:solidFill>
                <a:srgbClr val="395E9D"/>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50" name="矩形 47"/>
          <p:cNvSpPr>
            <a:spLocks noChangeArrowheads="1"/>
          </p:cNvSpPr>
          <p:nvPr/>
        </p:nvSpPr>
        <p:spPr bwMode="auto">
          <a:xfrm>
            <a:off x="2305074" y="2836458"/>
            <a:ext cx="3146822" cy="84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pPr>
            <a:r>
              <a:rPr lang="zh-CN" altLang="en-US" sz="1050" dirty="0">
                <a:solidFill>
                  <a:srgbClr val="395E9D"/>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在此录入上述图表的综合描述说明，在此录入上述图表的综合描述说明，在此录入上述图表的综合描述说明，在此录入上述图表的综合描述说明，在此录入上述图表的综合描述说明</a:t>
            </a:r>
          </a:p>
        </p:txBody>
      </p:sp>
      <p:sp>
        <p:nvSpPr>
          <p:cNvPr id="51" name="矩形 106"/>
          <p:cNvSpPr>
            <a:spLocks noChangeArrowheads="1"/>
          </p:cNvSpPr>
          <p:nvPr/>
        </p:nvSpPr>
        <p:spPr bwMode="auto">
          <a:xfrm>
            <a:off x="2193088" y="4847756"/>
            <a:ext cx="1164431" cy="32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65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添加标题</a:t>
            </a:r>
            <a:endParaRPr lang="en-US" sz="165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52" name="矩形 47"/>
          <p:cNvSpPr>
            <a:spLocks noChangeArrowheads="1"/>
          </p:cNvSpPr>
          <p:nvPr/>
        </p:nvSpPr>
        <p:spPr bwMode="auto">
          <a:xfrm>
            <a:off x="2035926" y="5135788"/>
            <a:ext cx="1478756" cy="364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8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在此录入上述图表的描述说明，在此录入上述</a:t>
            </a:r>
            <a:endParaRPr lang="zh-CN" altLang="en-US" sz="800" dirty="0">
              <a:solidFill>
                <a:schemeClr val="bg1"/>
              </a:solidFill>
              <a:latin typeface="微软雅黑" panose="020B0503020204020204" pitchFamily="34" charset="-122"/>
              <a:ea typeface="微软雅黑" panose="020B0503020204020204" pitchFamily="34" charset="-122"/>
            </a:endParaRPr>
          </a:p>
        </p:txBody>
      </p:sp>
      <p:sp>
        <p:nvSpPr>
          <p:cNvPr id="53" name="矩形 108"/>
          <p:cNvSpPr>
            <a:spLocks noChangeArrowheads="1"/>
          </p:cNvSpPr>
          <p:nvPr/>
        </p:nvSpPr>
        <p:spPr bwMode="auto">
          <a:xfrm>
            <a:off x="4173098" y="4847756"/>
            <a:ext cx="1163240" cy="32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65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添加标题</a:t>
            </a:r>
            <a:endParaRPr lang="en-US" sz="165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54" name="矩形 47"/>
          <p:cNvSpPr>
            <a:spLocks noChangeArrowheads="1"/>
          </p:cNvSpPr>
          <p:nvPr/>
        </p:nvSpPr>
        <p:spPr bwMode="auto">
          <a:xfrm>
            <a:off x="4015936" y="5135788"/>
            <a:ext cx="1478756" cy="364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8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在此录入上述图表的描述说明，在此录入上述</a:t>
            </a:r>
            <a:endParaRPr lang="zh-CN" altLang="en-US" sz="800" dirty="0">
              <a:solidFill>
                <a:schemeClr val="bg1"/>
              </a:solidFill>
              <a:latin typeface="微软雅黑" panose="020B0503020204020204" pitchFamily="34" charset="-122"/>
              <a:ea typeface="微软雅黑" panose="020B0503020204020204" pitchFamily="34" charset="-122"/>
            </a:endParaRPr>
          </a:p>
        </p:txBody>
      </p:sp>
      <p:sp>
        <p:nvSpPr>
          <p:cNvPr id="55" name="矩形 110"/>
          <p:cNvSpPr>
            <a:spLocks noChangeArrowheads="1"/>
          </p:cNvSpPr>
          <p:nvPr/>
        </p:nvSpPr>
        <p:spPr bwMode="auto">
          <a:xfrm>
            <a:off x="8131926" y="4847756"/>
            <a:ext cx="1164431" cy="32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65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添加标题</a:t>
            </a:r>
            <a:endParaRPr lang="en-US" sz="165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56" name="矩形 47"/>
          <p:cNvSpPr>
            <a:spLocks noChangeArrowheads="1"/>
          </p:cNvSpPr>
          <p:nvPr/>
        </p:nvSpPr>
        <p:spPr bwMode="auto">
          <a:xfrm>
            <a:off x="7974763" y="5135788"/>
            <a:ext cx="1478756" cy="364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8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在此录入上述图表的描述说明，在此录入上述</a:t>
            </a:r>
            <a:endParaRPr lang="zh-CN" altLang="en-US" sz="800" dirty="0">
              <a:solidFill>
                <a:schemeClr val="bg1"/>
              </a:solidFill>
              <a:latin typeface="微软雅黑" panose="020B0503020204020204" pitchFamily="34" charset="-122"/>
              <a:ea typeface="微软雅黑" panose="020B0503020204020204" pitchFamily="34" charset="-122"/>
            </a:endParaRPr>
          </a:p>
        </p:txBody>
      </p:sp>
      <p:sp>
        <p:nvSpPr>
          <p:cNvPr id="57" name="矩形 112"/>
          <p:cNvSpPr>
            <a:spLocks noChangeArrowheads="1"/>
          </p:cNvSpPr>
          <p:nvPr/>
        </p:nvSpPr>
        <p:spPr bwMode="auto">
          <a:xfrm>
            <a:off x="6153107" y="4847756"/>
            <a:ext cx="1163241" cy="32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65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添加标题</a:t>
            </a:r>
            <a:endParaRPr lang="en-US" sz="165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58" name="矩形 47"/>
          <p:cNvSpPr>
            <a:spLocks noChangeArrowheads="1"/>
          </p:cNvSpPr>
          <p:nvPr/>
        </p:nvSpPr>
        <p:spPr bwMode="auto">
          <a:xfrm>
            <a:off x="5994754" y="5135788"/>
            <a:ext cx="1478756" cy="364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8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在此录入上述图表的描述说明，在此录入上述</a:t>
            </a:r>
            <a:endParaRPr lang="zh-CN" altLang="en-US" sz="80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901315696"/>
      </p:ext>
    </p:extLst>
  </p:cSld>
  <p:clrMapOvr>
    <a:masterClrMapping/>
  </p:clrMapOvr>
  <mc:AlternateContent xmlns:mc="http://schemas.openxmlformats.org/markup-compatibility/2006">
    <mc:Choice xmlns:p14="http://schemas.microsoft.com/office/powerpoint/2010/main" Requires="p14">
      <p:transition spd="slow" p14:dur="2000" advTm="3576"/>
    </mc:Choice>
    <mc:Fallback>
      <p:transition spd="slow" advTm="35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0-#ppt_w/2"/>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p:cBhvr>
                                        <p:cTn id="16" dur="500"/>
                                        <p:tgtEl>
                                          <p:spTgt spid="7"/>
                                        </p:tgtEl>
                                      </p:cBhvr>
                                    </p:animEffect>
                                  </p:childTnLst>
                                </p:cTn>
                              </p:par>
                              <p:par>
                                <p:cTn id="17" presetID="22" presetClass="entr" presetSubtype="2" fill="hold" grpId="0" nodeType="withEffect">
                                  <p:stCondLst>
                                    <p:cond delay="250"/>
                                  </p:stCondLst>
                                  <p:childTnLst>
                                    <p:set>
                                      <p:cBhvr>
                                        <p:cTn id="18" dur="1" fill="hold">
                                          <p:stCondLst>
                                            <p:cond delay="0"/>
                                          </p:stCondLst>
                                        </p:cTn>
                                        <p:tgtEl>
                                          <p:spTgt spid="49"/>
                                        </p:tgtEl>
                                        <p:attrNameLst>
                                          <p:attrName>style.visibility</p:attrName>
                                        </p:attrNameLst>
                                      </p:cBhvr>
                                      <p:to>
                                        <p:strVal val="visible"/>
                                      </p:to>
                                    </p:set>
                                    <p:animEffect>
                                      <p:cBhvr>
                                        <p:cTn id="19" dur="500"/>
                                        <p:tgtEl>
                                          <p:spTgt spid="49"/>
                                        </p:tgtEl>
                                      </p:cBhvr>
                                    </p:animEffect>
                                  </p:childTnLst>
                                </p:cTn>
                              </p:par>
                              <p:par>
                                <p:cTn id="20" presetID="22" presetClass="entr" presetSubtype="2" fill="hold" grpId="0" nodeType="withEffect">
                                  <p:stCondLst>
                                    <p:cond delay="250"/>
                                  </p:stCondLst>
                                  <p:childTnLst>
                                    <p:set>
                                      <p:cBhvr>
                                        <p:cTn id="21" dur="1" fill="hold">
                                          <p:stCondLst>
                                            <p:cond delay="0"/>
                                          </p:stCondLst>
                                        </p:cTn>
                                        <p:tgtEl>
                                          <p:spTgt spid="50"/>
                                        </p:tgtEl>
                                        <p:attrNameLst>
                                          <p:attrName>style.visibility</p:attrName>
                                        </p:attrNameLst>
                                      </p:cBhvr>
                                      <p:to>
                                        <p:strVal val="visible"/>
                                      </p:to>
                                    </p:set>
                                    <p:animEffect>
                                      <p:cBhvr>
                                        <p:cTn id="22" dur="500"/>
                                        <p:tgtEl>
                                          <p:spTgt spid="50"/>
                                        </p:tgtEl>
                                      </p:cBhvr>
                                    </p:animEffect>
                                  </p:childTnLst>
                                </p:cTn>
                              </p:par>
                            </p:childTnLst>
                          </p:cTn>
                        </p:par>
                        <p:par>
                          <p:cTn id="23" fill="hold">
                            <p:stCondLst>
                              <p:cond delay="1750"/>
                            </p:stCondLst>
                            <p:childTnLst>
                              <p:par>
                                <p:cTn id="24" presetID="21" presetClass="entr" presetSubtype="1" fill="hold" grpId="0" nodeType="afterEffect" nodePh="1">
                                  <p:stCondLst>
                                    <p:cond delay="0"/>
                                  </p:stCondLst>
                                  <p:endCondLst>
                                    <p:cond evt="begin" delay="0">
                                      <p:tn val="24"/>
                                    </p:cond>
                                  </p:endCondLst>
                                  <p:childTnLst>
                                    <p:set>
                                      <p:cBhvr>
                                        <p:cTn id="25" dur="1" fill="hold">
                                          <p:stCondLst>
                                            <p:cond delay="0"/>
                                          </p:stCondLst>
                                        </p:cTn>
                                        <p:tgtEl>
                                          <p:spTgt spid="8"/>
                                        </p:tgtEl>
                                        <p:attrNameLst>
                                          <p:attrName>style.visibility</p:attrName>
                                        </p:attrNameLst>
                                      </p:cBhvr>
                                      <p:to>
                                        <p:strVal val="visible"/>
                                      </p:to>
                                    </p:set>
                                    <p:animEffect>
                                      <p:cBhvr>
                                        <p:cTn id="26" dur="400"/>
                                        <p:tgtEl>
                                          <p:spTgt spid="8"/>
                                        </p:tgtEl>
                                      </p:cBhvr>
                                    </p:animEffect>
                                  </p:childTnLst>
                                </p:cTn>
                              </p:par>
                            </p:childTnLst>
                          </p:cTn>
                        </p:par>
                        <p:par>
                          <p:cTn id="27" fill="hold">
                            <p:stCondLst>
                              <p:cond delay="2150"/>
                            </p:stCondLst>
                            <p:childTnLst>
                              <p:par>
                                <p:cTn id="28" presetID="21" presetClass="entr" presetSubtype="1" fill="hold" grpId="0" nodeType="afterEffect" nodePh="1">
                                  <p:stCondLst>
                                    <p:cond delay="0"/>
                                  </p:stCondLst>
                                  <p:endCondLst>
                                    <p:cond evt="begin" delay="0">
                                      <p:tn val="28"/>
                                    </p:cond>
                                  </p:endCondLst>
                                  <p:childTnLst>
                                    <p:set>
                                      <p:cBhvr>
                                        <p:cTn id="29" dur="1" fill="hold">
                                          <p:stCondLst>
                                            <p:cond delay="0"/>
                                          </p:stCondLst>
                                        </p:cTn>
                                        <p:tgtEl>
                                          <p:spTgt spid="9"/>
                                        </p:tgtEl>
                                        <p:attrNameLst>
                                          <p:attrName>style.visibility</p:attrName>
                                        </p:attrNameLst>
                                      </p:cBhvr>
                                      <p:to>
                                        <p:strVal val="visible"/>
                                      </p:to>
                                    </p:set>
                                    <p:animEffect>
                                      <p:cBhvr>
                                        <p:cTn id="30" dur="400"/>
                                        <p:tgtEl>
                                          <p:spTgt spid="9"/>
                                        </p:tgtEl>
                                      </p:cBhvr>
                                    </p:animEffect>
                                  </p:childTnLst>
                                </p:cTn>
                              </p:par>
                            </p:childTnLst>
                          </p:cTn>
                        </p:par>
                        <p:par>
                          <p:cTn id="31" fill="hold">
                            <p:stCondLst>
                              <p:cond delay="2550"/>
                            </p:stCondLst>
                            <p:childTnLst>
                              <p:par>
                                <p:cTn id="32" presetID="21" presetClass="entr" presetSubtype="1" fill="hold" grpId="0" nodeType="afterEffect" nodePh="1">
                                  <p:stCondLst>
                                    <p:cond delay="0"/>
                                  </p:stCondLst>
                                  <p:endCondLst>
                                    <p:cond evt="begin" delay="0">
                                      <p:tn val="32"/>
                                    </p:cond>
                                  </p:endCondLst>
                                  <p:childTnLst>
                                    <p:set>
                                      <p:cBhvr>
                                        <p:cTn id="33" dur="1" fill="hold">
                                          <p:stCondLst>
                                            <p:cond delay="0"/>
                                          </p:stCondLst>
                                        </p:cTn>
                                        <p:tgtEl>
                                          <p:spTgt spid="10"/>
                                        </p:tgtEl>
                                        <p:attrNameLst>
                                          <p:attrName>style.visibility</p:attrName>
                                        </p:attrNameLst>
                                      </p:cBhvr>
                                      <p:to>
                                        <p:strVal val="visible"/>
                                      </p:to>
                                    </p:set>
                                    <p:animEffect>
                                      <p:cBhvr>
                                        <p:cTn id="34" dur="400"/>
                                        <p:tgtEl>
                                          <p:spTgt spid="10"/>
                                        </p:tgtEl>
                                      </p:cBhvr>
                                    </p:animEffect>
                                  </p:childTnLst>
                                </p:cTn>
                              </p:par>
                            </p:childTnLst>
                          </p:cTn>
                        </p:par>
                        <p:par>
                          <p:cTn id="35" fill="hold">
                            <p:stCondLst>
                              <p:cond delay="2950"/>
                            </p:stCondLst>
                            <p:childTnLst>
                              <p:par>
                                <p:cTn id="36" presetID="21" presetClass="entr" presetSubtype="1" fill="hold" grpId="0" nodeType="afterEffect" nodePh="1">
                                  <p:stCondLst>
                                    <p:cond delay="0"/>
                                  </p:stCondLst>
                                  <p:endCondLst>
                                    <p:cond evt="begin" delay="0">
                                      <p:tn val="36"/>
                                    </p:cond>
                                  </p:endCondLst>
                                  <p:childTnLst>
                                    <p:set>
                                      <p:cBhvr>
                                        <p:cTn id="37" dur="1" fill="hold">
                                          <p:stCondLst>
                                            <p:cond delay="0"/>
                                          </p:stCondLst>
                                        </p:cTn>
                                        <p:tgtEl>
                                          <p:spTgt spid="11"/>
                                        </p:tgtEl>
                                        <p:attrNameLst>
                                          <p:attrName>style.visibility</p:attrName>
                                        </p:attrNameLst>
                                      </p:cBhvr>
                                      <p:to>
                                        <p:strVal val="visible"/>
                                      </p:to>
                                    </p:set>
                                    <p:animEffect>
                                      <p:cBhvr>
                                        <p:cTn id="38" dur="400"/>
                                        <p:tgtEl>
                                          <p:spTgt spid="11"/>
                                        </p:tgtEl>
                                      </p:cBhvr>
                                    </p:animEffect>
                                  </p:childTnLst>
                                </p:cTn>
                              </p:par>
                            </p:childTnLst>
                          </p:cTn>
                        </p:par>
                        <p:par>
                          <p:cTn id="39" fill="hold">
                            <p:stCondLst>
                              <p:cond delay="3350"/>
                            </p:stCondLst>
                            <p:childTnLst>
                              <p:par>
                                <p:cTn id="40" presetID="10" presetClass="entr" presetSubtype="0"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p:cBhvr>
                                        <p:cTn id="42" dur="250"/>
                                        <p:tgtEl>
                                          <p:spTgt spid="12"/>
                                        </p:tgtEl>
                                      </p:cBhvr>
                                    </p:animEffect>
                                  </p:childTnLst>
                                </p:cTn>
                              </p:par>
                              <p:par>
                                <p:cTn id="43" presetID="10"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p:cBhvr>
                                        <p:cTn id="45" dur="250"/>
                                        <p:tgtEl>
                                          <p:spTgt spid="15"/>
                                        </p:tgtEl>
                                      </p:cBhvr>
                                    </p:animEffect>
                                  </p:childTnLst>
                                </p:cTn>
                              </p:par>
                              <p:par>
                                <p:cTn id="46" presetID="10" presetClass="entr" presetSubtype="0" fill="hold" nodeType="withEffect">
                                  <p:stCondLst>
                                    <p:cond delay="0"/>
                                  </p:stCondLst>
                                  <p:childTnLst>
                                    <p:set>
                                      <p:cBhvr>
                                        <p:cTn id="47" dur="1" fill="hold">
                                          <p:stCondLst>
                                            <p:cond delay="0"/>
                                          </p:stCondLst>
                                        </p:cTn>
                                        <p:tgtEl>
                                          <p:spTgt spid="46"/>
                                        </p:tgtEl>
                                        <p:attrNameLst>
                                          <p:attrName>style.visibility</p:attrName>
                                        </p:attrNameLst>
                                      </p:cBhvr>
                                      <p:to>
                                        <p:strVal val="visible"/>
                                      </p:to>
                                    </p:set>
                                    <p:animEffect>
                                      <p:cBhvr>
                                        <p:cTn id="48" dur="250"/>
                                        <p:tgtEl>
                                          <p:spTgt spid="46"/>
                                        </p:tgtEl>
                                      </p:cBhvr>
                                    </p:animEffect>
                                  </p:childTnLst>
                                </p:cTn>
                              </p:par>
                              <p:par>
                                <p:cTn id="49" presetID="10"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p:cBhvr>
                                        <p:cTn id="51" dur="250"/>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51"/>
                                        </p:tgtEl>
                                        <p:attrNameLst>
                                          <p:attrName>style.visibility</p:attrName>
                                        </p:attrNameLst>
                                      </p:cBhvr>
                                      <p:to>
                                        <p:strVal val="visible"/>
                                      </p:to>
                                    </p:set>
                                    <p:anim calcmode="lin" valueType="num">
                                      <p:cBhvr additive="base">
                                        <p:cTn id="56" dur="500" fill="hold"/>
                                        <p:tgtEl>
                                          <p:spTgt spid="51"/>
                                        </p:tgtEl>
                                        <p:attrNameLst>
                                          <p:attrName>ppt_x</p:attrName>
                                        </p:attrNameLst>
                                      </p:cBhvr>
                                      <p:tavLst>
                                        <p:tav tm="0">
                                          <p:val>
                                            <p:strVal val="#ppt_x"/>
                                          </p:val>
                                        </p:tav>
                                        <p:tav tm="100000">
                                          <p:val>
                                            <p:strVal val="#ppt_x"/>
                                          </p:val>
                                        </p:tav>
                                      </p:tavLst>
                                    </p:anim>
                                    <p:anim calcmode="lin" valueType="num">
                                      <p:cBhvr additive="base">
                                        <p:cTn id="57" dur="500" fill="hold"/>
                                        <p:tgtEl>
                                          <p:spTgt spid="51"/>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52"/>
                                        </p:tgtEl>
                                        <p:attrNameLst>
                                          <p:attrName>style.visibility</p:attrName>
                                        </p:attrNameLst>
                                      </p:cBhvr>
                                      <p:to>
                                        <p:strVal val="visible"/>
                                      </p:to>
                                    </p:set>
                                    <p:anim calcmode="lin" valueType="num">
                                      <p:cBhvr additive="base">
                                        <p:cTn id="60" dur="500" fill="hold"/>
                                        <p:tgtEl>
                                          <p:spTgt spid="52"/>
                                        </p:tgtEl>
                                        <p:attrNameLst>
                                          <p:attrName>ppt_x</p:attrName>
                                        </p:attrNameLst>
                                      </p:cBhvr>
                                      <p:tavLst>
                                        <p:tav tm="0">
                                          <p:val>
                                            <p:strVal val="#ppt_x"/>
                                          </p:val>
                                        </p:tav>
                                        <p:tav tm="100000">
                                          <p:val>
                                            <p:strVal val="#ppt_x"/>
                                          </p:val>
                                        </p:tav>
                                      </p:tavLst>
                                    </p:anim>
                                    <p:anim calcmode="lin" valueType="num">
                                      <p:cBhvr additive="base">
                                        <p:cTn id="61" dur="500" fill="hold"/>
                                        <p:tgtEl>
                                          <p:spTgt spid="52"/>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53"/>
                                        </p:tgtEl>
                                        <p:attrNameLst>
                                          <p:attrName>style.visibility</p:attrName>
                                        </p:attrNameLst>
                                      </p:cBhvr>
                                      <p:to>
                                        <p:strVal val="visible"/>
                                      </p:to>
                                    </p:set>
                                    <p:anim calcmode="lin" valueType="num">
                                      <p:cBhvr additive="base">
                                        <p:cTn id="64" dur="500" fill="hold"/>
                                        <p:tgtEl>
                                          <p:spTgt spid="53"/>
                                        </p:tgtEl>
                                        <p:attrNameLst>
                                          <p:attrName>ppt_x</p:attrName>
                                        </p:attrNameLst>
                                      </p:cBhvr>
                                      <p:tavLst>
                                        <p:tav tm="0">
                                          <p:val>
                                            <p:strVal val="#ppt_x"/>
                                          </p:val>
                                        </p:tav>
                                        <p:tav tm="100000">
                                          <p:val>
                                            <p:strVal val="#ppt_x"/>
                                          </p:val>
                                        </p:tav>
                                      </p:tavLst>
                                    </p:anim>
                                    <p:anim calcmode="lin" valueType="num">
                                      <p:cBhvr additive="base">
                                        <p:cTn id="65" dur="500" fill="hold"/>
                                        <p:tgtEl>
                                          <p:spTgt spid="53"/>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54"/>
                                        </p:tgtEl>
                                        <p:attrNameLst>
                                          <p:attrName>style.visibility</p:attrName>
                                        </p:attrNameLst>
                                      </p:cBhvr>
                                      <p:to>
                                        <p:strVal val="visible"/>
                                      </p:to>
                                    </p:set>
                                    <p:anim calcmode="lin" valueType="num">
                                      <p:cBhvr additive="base">
                                        <p:cTn id="68" dur="500" fill="hold"/>
                                        <p:tgtEl>
                                          <p:spTgt spid="54"/>
                                        </p:tgtEl>
                                        <p:attrNameLst>
                                          <p:attrName>ppt_x</p:attrName>
                                        </p:attrNameLst>
                                      </p:cBhvr>
                                      <p:tavLst>
                                        <p:tav tm="0">
                                          <p:val>
                                            <p:strVal val="#ppt_x"/>
                                          </p:val>
                                        </p:tav>
                                        <p:tav tm="100000">
                                          <p:val>
                                            <p:strVal val="#ppt_x"/>
                                          </p:val>
                                        </p:tav>
                                      </p:tavLst>
                                    </p:anim>
                                    <p:anim calcmode="lin" valueType="num">
                                      <p:cBhvr additive="base">
                                        <p:cTn id="69" dur="500" fill="hold"/>
                                        <p:tgtEl>
                                          <p:spTgt spid="54"/>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55"/>
                                        </p:tgtEl>
                                        <p:attrNameLst>
                                          <p:attrName>style.visibility</p:attrName>
                                        </p:attrNameLst>
                                      </p:cBhvr>
                                      <p:to>
                                        <p:strVal val="visible"/>
                                      </p:to>
                                    </p:set>
                                    <p:anim calcmode="lin" valueType="num">
                                      <p:cBhvr additive="base">
                                        <p:cTn id="72" dur="500" fill="hold"/>
                                        <p:tgtEl>
                                          <p:spTgt spid="55"/>
                                        </p:tgtEl>
                                        <p:attrNameLst>
                                          <p:attrName>ppt_x</p:attrName>
                                        </p:attrNameLst>
                                      </p:cBhvr>
                                      <p:tavLst>
                                        <p:tav tm="0">
                                          <p:val>
                                            <p:strVal val="#ppt_x"/>
                                          </p:val>
                                        </p:tav>
                                        <p:tav tm="100000">
                                          <p:val>
                                            <p:strVal val="#ppt_x"/>
                                          </p:val>
                                        </p:tav>
                                      </p:tavLst>
                                    </p:anim>
                                    <p:anim calcmode="lin" valueType="num">
                                      <p:cBhvr additive="base">
                                        <p:cTn id="73" dur="500" fill="hold"/>
                                        <p:tgtEl>
                                          <p:spTgt spid="55"/>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56"/>
                                        </p:tgtEl>
                                        <p:attrNameLst>
                                          <p:attrName>style.visibility</p:attrName>
                                        </p:attrNameLst>
                                      </p:cBhvr>
                                      <p:to>
                                        <p:strVal val="visible"/>
                                      </p:to>
                                    </p:set>
                                    <p:anim calcmode="lin" valueType="num">
                                      <p:cBhvr additive="base">
                                        <p:cTn id="76" dur="500" fill="hold"/>
                                        <p:tgtEl>
                                          <p:spTgt spid="56"/>
                                        </p:tgtEl>
                                        <p:attrNameLst>
                                          <p:attrName>ppt_x</p:attrName>
                                        </p:attrNameLst>
                                      </p:cBhvr>
                                      <p:tavLst>
                                        <p:tav tm="0">
                                          <p:val>
                                            <p:strVal val="#ppt_x"/>
                                          </p:val>
                                        </p:tav>
                                        <p:tav tm="100000">
                                          <p:val>
                                            <p:strVal val="#ppt_x"/>
                                          </p:val>
                                        </p:tav>
                                      </p:tavLst>
                                    </p:anim>
                                    <p:anim calcmode="lin" valueType="num">
                                      <p:cBhvr additive="base">
                                        <p:cTn id="77" dur="500" fill="hold"/>
                                        <p:tgtEl>
                                          <p:spTgt spid="56"/>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57"/>
                                        </p:tgtEl>
                                        <p:attrNameLst>
                                          <p:attrName>style.visibility</p:attrName>
                                        </p:attrNameLst>
                                      </p:cBhvr>
                                      <p:to>
                                        <p:strVal val="visible"/>
                                      </p:to>
                                    </p:set>
                                    <p:anim calcmode="lin" valueType="num">
                                      <p:cBhvr additive="base">
                                        <p:cTn id="80" dur="500" fill="hold"/>
                                        <p:tgtEl>
                                          <p:spTgt spid="57"/>
                                        </p:tgtEl>
                                        <p:attrNameLst>
                                          <p:attrName>ppt_x</p:attrName>
                                        </p:attrNameLst>
                                      </p:cBhvr>
                                      <p:tavLst>
                                        <p:tav tm="0">
                                          <p:val>
                                            <p:strVal val="#ppt_x"/>
                                          </p:val>
                                        </p:tav>
                                        <p:tav tm="100000">
                                          <p:val>
                                            <p:strVal val="#ppt_x"/>
                                          </p:val>
                                        </p:tav>
                                      </p:tavLst>
                                    </p:anim>
                                    <p:anim calcmode="lin" valueType="num">
                                      <p:cBhvr additive="base">
                                        <p:cTn id="81" dur="500" fill="hold"/>
                                        <p:tgtEl>
                                          <p:spTgt spid="57"/>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58"/>
                                        </p:tgtEl>
                                        <p:attrNameLst>
                                          <p:attrName>style.visibility</p:attrName>
                                        </p:attrNameLst>
                                      </p:cBhvr>
                                      <p:to>
                                        <p:strVal val="visible"/>
                                      </p:to>
                                    </p:set>
                                    <p:anim calcmode="lin" valueType="num">
                                      <p:cBhvr additive="base">
                                        <p:cTn id="84" dur="500" fill="hold"/>
                                        <p:tgtEl>
                                          <p:spTgt spid="58"/>
                                        </p:tgtEl>
                                        <p:attrNameLst>
                                          <p:attrName>ppt_x</p:attrName>
                                        </p:attrNameLst>
                                      </p:cBhvr>
                                      <p:tavLst>
                                        <p:tav tm="0">
                                          <p:val>
                                            <p:strVal val="#ppt_x"/>
                                          </p:val>
                                        </p:tav>
                                        <p:tav tm="100000">
                                          <p:val>
                                            <p:strVal val="#ppt_x"/>
                                          </p:val>
                                        </p:tav>
                                      </p:tavLst>
                                    </p:anim>
                                    <p:anim calcmode="lin" valueType="num">
                                      <p:cBhvr additive="base">
                                        <p:cTn id="85"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utoUpdateAnimBg="0"/>
      <p:bldP spid="7" grpId="0" bldLvl="0" animBg="1" autoUpdateAnimBg="0"/>
      <p:bldP spid="8" grpId="0" bldLvl="0"/>
      <p:bldP spid="9" grpId="0" bldLvl="0"/>
      <p:bldP spid="10" grpId="0" bldLvl="0"/>
      <p:bldP spid="11" grpId="0" bldLvl="0"/>
      <p:bldP spid="49" grpId="0" bldLvl="0" autoUpdateAnimBg="0"/>
      <p:bldP spid="50" grpId="0" bldLvl="0" autoUpdateAnimBg="0"/>
      <p:bldP spid="51" grpId="0"/>
      <p:bldP spid="52" grpId="0"/>
      <p:bldP spid="53" grpId="0"/>
      <p:bldP spid="54" grpId="0"/>
      <p:bldP spid="55" grpId="0"/>
      <p:bldP spid="56" grpId="0"/>
      <p:bldP spid="57" grpId="0"/>
      <p:bldP spid="5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1.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0866"/>
          <a:stretch/>
        </p:blipFill>
        <p:spPr bwMode="auto">
          <a:xfrm>
            <a:off x="0" y="-1"/>
            <a:ext cx="12192000" cy="2004235"/>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18"/>
          <p:cNvSpPr txBox="1">
            <a:spLocks noChangeArrowheads="1"/>
          </p:cNvSpPr>
          <p:nvPr/>
        </p:nvSpPr>
        <p:spPr bwMode="gray">
          <a:xfrm>
            <a:off x="5297643" y="876284"/>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微软雅黑" panose="020B0503020204020204" pitchFamily="34" charset="-122"/>
                <a:ea typeface="微软雅黑" panose="020B0503020204020204" pitchFamily="34" charset="-122"/>
              </a:rPr>
              <a:t>标题内容</a:t>
            </a:r>
          </a:p>
        </p:txBody>
      </p:sp>
      <p:cxnSp>
        <p:nvCxnSpPr>
          <p:cNvPr id="4" name="直接连接符​​ 14"/>
          <p:cNvCxnSpPr>
            <a:cxnSpLocks/>
          </p:cNvCxnSpPr>
          <p:nvPr/>
        </p:nvCxnSpPr>
        <p:spPr>
          <a:xfrm>
            <a:off x="0"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14"/>
          <p:cNvCxnSpPr>
            <a:cxnSpLocks/>
          </p:cNvCxnSpPr>
          <p:nvPr/>
        </p:nvCxnSpPr>
        <p:spPr>
          <a:xfrm>
            <a:off x="7667636"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 name="Oval 6"/>
          <p:cNvSpPr>
            <a:spLocks noChangeArrowheads="1"/>
          </p:cNvSpPr>
          <p:nvPr/>
        </p:nvSpPr>
        <p:spPr bwMode="auto">
          <a:xfrm>
            <a:off x="2089316" y="3314598"/>
            <a:ext cx="1962574" cy="1962574"/>
          </a:xfrm>
          <a:prstGeom prst="ellipse">
            <a:avLst/>
          </a:prstGeom>
          <a:solidFill>
            <a:schemeClr val="bg1"/>
          </a:solidFill>
          <a:ln>
            <a:noFill/>
          </a:ln>
          <a:effectLst>
            <a:outerShdw blurRad="50800" dist="38100" dir="2700000" algn="tl" rotWithShape="0">
              <a:prstClr val="black">
                <a:alpha val="40000"/>
              </a:prstClr>
            </a:outerShdw>
          </a:effectLs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Oval 7"/>
          <p:cNvSpPr>
            <a:spLocks noChangeArrowheads="1"/>
          </p:cNvSpPr>
          <p:nvPr/>
        </p:nvSpPr>
        <p:spPr bwMode="auto">
          <a:xfrm>
            <a:off x="4686247" y="3587147"/>
            <a:ext cx="1611477" cy="1609096"/>
          </a:xfrm>
          <a:prstGeom prst="ellipse">
            <a:avLst/>
          </a:prstGeom>
          <a:solidFill>
            <a:schemeClr val="bg1"/>
          </a:solidFill>
          <a:ln>
            <a:noFill/>
          </a:ln>
          <a:effectLst>
            <a:outerShdw blurRad="50800" dist="38100" dir="2700000" algn="tl" rotWithShape="0">
              <a:prstClr val="black">
                <a:alpha val="40000"/>
              </a:prstClr>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Oval 8"/>
          <p:cNvSpPr>
            <a:spLocks noChangeArrowheads="1"/>
          </p:cNvSpPr>
          <p:nvPr/>
        </p:nvSpPr>
        <p:spPr bwMode="auto">
          <a:xfrm>
            <a:off x="6933268" y="3835890"/>
            <a:ext cx="1303225" cy="1303226"/>
          </a:xfrm>
          <a:prstGeom prst="ellipse">
            <a:avLst/>
          </a:prstGeom>
          <a:solidFill>
            <a:schemeClr val="bg1"/>
          </a:solidFill>
          <a:ln>
            <a:noFill/>
          </a:ln>
          <a:effectLst>
            <a:outerShdw blurRad="50800" dist="38100" dir="2700000" algn="tl" rotWithShape="0">
              <a:prstClr val="black">
                <a:alpha val="40000"/>
              </a:prstClr>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Oval 9"/>
          <p:cNvSpPr>
            <a:spLocks noChangeArrowheads="1"/>
          </p:cNvSpPr>
          <p:nvPr/>
        </p:nvSpPr>
        <p:spPr bwMode="auto">
          <a:xfrm>
            <a:off x="8872038" y="4009651"/>
            <a:ext cx="1146125" cy="1146125"/>
          </a:xfrm>
          <a:prstGeom prst="ellipse">
            <a:avLst/>
          </a:prstGeom>
          <a:solidFill>
            <a:schemeClr val="bg1"/>
          </a:solidFill>
          <a:ln>
            <a:noFill/>
          </a:ln>
          <a:effectLst>
            <a:outerShdw blurRad="50800" dist="38100" dir="2700000" algn="tl" rotWithShape="0">
              <a:prstClr val="black">
                <a:alpha val="40000"/>
              </a:prstClr>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395E9D"/>
              </a:solidFill>
            </a:endParaRPr>
          </a:p>
        </p:txBody>
      </p:sp>
      <p:sp>
        <p:nvSpPr>
          <p:cNvPr id="10" name="Freeform 10"/>
          <p:cNvSpPr>
            <a:spLocks/>
          </p:cNvSpPr>
          <p:nvPr/>
        </p:nvSpPr>
        <p:spPr bwMode="auto">
          <a:xfrm>
            <a:off x="3271147" y="2833773"/>
            <a:ext cx="2101823" cy="671250"/>
          </a:xfrm>
          <a:custGeom>
            <a:avLst/>
            <a:gdLst>
              <a:gd name="T0" fmla="*/ 0 w 3292"/>
              <a:gd name="T1" fmla="*/ 650 h 1052"/>
              <a:gd name="T2" fmla="*/ 1668 w 3292"/>
              <a:gd name="T3" fmla="*/ 55 h 1052"/>
              <a:gd name="T4" fmla="*/ 3292 w 3292"/>
              <a:gd name="T5" fmla="*/ 1052 h 1052"/>
            </a:gdLst>
            <a:ahLst/>
            <a:cxnLst>
              <a:cxn ang="0">
                <a:pos x="T0" y="T1"/>
              </a:cxn>
              <a:cxn ang="0">
                <a:pos x="T2" y="T3"/>
              </a:cxn>
              <a:cxn ang="0">
                <a:pos x="T4" y="T5"/>
              </a:cxn>
            </a:cxnLst>
            <a:rect l="0" t="0" r="r" b="b"/>
            <a:pathLst>
              <a:path w="3292" h="1052">
                <a:moveTo>
                  <a:pt x="0" y="650"/>
                </a:moveTo>
                <a:cubicBezTo>
                  <a:pt x="428" y="234"/>
                  <a:pt x="1027" y="0"/>
                  <a:pt x="1668" y="55"/>
                </a:cubicBezTo>
                <a:cubicBezTo>
                  <a:pt x="2362" y="115"/>
                  <a:pt x="2949" y="502"/>
                  <a:pt x="3292" y="1052"/>
                </a:cubicBezTo>
              </a:path>
            </a:pathLst>
          </a:custGeom>
          <a:noFill/>
          <a:ln w="11" cap="flat" cmpd="sng">
            <a:solidFill>
              <a:schemeClr val="bg1"/>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 name="Freeform 11"/>
          <p:cNvSpPr>
            <a:spLocks/>
          </p:cNvSpPr>
          <p:nvPr/>
        </p:nvSpPr>
        <p:spPr bwMode="auto">
          <a:xfrm>
            <a:off x="5759769" y="3203917"/>
            <a:ext cx="1866171" cy="573657"/>
          </a:xfrm>
          <a:custGeom>
            <a:avLst/>
            <a:gdLst>
              <a:gd name="T0" fmla="*/ 0 w 2923"/>
              <a:gd name="T1" fmla="*/ 592 h 899"/>
              <a:gd name="T2" fmla="*/ 1469 w 2923"/>
              <a:gd name="T3" fmla="*/ 40 h 899"/>
              <a:gd name="T4" fmla="*/ 2923 w 2923"/>
              <a:gd name="T5" fmla="*/ 899 h 899"/>
            </a:gdLst>
            <a:ahLst/>
            <a:cxnLst>
              <a:cxn ang="0">
                <a:pos x="T0" y="T1"/>
              </a:cxn>
              <a:cxn ang="0">
                <a:pos x="T2" y="T3"/>
              </a:cxn>
              <a:cxn ang="0">
                <a:pos x="T4" y="T5"/>
              </a:cxn>
            </a:cxnLst>
            <a:rect l="0" t="0" r="r" b="b"/>
            <a:pathLst>
              <a:path w="2923" h="899">
                <a:moveTo>
                  <a:pt x="0" y="592"/>
                </a:moveTo>
                <a:cubicBezTo>
                  <a:pt x="373" y="217"/>
                  <a:pt x="900" y="0"/>
                  <a:pt x="1469" y="40"/>
                </a:cubicBezTo>
                <a:cubicBezTo>
                  <a:pt x="2085" y="83"/>
                  <a:pt x="2611" y="417"/>
                  <a:pt x="2923" y="899"/>
                </a:cubicBezTo>
              </a:path>
            </a:pathLst>
          </a:custGeom>
          <a:noFill/>
          <a:ln w="11" cap="flat" cmpd="sng">
            <a:solidFill>
              <a:schemeClr val="bg1"/>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 name="Freeform 12"/>
          <p:cNvSpPr>
            <a:spLocks/>
          </p:cNvSpPr>
          <p:nvPr/>
        </p:nvSpPr>
        <p:spPr bwMode="auto">
          <a:xfrm>
            <a:off x="7949664" y="3501457"/>
            <a:ext cx="1619808" cy="454641"/>
          </a:xfrm>
          <a:custGeom>
            <a:avLst/>
            <a:gdLst>
              <a:gd name="T0" fmla="*/ 0 w 2537"/>
              <a:gd name="T1" fmla="*/ 540 h 712"/>
              <a:gd name="T2" fmla="*/ 1252 w 2537"/>
              <a:gd name="T3" fmla="*/ 16 h 712"/>
              <a:gd name="T4" fmla="*/ 2537 w 2537"/>
              <a:gd name="T5" fmla="*/ 712 h 712"/>
            </a:gdLst>
            <a:ahLst/>
            <a:cxnLst>
              <a:cxn ang="0">
                <a:pos x="T0" y="T1"/>
              </a:cxn>
              <a:cxn ang="0">
                <a:pos x="T2" y="T3"/>
              </a:cxn>
              <a:cxn ang="0">
                <a:pos x="T4" y="T5"/>
              </a:cxn>
            </a:cxnLst>
            <a:rect l="0" t="0" r="r" b="b"/>
            <a:pathLst>
              <a:path w="2537" h="712">
                <a:moveTo>
                  <a:pt x="0" y="540"/>
                </a:moveTo>
                <a:cubicBezTo>
                  <a:pt x="310" y="204"/>
                  <a:pt x="759" y="0"/>
                  <a:pt x="1252" y="16"/>
                </a:cubicBezTo>
                <a:cubicBezTo>
                  <a:pt x="1787" y="33"/>
                  <a:pt x="2253" y="306"/>
                  <a:pt x="2537" y="712"/>
                </a:cubicBezTo>
              </a:path>
            </a:pathLst>
          </a:custGeom>
          <a:noFill/>
          <a:ln w="11" cap="flat" cmpd="sng">
            <a:solidFill>
              <a:schemeClr val="bg1"/>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TextBox 10"/>
          <p:cNvSpPr txBox="1">
            <a:spLocks noChangeArrowheads="1"/>
          </p:cNvSpPr>
          <p:nvPr/>
        </p:nvSpPr>
        <p:spPr bwMode="auto">
          <a:xfrm>
            <a:off x="4051889" y="2004234"/>
            <a:ext cx="4347655" cy="47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1000" dirty="0">
                <a:solidFill>
                  <a:schemeClr val="bg1"/>
                </a:solidFill>
                <a:latin typeface="微软雅黑" panose="020B0503020204020204" pitchFamily="34" charset="-122"/>
                <a:ea typeface="微软雅黑" panose="020B0503020204020204" pitchFamily="34" charset="-122"/>
              </a:rPr>
              <a:t>单击此处添加文本单击此处添加文本单击此处添加文本单击此处添加文本单击此处添加文本单击此处添加文本单击此处添加文本单击此处添加文本</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4" name="单圆角矩形 11"/>
          <p:cNvSpPr>
            <a:spLocks/>
          </p:cNvSpPr>
          <p:nvPr/>
        </p:nvSpPr>
        <p:spPr bwMode="auto">
          <a:xfrm>
            <a:off x="3693555" y="2073201"/>
            <a:ext cx="285638" cy="383232"/>
          </a:xfrm>
          <a:custGeom>
            <a:avLst/>
            <a:gdLst>
              <a:gd name="T0" fmla="*/ 0 w 380640"/>
              <a:gd name="T1" fmla="*/ 0 h 510062"/>
              <a:gd name="T2" fmla="*/ 317199 w 380640"/>
              <a:gd name="T3" fmla="*/ 0 h 510062"/>
              <a:gd name="T4" fmla="*/ 380640 w 380640"/>
              <a:gd name="T5" fmla="*/ 63441 h 510062"/>
              <a:gd name="T6" fmla="*/ 380640 w 380640"/>
              <a:gd name="T7" fmla="*/ 510062 h 510062"/>
              <a:gd name="T8" fmla="*/ 0 w 380640"/>
              <a:gd name="T9" fmla="*/ 510062 h 510062"/>
              <a:gd name="T10" fmla="*/ 0 w 380640"/>
              <a:gd name="T11" fmla="*/ 0 h 510062"/>
            </a:gdLst>
            <a:ahLst/>
            <a:cxnLst>
              <a:cxn ang="0">
                <a:pos x="T0" y="T1"/>
              </a:cxn>
              <a:cxn ang="0">
                <a:pos x="T2" y="T3"/>
              </a:cxn>
              <a:cxn ang="0">
                <a:pos x="T4" y="T5"/>
              </a:cxn>
              <a:cxn ang="0">
                <a:pos x="T6" y="T7"/>
              </a:cxn>
              <a:cxn ang="0">
                <a:pos x="T8" y="T9"/>
              </a:cxn>
              <a:cxn ang="0">
                <a:pos x="T10" y="T11"/>
              </a:cxn>
            </a:cxnLst>
            <a:rect l="0" t="0" r="r" b="b"/>
            <a:pathLst>
              <a:path w="380640" h="510062">
                <a:moveTo>
                  <a:pt x="0" y="0"/>
                </a:moveTo>
                <a:lnTo>
                  <a:pt x="317199" y="0"/>
                </a:lnTo>
                <a:cubicBezTo>
                  <a:pt x="352236" y="0"/>
                  <a:pt x="380640" y="28404"/>
                  <a:pt x="380640" y="63441"/>
                </a:cubicBezTo>
                <a:lnTo>
                  <a:pt x="380640" y="510062"/>
                </a:lnTo>
                <a:lnTo>
                  <a:pt x="0" y="510062"/>
                </a:lnTo>
                <a:lnTo>
                  <a:pt x="0" y="0"/>
                </a:lnTo>
                <a:close/>
              </a:path>
            </a:pathLst>
          </a:custGeom>
          <a:solidFill>
            <a:schemeClr val="bg1"/>
          </a:solidFill>
          <a:ln>
            <a:noFill/>
          </a:ln>
          <a:effectLst>
            <a:outerShdw blurRad="50800" dist="38100" dir="2700000" algn="tl" rotWithShape="0">
              <a:prstClr val="black">
                <a:alpha val="40000"/>
              </a:prstClr>
            </a:outerShdw>
          </a:effectLst>
          <a:extLst/>
        </p:spPr>
        <p:txBody>
          <a:bodyPr/>
          <a:lstStyle/>
          <a:p>
            <a:endParaRPr lang="zh-CN" altLang="en-US"/>
          </a:p>
        </p:txBody>
      </p:sp>
      <p:sp>
        <p:nvSpPr>
          <p:cNvPr id="15" name="TextBox 12"/>
          <p:cNvSpPr txBox="1">
            <a:spLocks noChangeArrowheads="1"/>
          </p:cNvSpPr>
          <p:nvPr/>
        </p:nvSpPr>
        <p:spPr bwMode="auto">
          <a:xfrm>
            <a:off x="4900476" y="4171542"/>
            <a:ext cx="12246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rgbClr val="395E9D"/>
                </a:solidFill>
                <a:latin typeface="微软雅黑" panose="020B0503020204020204" pitchFamily="34" charset="-122"/>
                <a:ea typeface="微软雅黑" panose="020B0503020204020204" pitchFamily="34" charset="-122"/>
              </a:rPr>
              <a:t>标题</a:t>
            </a:r>
          </a:p>
        </p:txBody>
      </p:sp>
      <p:sp>
        <p:nvSpPr>
          <p:cNvPr id="16" name="TextBox 14"/>
          <p:cNvSpPr txBox="1">
            <a:spLocks noChangeArrowheads="1"/>
          </p:cNvSpPr>
          <p:nvPr/>
        </p:nvSpPr>
        <p:spPr bwMode="auto">
          <a:xfrm>
            <a:off x="2410660" y="4016819"/>
            <a:ext cx="1319887"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500" dirty="0">
                <a:solidFill>
                  <a:srgbClr val="395E9D"/>
                </a:solidFill>
                <a:latin typeface="微软雅黑" panose="020B0503020204020204" pitchFamily="34" charset="-122"/>
                <a:ea typeface="微软雅黑" panose="020B0503020204020204" pitchFamily="34" charset="-122"/>
              </a:rPr>
              <a:t>标题</a:t>
            </a:r>
          </a:p>
        </p:txBody>
      </p:sp>
      <p:sp>
        <p:nvSpPr>
          <p:cNvPr id="17" name="TextBox 15"/>
          <p:cNvSpPr txBox="1">
            <a:spLocks noChangeArrowheads="1"/>
          </p:cNvSpPr>
          <p:nvPr/>
        </p:nvSpPr>
        <p:spPr bwMode="auto">
          <a:xfrm>
            <a:off x="6972543" y="4301268"/>
            <a:ext cx="122467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500" dirty="0">
                <a:solidFill>
                  <a:srgbClr val="395E9D"/>
                </a:solidFill>
                <a:latin typeface="微软雅黑" panose="020B0503020204020204" pitchFamily="34" charset="-122"/>
                <a:ea typeface="微软雅黑" panose="020B0503020204020204" pitchFamily="34" charset="-122"/>
              </a:rPr>
              <a:t>标题</a:t>
            </a:r>
          </a:p>
        </p:txBody>
      </p:sp>
      <p:sp>
        <p:nvSpPr>
          <p:cNvPr id="18" name="TextBox 16"/>
          <p:cNvSpPr txBox="1">
            <a:spLocks noChangeArrowheads="1"/>
          </p:cNvSpPr>
          <p:nvPr/>
        </p:nvSpPr>
        <p:spPr bwMode="auto">
          <a:xfrm>
            <a:off x="8832765" y="4414332"/>
            <a:ext cx="12246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dirty="0">
                <a:solidFill>
                  <a:srgbClr val="395E9D"/>
                </a:solidFill>
                <a:latin typeface="微软雅黑" panose="020B0503020204020204" pitchFamily="34" charset="-122"/>
                <a:ea typeface="微软雅黑" panose="020B0503020204020204" pitchFamily="34" charset="-122"/>
              </a:rPr>
              <a:t>标题</a:t>
            </a:r>
          </a:p>
        </p:txBody>
      </p:sp>
    </p:spTree>
    <p:custDataLst>
      <p:tags r:id="rId1"/>
    </p:custDataLst>
    <p:extLst>
      <p:ext uri="{BB962C8B-B14F-4D97-AF65-F5344CB8AC3E}">
        <p14:creationId xmlns:p14="http://schemas.microsoft.com/office/powerpoint/2010/main" val="3003038677"/>
      </p:ext>
    </p:extLst>
  </p:cSld>
  <p:clrMapOvr>
    <a:masterClrMapping/>
  </p:clrMapOvr>
  <mc:AlternateContent xmlns:mc="http://schemas.openxmlformats.org/markup-compatibility/2006">
    <mc:Choice xmlns:p14="http://schemas.microsoft.com/office/powerpoint/2010/main" Requires="p14">
      <p:transition spd="slow" p14:dur="2000" advTm="8345"/>
    </mc:Choice>
    <mc:Fallback>
      <p:transition spd="slow" advTm="834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26"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290">
                                          <p:stCondLst>
                                            <p:cond delay="0"/>
                                          </p:stCondLst>
                                        </p:cTn>
                                        <p:tgtEl>
                                          <p:spTgt spid="6"/>
                                        </p:tgtEl>
                                      </p:cBhvr>
                                    </p:animEffect>
                                    <p:anim calcmode="lin" valueType="num">
                                      <p:cBhvr>
                                        <p:cTn id="12" dur="911"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3" dur="332"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4" dur="332" tmFilter="0, 0; 0.125,0.2665; 0.25,0.4; 0.375,0.465; 0.5,0.5;  0.625,0.535; 0.75,0.6; 0.875,0.7335; 1,1">
                                          <p:stCondLst>
                                            <p:cond delay="332"/>
                                          </p:stCondLst>
                                        </p:cTn>
                                        <p:tgtEl>
                                          <p:spTgt spid="6"/>
                                        </p:tgtEl>
                                        <p:attrNameLst>
                                          <p:attrName>ppt_y</p:attrName>
                                        </p:attrNameLst>
                                      </p:cBhvr>
                                      <p:tavLst>
                                        <p:tav tm="0" fmla="#ppt_y-sin(pi*$)/9">
                                          <p:val>
                                            <p:fltVal val="0"/>
                                          </p:val>
                                        </p:tav>
                                        <p:tav tm="100000">
                                          <p:val>
                                            <p:fltVal val="1"/>
                                          </p:val>
                                        </p:tav>
                                      </p:tavLst>
                                    </p:anim>
                                    <p:anim calcmode="lin" valueType="num">
                                      <p:cBhvr>
                                        <p:cTn id="15" dur="166" tmFilter="0, 0; 0.125,0.2665; 0.25,0.4; 0.375,0.465; 0.5,0.5;  0.625,0.535; 0.75,0.6; 0.875,0.7335; 1,1">
                                          <p:stCondLst>
                                            <p:cond delay="662"/>
                                          </p:stCondLst>
                                        </p:cTn>
                                        <p:tgtEl>
                                          <p:spTgt spid="6"/>
                                        </p:tgtEl>
                                        <p:attrNameLst>
                                          <p:attrName>ppt_y</p:attrName>
                                        </p:attrNameLst>
                                      </p:cBhvr>
                                      <p:tavLst>
                                        <p:tav tm="0" fmla="#ppt_y-sin(pi*$)/27">
                                          <p:val>
                                            <p:fltVal val="0"/>
                                          </p:val>
                                        </p:tav>
                                        <p:tav tm="100000">
                                          <p:val>
                                            <p:fltVal val="1"/>
                                          </p:val>
                                        </p:tav>
                                      </p:tavLst>
                                    </p:anim>
                                    <p:anim calcmode="lin" valueType="num">
                                      <p:cBhvr>
                                        <p:cTn id="16" dur="82" tmFilter="0, 0; 0.125,0.2665; 0.25,0.4; 0.375,0.465; 0.5,0.5;  0.625,0.535; 0.75,0.6; 0.875,0.7335; 1,1">
                                          <p:stCondLst>
                                            <p:cond delay="828"/>
                                          </p:stCondLst>
                                        </p:cTn>
                                        <p:tgtEl>
                                          <p:spTgt spid="6"/>
                                        </p:tgtEl>
                                        <p:attrNameLst>
                                          <p:attrName>ppt_y</p:attrName>
                                        </p:attrNameLst>
                                      </p:cBhvr>
                                      <p:tavLst>
                                        <p:tav tm="0" fmla="#ppt_y-sin(pi*$)/81">
                                          <p:val>
                                            <p:fltVal val="0"/>
                                          </p:val>
                                        </p:tav>
                                        <p:tav tm="100000">
                                          <p:val>
                                            <p:fltVal val="1"/>
                                          </p:val>
                                        </p:tav>
                                      </p:tavLst>
                                    </p:anim>
                                    <p:animScale>
                                      <p:cBhvr>
                                        <p:cTn id="17" dur="13">
                                          <p:stCondLst>
                                            <p:cond delay="325"/>
                                          </p:stCondLst>
                                        </p:cTn>
                                        <p:tgtEl>
                                          <p:spTgt spid="6"/>
                                        </p:tgtEl>
                                      </p:cBhvr>
                                      <p:to x="100000" y="60000"/>
                                    </p:animScale>
                                    <p:animScale>
                                      <p:cBhvr>
                                        <p:cTn id="18" dur="83" decel="50000">
                                          <p:stCondLst>
                                            <p:cond delay="338"/>
                                          </p:stCondLst>
                                        </p:cTn>
                                        <p:tgtEl>
                                          <p:spTgt spid="6"/>
                                        </p:tgtEl>
                                      </p:cBhvr>
                                      <p:to x="100000" y="100000"/>
                                    </p:animScale>
                                    <p:animScale>
                                      <p:cBhvr>
                                        <p:cTn id="19" dur="13">
                                          <p:stCondLst>
                                            <p:cond delay="656"/>
                                          </p:stCondLst>
                                        </p:cTn>
                                        <p:tgtEl>
                                          <p:spTgt spid="6"/>
                                        </p:tgtEl>
                                      </p:cBhvr>
                                      <p:to x="100000" y="80000"/>
                                    </p:animScale>
                                    <p:animScale>
                                      <p:cBhvr>
                                        <p:cTn id="20" dur="83" decel="50000">
                                          <p:stCondLst>
                                            <p:cond delay="669"/>
                                          </p:stCondLst>
                                        </p:cTn>
                                        <p:tgtEl>
                                          <p:spTgt spid="6"/>
                                        </p:tgtEl>
                                      </p:cBhvr>
                                      <p:to x="100000" y="100000"/>
                                    </p:animScale>
                                    <p:animScale>
                                      <p:cBhvr>
                                        <p:cTn id="21" dur="13">
                                          <p:stCondLst>
                                            <p:cond delay="821"/>
                                          </p:stCondLst>
                                        </p:cTn>
                                        <p:tgtEl>
                                          <p:spTgt spid="6"/>
                                        </p:tgtEl>
                                      </p:cBhvr>
                                      <p:to x="100000" y="90000"/>
                                    </p:animScale>
                                    <p:animScale>
                                      <p:cBhvr>
                                        <p:cTn id="22" dur="83" decel="50000">
                                          <p:stCondLst>
                                            <p:cond delay="834"/>
                                          </p:stCondLst>
                                        </p:cTn>
                                        <p:tgtEl>
                                          <p:spTgt spid="6"/>
                                        </p:tgtEl>
                                      </p:cBhvr>
                                      <p:to x="100000" y="100000"/>
                                    </p:animScale>
                                    <p:animScale>
                                      <p:cBhvr>
                                        <p:cTn id="23" dur="13">
                                          <p:stCondLst>
                                            <p:cond delay="904"/>
                                          </p:stCondLst>
                                        </p:cTn>
                                        <p:tgtEl>
                                          <p:spTgt spid="6"/>
                                        </p:tgtEl>
                                      </p:cBhvr>
                                      <p:to x="100000" y="95000"/>
                                    </p:animScale>
                                    <p:animScale>
                                      <p:cBhvr>
                                        <p:cTn id="24" dur="83" decel="50000">
                                          <p:stCondLst>
                                            <p:cond delay="917"/>
                                          </p:stCondLst>
                                        </p:cTn>
                                        <p:tgtEl>
                                          <p:spTgt spid="6"/>
                                        </p:tgtEl>
                                      </p:cBhvr>
                                      <p:to x="100000" y="100000"/>
                                    </p:animScale>
                                  </p:childTnLst>
                                </p:cTn>
                              </p:par>
                              <p:par>
                                <p:cTn id="25" presetID="26" presetClass="entr" presetSubtype="0" fill="hold" grpId="0" nodeType="withEffect">
                                  <p:stCondLst>
                                    <p:cond delay="20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290">
                                          <p:stCondLst>
                                            <p:cond delay="0"/>
                                          </p:stCondLst>
                                        </p:cTn>
                                        <p:tgtEl>
                                          <p:spTgt spid="7"/>
                                        </p:tgtEl>
                                      </p:cBhvr>
                                    </p:animEffect>
                                    <p:anim calcmode="lin" valueType="num">
                                      <p:cBhvr>
                                        <p:cTn id="28"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9"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0"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31"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32"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33" dur="13">
                                          <p:stCondLst>
                                            <p:cond delay="325"/>
                                          </p:stCondLst>
                                        </p:cTn>
                                        <p:tgtEl>
                                          <p:spTgt spid="7"/>
                                        </p:tgtEl>
                                      </p:cBhvr>
                                      <p:to x="100000" y="60000"/>
                                    </p:animScale>
                                    <p:animScale>
                                      <p:cBhvr>
                                        <p:cTn id="34" dur="83" decel="50000">
                                          <p:stCondLst>
                                            <p:cond delay="338"/>
                                          </p:stCondLst>
                                        </p:cTn>
                                        <p:tgtEl>
                                          <p:spTgt spid="7"/>
                                        </p:tgtEl>
                                      </p:cBhvr>
                                      <p:to x="100000" y="100000"/>
                                    </p:animScale>
                                    <p:animScale>
                                      <p:cBhvr>
                                        <p:cTn id="35" dur="13">
                                          <p:stCondLst>
                                            <p:cond delay="656"/>
                                          </p:stCondLst>
                                        </p:cTn>
                                        <p:tgtEl>
                                          <p:spTgt spid="7"/>
                                        </p:tgtEl>
                                      </p:cBhvr>
                                      <p:to x="100000" y="80000"/>
                                    </p:animScale>
                                    <p:animScale>
                                      <p:cBhvr>
                                        <p:cTn id="36" dur="83" decel="50000">
                                          <p:stCondLst>
                                            <p:cond delay="669"/>
                                          </p:stCondLst>
                                        </p:cTn>
                                        <p:tgtEl>
                                          <p:spTgt spid="7"/>
                                        </p:tgtEl>
                                      </p:cBhvr>
                                      <p:to x="100000" y="100000"/>
                                    </p:animScale>
                                    <p:animScale>
                                      <p:cBhvr>
                                        <p:cTn id="37" dur="13">
                                          <p:stCondLst>
                                            <p:cond delay="821"/>
                                          </p:stCondLst>
                                        </p:cTn>
                                        <p:tgtEl>
                                          <p:spTgt spid="7"/>
                                        </p:tgtEl>
                                      </p:cBhvr>
                                      <p:to x="100000" y="90000"/>
                                    </p:animScale>
                                    <p:animScale>
                                      <p:cBhvr>
                                        <p:cTn id="38" dur="83" decel="50000">
                                          <p:stCondLst>
                                            <p:cond delay="834"/>
                                          </p:stCondLst>
                                        </p:cTn>
                                        <p:tgtEl>
                                          <p:spTgt spid="7"/>
                                        </p:tgtEl>
                                      </p:cBhvr>
                                      <p:to x="100000" y="100000"/>
                                    </p:animScale>
                                    <p:animScale>
                                      <p:cBhvr>
                                        <p:cTn id="39" dur="13">
                                          <p:stCondLst>
                                            <p:cond delay="904"/>
                                          </p:stCondLst>
                                        </p:cTn>
                                        <p:tgtEl>
                                          <p:spTgt spid="7"/>
                                        </p:tgtEl>
                                      </p:cBhvr>
                                      <p:to x="100000" y="95000"/>
                                    </p:animScale>
                                    <p:animScale>
                                      <p:cBhvr>
                                        <p:cTn id="40" dur="83" decel="50000">
                                          <p:stCondLst>
                                            <p:cond delay="917"/>
                                          </p:stCondLst>
                                        </p:cTn>
                                        <p:tgtEl>
                                          <p:spTgt spid="7"/>
                                        </p:tgtEl>
                                      </p:cBhvr>
                                      <p:to x="100000" y="100000"/>
                                    </p:animScale>
                                  </p:childTnLst>
                                </p:cTn>
                              </p:par>
                              <p:par>
                                <p:cTn id="41" presetID="26" presetClass="entr" presetSubtype="0" fill="hold" grpId="0" nodeType="withEffect">
                                  <p:stCondLst>
                                    <p:cond delay="40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290">
                                          <p:stCondLst>
                                            <p:cond delay="0"/>
                                          </p:stCondLst>
                                        </p:cTn>
                                        <p:tgtEl>
                                          <p:spTgt spid="8"/>
                                        </p:tgtEl>
                                      </p:cBhvr>
                                    </p:animEffect>
                                    <p:anim calcmode="lin" valueType="num">
                                      <p:cBhvr>
                                        <p:cTn id="44" dur="911"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5" dur="332"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6" dur="332" tmFilter="0, 0; 0.125,0.2665; 0.25,0.4; 0.375,0.465; 0.5,0.5;  0.625,0.535; 0.75,0.6; 0.875,0.7335; 1,1">
                                          <p:stCondLst>
                                            <p:cond delay="332"/>
                                          </p:stCondLst>
                                        </p:cTn>
                                        <p:tgtEl>
                                          <p:spTgt spid="8"/>
                                        </p:tgtEl>
                                        <p:attrNameLst>
                                          <p:attrName>ppt_y</p:attrName>
                                        </p:attrNameLst>
                                      </p:cBhvr>
                                      <p:tavLst>
                                        <p:tav tm="0" fmla="#ppt_y-sin(pi*$)/9">
                                          <p:val>
                                            <p:fltVal val="0"/>
                                          </p:val>
                                        </p:tav>
                                        <p:tav tm="100000">
                                          <p:val>
                                            <p:fltVal val="1"/>
                                          </p:val>
                                        </p:tav>
                                      </p:tavLst>
                                    </p:anim>
                                    <p:anim calcmode="lin" valueType="num">
                                      <p:cBhvr>
                                        <p:cTn id="47" dur="166" tmFilter="0, 0; 0.125,0.2665; 0.25,0.4; 0.375,0.465; 0.5,0.5;  0.625,0.535; 0.75,0.6; 0.875,0.7335; 1,1">
                                          <p:stCondLst>
                                            <p:cond delay="662"/>
                                          </p:stCondLst>
                                        </p:cTn>
                                        <p:tgtEl>
                                          <p:spTgt spid="8"/>
                                        </p:tgtEl>
                                        <p:attrNameLst>
                                          <p:attrName>ppt_y</p:attrName>
                                        </p:attrNameLst>
                                      </p:cBhvr>
                                      <p:tavLst>
                                        <p:tav tm="0" fmla="#ppt_y-sin(pi*$)/27">
                                          <p:val>
                                            <p:fltVal val="0"/>
                                          </p:val>
                                        </p:tav>
                                        <p:tav tm="100000">
                                          <p:val>
                                            <p:fltVal val="1"/>
                                          </p:val>
                                        </p:tav>
                                      </p:tavLst>
                                    </p:anim>
                                    <p:anim calcmode="lin" valueType="num">
                                      <p:cBhvr>
                                        <p:cTn id="48" dur="82" tmFilter="0, 0; 0.125,0.2665; 0.25,0.4; 0.375,0.465; 0.5,0.5;  0.625,0.535; 0.75,0.6; 0.875,0.7335; 1,1">
                                          <p:stCondLst>
                                            <p:cond delay="828"/>
                                          </p:stCondLst>
                                        </p:cTn>
                                        <p:tgtEl>
                                          <p:spTgt spid="8"/>
                                        </p:tgtEl>
                                        <p:attrNameLst>
                                          <p:attrName>ppt_y</p:attrName>
                                        </p:attrNameLst>
                                      </p:cBhvr>
                                      <p:tavLst>
                                        <p:tav tm="0" fmla="#ppt_y-sin(pi*$)/81">
                                          <p:val>
                                            <p:fltVal val="0"/>
                                          </p:val>
                                        </p:tav>
                                        <p:tav tm="100000">
                                          <p:val>
                                            <p:fltVal val="1"/>
                                          </p:val>
                                        </p:tav>
                                      </p:tavLst>
                                    </p:anim>
                                    <p:animScale>
                                      <p:cBhvr>
                                        <p:cTn id="49" dur="13">
                                          <p:stCondLst>
                                            <p:cond delay="325"/>
                                          </p:stCondLst>
                                        </p:cTn>
                                        <p:tgtEl>
                                          <p:spTgt spid="8"/>
                                        </p:tgtEl>
                                      </p:cBhvr>
                                      <p:to x="100000" y="60000"/>
                                    </p:animScale>
                                    <p:animScale>
                                      <p:cBhvr>
                                        <p:cTn id="50" dur="83" decel="50000">
                                          <p:stCondLst>
                                            <p:cond delay="338"/>
                                          </p:stCondLst>
                                        </p:cTn>
                                        <p:tgtEl>
                                          <p:spTgt spid="8"/>
                                        </p:tgtEl>
                                      </p:cBhvr>
                                      <p:to x="100000" y="100000"/>
                                    </p:animScale>
                                    <p:animScale>
                                      <p:cBhvr>
                                        <p:cTn id="51" dur="13">
                                          <p:stCondLst>
                                            <p:cond delay="656"/>
                                          </p:stCondLst>
                                        </p:cTn>
                                        <p:tgtEl>
                                          <p:spTgt spid="8"/>
                                        </p:tgtEl>
                                      </p:cBhvr>
                                      <p:to x="100000" y="80000"/>
                                    </p:animScale>
                                    <p:animScale>
                                      <p:cBhvr>
                                        <p:cTn id="52" dur="83" decel="50000">
                                          <p:stCondLst>
                                            <p:cond delay="669"/>
                                          </p:stCondLst>
                                        </p:cTn>
                                        <p:tgtEl>
                                          <p:spTgt spid="8"/>
                                        </p:tgtEl>
                                      </p:cBhvr>
                                      <p:to x="100000" y="100000"/>
                                    </p:animScale>
                                    <p:animScale>
                                      <p:cBhvr>
                                        <p:cTn id="53" dur="13">
                                          <p:stCondLst>
                                            <p:cond delay="821"/>
                                          </p:stCondLst>
                                        </p:cTn>
                                        <p:tgtEl>
                                          <p:spTgt spid="8"/>
                                        </p:tgtEl>
                                      </p:cBhvr>
                                      <p:to x="100000" y="90000"/>
                                    </p:animScale>
                                    <p:animScale>
                                      <p:cBhvr>
                                        <p:cTn id="54" dur="83" decel="50000">
                                          <p:stCondLst>
                                            <p:cond delay="834"/>
                                          </p:stCondLst>
                                        </p:cTn>
                                        <p:tgtEl>
                                          <p:spTgt spid="8"/>
                                        </p:tgtEl>
                                      </p:cBhvr>
                                      <p:to x="100000" y="100000"/>
                                    </p:animScale>
                                    <p:animScale>
                                      <p:cBhvr>
                                        <p:cTn id="55" dur="13">
                                          <p:stCondLst>
                                            <p:cond delay="904"/>
                                          </p:stCondLst>
                                        </p:cTn>
                                        <p:tgtEl>
                                          <p:spTgt spid="8"/>
                                        </p:tgtEl>
                                      </p:cBhvr>
                                      <p:to x="100000" y="95000"/>
                                    </p:animScale>
                                    <p:animScale>
                                      <p:cBhvr>
                                        <p:cTn id="56" dur="83" decel="50000">
                                          <p:stCondLst>
                                            <p:cond delay="917"/>
                                          </p:stCondLst>
                                        </p:cTn>
                                        <p:tgtEl>
                                          <p:spTgt spid="8"/>
                                        </p:tgtEl>
                                      </p:cBhvr>
                                      <p:to x="100000" y="100000"/>
                                    </p:animScale>
                                  </p:childTnLst>
                                </p:cTn>
                              </p:par>
                              <p:par>
                                <p:cTn id="57" presetID="26" presetClass="entr" presetSubtype="0" fill="hold" grpId="0" nodeType="withEffect">
                                  <p:stCondLst>
                                    <p:cond delay="600"/>
                                  </p:stCondLst>
                                  <p:childTnLst>
                                    <p:set>
                                      <p:cBhvr>
                                        <p:cTn id="58" dur="1" fill="hold">
                                          <p:stCondLst>
                                            <p:cond delay="0"/>
                                          </p:stCondLst>
                                        </p:cTn>
                                        <p:tgtEl>
                                          <p:spTgt spid="9"/>
                                        </p:tgtEl>
                                        <p:attrNameLst>
                                          <p:attrName>style.visibility</p:attrName>
                                        </p:attrNameLst>
                                      </p:cBhvr>
                                      <p:to>
                                        <p:strVal val="visible"/>
                                      </p:to>
                                    </p:set>
                                    <p:animEffect transition="in" filter="wipe(down)">
                                      <p:cBhvr>
                                        <p:cTn id="59" dur="290">
                                          <p:stCondLst>
                                            <p:cond delay="0"/>
                                          </p:stCondLst>
                                        </p:cTn>
                                        <p:tgtEl>
                                          <p:spTgt spid="9"/>
                                        </p:tgtEl>
                                      </p:cBhvr>
                                    </p:animEffect>
                                    <p:anim calcmode="lin" valueType="num">
                                      <p:cBhvr>
                                        <p:cTn id="60" dur="911"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61" dur="332"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62" dur="332" tmFilter="0, 0; 0.125,0.2665; 0.25,0.4; 0.375,0.465; 0.5,0.5;  0.625,0.535; 0.75,0.6; 0.875,0.7335; 1,1">
                                          <p:stCondLst>
                                            <p:cond delay="332"/>
                                          </p:stCondLst>
                                        </p:cTn>
                                        <p:tgtEl>
                                          <p:spTgt spid="9"/>
                                        </p:tgtEl>
                                        <p:attrNameLst>
                                          <p:attrName>ppt_y</p:attrName>
                                        </p:attrNameLst>
                                      </p:cBhvr>
                                      <p:tavLst>
                                        <p:tav tm="0" fmla="#ppt_y-sin(pi*$)/9">
                                          <p:val>
                                            <p:fltVal val="0"/>
                                          </p:val>
                                        </p:tav>
                                        <p:tav tm="100000">
                                          <p:val>
                                            <p:fltVal val="1"/>
                                          </p:val>
                                        </p:tav>
                                      </p:tavLst>
                                    </p:anim>
                                    <p:anim calcmode="lin" valueType="num">
                                      <p:cBhvr>
                                        <p:cTn id="63" dur="166" tmFilter="0, 0; 0.125,0.2665; 0.25,0.4; 0.375,0.465; 0.5,0.5;  0.625,0.535; 0.75,0.6; 0.875,0.7335; 1,1">
                                          <p:stCondLst>
                                            <p:cond delay="662"/>
                                          </p:stCondLst>
                                        </p:cTn>
                                        <p:tgtEl>
                                          <p:spTgt spid="9"/>
                                        </p:tgtEl>
                                        <p:attrNameLst>
                                          <p:attrName>ppt_y</p:attrName>
                                        </p:attrNameLst>
                                      </p:cBhvr>
                                      <p:tavLst>
                                        <p:tav tm="0" fmla="#ppt_y-sin(pi*$)/27">
                                          <p:val>
                                            <p:fltVal val="0"/>
                                          </p:val>
                                        </p:tav>
                                        <p:tav tm="100000">
                                          <p:val>
                                            <p:fltVal val="1"/>
                                          </p:val>
                                        </p:tav>
                                      </p:tavLst>
                                    </p:anim>
                                    <p:anim calcmode="lin" valueType="num">
                                      <p:cBhvr>
                                        <p:cTn id="64" dur="82" tmFilter="0, 0; 0.125,0.2665; 0.25,0.4; 0.375,0.465; 0.5,0.5;  0.625,0.535; 0.75,0.6; 0.875,0.7335; 1,1">
                                          <p:stCondLst>
                                            <p:cond delay="828"/>
                                          </p:stCondLst>
                                        </p:cTn>
                                        <p:tgtEl>
                                          <p:spTgt spid="9"/>
                                        </p:tgtEl>
                                        <p:attrNameLst>
                                          <p:attrName>ppt_y</p:attrName>
                                        </p:attrNameLst>
                                      </p:cBhvr>
                                      <p:tavLst>
                                        <p:tav tm="0" fmla="#ppt_y-sin(pi*$)/81">
                                          <p:val>
                                            <p:fltVal val="0"/>
                                          </p:val>
                                        </p:tav>
                                        <p:tav tm="100000">
                                          <p:val>
                                            <p:fltVal val="1"/>
                                          </p:val>
                                        </p:tav>
                                      </p:tavLst>
                                    </p:anim>
                                    <p:animScale>
                                      <p:cBhvr>
                                        <p:cTn id="65" dur="13">
                                          <p:stCondLst>
                                            <p:cond delay="325"/>
                                          </p:stCondLst>
                                        </p:cTn>
                                        <p:tgtEl>
                                          <p:spTgt spid="9"/>
                                        </p:tgtEl>
                                      </p:cBhvr>
                                      <p:to x="100000" y="60000"/>
                                    </p:animScale>
                                    <p:animScale>
                                      <p:cBhvr>
                                        <p:cTn id="66" dur="83" decel="50000">
                                          <p:stCondLst>
                                            <p:cond delay="338"/>
                                          </p:stCondLst>
                                        </p:cTn>
                                        <p:tgtEl>
                                          <p:spTgt spid="9"/>
                                        </p:tgtEl>
                                      </p:cBhvr>
                                      <p:to x="100000" y="100000"/>
                                    </p:animScale>
                                    <p:animScale>
                                      <p:cBhvr>
                                        <p:cTn id="67" dur="13">
                                          <p:stCondLst>
                                            <p:cond delay="656"/>
                                          </p:stCondLst>
                                        </p:cTn>
                                        <p:tgtEl>
                                          <p:spTgt spid="9"/>
                                        </p:tgtEl>
                                      </p:cBhvr>
                                      <p:to x="100000" y="80000"/>
                                    </p:animScale>
                                    <p:animScale>
                                      <p:cBhvr>
                                        <p:cTn id="68" dur="83" decel="50000">
                                          <p:stCondLst>
                                            <p:cond delay="669"/>
                                          </p:stCondLst>
                                        </p:cTn>
                                        <p:tgtEl>
                                          <p:spTgt spid="9"/>
                                        </p:tgtEl>
                                      </p:cBhvr>
                                      <p:to x="100000" y="100000"/>
                                    </p:animScale>
                                    <p:animScale>
                                      <p:cBhvr>
                                        <p:cTn id="69" dur="13">
                                          <p:stCondLst>
                                            <p:cond delay="821"/>
                                          </p:stCondLst>
                                        </p:cTn>
                                        <p:tgtEl>
                                          <p:spTgt spid="9"/>
                                        </p:tgtEl>
                                      </p:cBhvr>
                                      <p:to x="100000" y="90000"/>
                                    </p:animScale>
                                    <p:animScale>
                                      <p:cBhvr>
                                        <p:cTn id="70" dur="83" decel="50000">
                                          <p:stCondLst>
                                            <p:cond delay="834"/>
                                          </p:stCondLst>
                                        </p:cTn>
                                        <p:tgtEl>
                                          <p:spTgt spid="9"/>
                                        </p:tgtEl>
                                      </p:cBhvr>
                                      <p:to x="100000" y="100000"/>
                                    </p:animScale>
                                    <p:animScale>
                                      <p:cBhvr>
                                        <p:cTn id="71" dur="13">
                                          <p:stCondLst>
                                            <p:cond delay="904"/>
                                          </p:stCondLst>
                                        </p:cTn>
                                        <p:tgtEl>
                                          <p:spTgt spid="9"/>
                                        </p:tgtEl>
                                      </p:cBhvr>
                                      <p:to x="100000" y="95000"/>
                                    </p:animScale>
                                    <p:animScale>
                                      <p:cBhvr>
                                        <p:cTn id="72" dur="83" decel="50000">
                                          <p:stCondLst>
                                            <p:cond delay="917"/>
                                          </p:stCondLst>
                                        </p:cTn>
                                        <p:tgtEl>
                                          <p:spTgt spid="9"/>
                                        </p:tgtEl>
                                      </p:cBhvr>
                                      <p:to x="100000" y="100000"/>
                                    </p:animScale>
                                  </p:childTnLst>
                                </p:cTn>
                              </p:par>
                            </p:childTnLst>
                          </p:cTn>
                        </p:par>
                        <p:par>
                          <p:cTn id="73" fill="hold">
                            <p:stCondLst>
                              <p:cond delay="2100"/>
                            </p:stCondLst>
                            <p:childTnLst>
                              <p:par>
                                <p:cTn id="74" presetID="56" presetClass="entr" presetSubtype="0" fill="hold" grpId="0" nodeType="afterEffect">
                                  <p:stCondLst>
                                    <p:cond delay="0"/>
                                  </p:stCondLst>
                                  <p:iterate type="lt">
                                    <p:tmPct val="10000"/>
                                  </p:iterate>
                                  <p:childTnLst>
                                    <p:set>
                                      <p:cBhvr>
                                        <p:cTn id="75" dur="1" fill="hold">
                                          <p:stCondLst>
                                            <p:cond delay="0"/>
                                          </p:stCondLst>
                                        </p:cTn>
                                        <p:tgtEl>
                                          <p:spTgt spid="16"/>
                                        </p:tgtEl>
                                        <p:attrNameLst>
                                          <p:attrName>style.visibility</p:attrName>
                                        </p:attrNameLst>
                                      </p:cBhvr>
                                      <p:to>
                                        <p:strVal val="visible"/>
                                      </p:to>
                                    </p:set>
                                    <p:anim by="(-#ppt_w*2)" calcmode="lin" valueType="num">
                                      <p:cBhvr rctx="PPT">
                                        <p:cTn id="76" dur="250" autoRev="1" fill="hold">
                                          <p:stCondLst>
                                            <p:cond delay="0"/>
                                          </p:stCondLst>
                                        </p:cTn>
                                        <p:tgtEl>
                                          <p:spTgt spid="16"/>
                                        </p:tgtEl>
                                        <p:attrNameLst>
                                          <p:attrName>ppt_w</p:attrName>
                                        </p:attrNameLst>
                                      </p:cBhvr>
                                    </p:anim>
                                    <p:anim by="(#ppt_w*0.50)" calcmode="lin" valueType="num">
                                      <p:cBhvr>
                                        <p:cTn id="77" dur="250" decel="50000" autoRev="1" fill="hold">
                                          <p:stCondLst>
                                            <p:cond delay="0"/>
                                          </p:stCondLst>
                                        </p:cTn>
                                        <p:tgtEl>
                                          <p:spTgt spid="16"/>
                                        </p:tgtEl>
                                        <p:attrNameLst>
                                          <p:attrName>ppt_x</p:attrName>
                                        </p:attrNameLst>
                                      </p:cBhvr>
                                    </p:anim>
                                    <p:anim from="(-#ppt_h/2)" to="(#ppt_y)" calcmode="lin" valueType="num">
                                      <p:cBhvr>
                                        <p:cTn id="78" dur="500" fill="hold">
                                          <p:stCondLst>
                                            <p:cond delay="0"/>
                                          </p:stCondLst>
                                        </p:cTn>
                                        <p:tgtEl>
                                          <p:spTgt spid="16"/>
                                        </p:tgtEl>
                                        <p:attrNameLst>
                                          <p:attrName>ppt_y</p:attrName>
                                        </p:attrNameLst>
                                      </p:cBhvr>
                                    </p:anim>
                                    <p:animRot by="21600000">
                                      <p:cBhvr>
                                        <p:cTn id="79" dur="500" fill="hold">
                                          <p:stCondLst>
                                            <p:cond delay="0"/>
                                          </p:stCondLst>
                                        </p:cTn>
                                        <p:tgtEl>
                                          <p:spTgt spid="16"/>
                                        </p:tgtEl>
                                        <p:attrNameLst>
                                          <p:attrName>r</p:attrName>
                                        </p:attrNameLst>
                                      </p:cBhvr>
                                    </p:animRot>
                                  </p:childTnLst>
                                </p:cTn>
                              </p:par>
                            </p:childTnLst>
                          </p:cTn>
                        </p:par>
                        <p:par>
                          <p:cTn id="80" fill="hold">
                            <p:stCondLst>
                              <p:cond delay="2650"/>
                            </p:stCondLst>
                            <p:childTnLst>
                              <p:par>
                                <p:cTn id="81" presetID="22" presetClass="entr" presetSubtype="8" fill="hold" grpId="0" nodeType="afterEffect">
                                  <p:stCondLst>
                                    <p:cond delay="0"/>
                                  </p:stCondLst>
                                  <p:childTnLst>
                                    <p:set>
                                      <p:cBhvr>
                                        <p:cTn id="82" dur="1" fill="hold">
                                          <p:stCondLst>
                                            <p:cond delay="0"/>
                                          </p:stCondLst>
                                        </p:cTn>
                                        <p:tgtEl>
                                          <p:spTgt spid="10"/>
                                        </p:tgtEl>
                                        <p:attrNameLst>
                                          <p:attrName>style.visibility</p:attrName>
                                        </p:attrNameLst>
                                      </p:cBhvr>
                                      <p:to>
                                        <p:strVal val="visible"/>
                                      </p:to>
                                    </p:set>
                                    <p:animEffect transition="in" filter="wipe(left)">
                                      <p:cBhvr>
                                        <p:cTn id="83" dur="500"/>
                                        <p:tgtEl>
                                          <p:spTgt spid="10"/>
                                        </p:tgtEl>
                                      </p:cBhvr>
                                    </p:animEffect>
                                  </p:childTnLst>
                                </p:cTn>
                              </p:par>
                            </p:childTnLst>
                          </p:cTn>
                        </p:par>
                        <p:par>
                          <p:cTn id="84" fill="hold">
                            <p:stCondLst>
                              <p:cond delay="3150"/>
                            </p:stCondLst>
                            <p:childTnLst>
                              <p:par>
                                <p:cTn id="85" presetID="56" presetClass="entr" presetSubtype="0" fill="hold" grpId="0" nodeType="afterEffect">
                                  <p:stCondLst>
                                    <p:cond delay="0"/>
                                  </p:stCondLst>
                                  <p:iterate type="lt">
                                    <p:tmPct val="10000"/>
                                  </p:iterate>
                                  <p:childTnLst>
                                    <p:set>
                                      <p:cBhvr>
                                        <p:cTn id="86" dur="1" fill="hold">
                                          <p:stCondLst>
                                            <p:cond delay="0"/>
                                          </p:stCondLst>
                                        </p:cTn>
                                        <p:tgtEl>
                                          <p:spTgt spid="15"/>
                                        </p:tgtEl>
                                        <p:attrNameLst>
                                          <p:attrName>style.visibility</p:attrName>
                                        </p:attrNameLst>
                                      </p:cBhvr>
                                      <p:to>
                                        <p:strVal val="visible"/>
                                      </p:to>
                                    </p:set>
                                    <p:anim by="(-#ppt_w*2)" calcmode="lin" valueType="num">
                                      <p:cBhvr rctx="PPT">
                                        <p:cTn id="87" dur="250" autoRev="1" fill="hold">
                                          <p:stCondLst>
                                            <p:cond delay="0"/>
                                          </p:stCondLst>
                                        </p:cTn>
                                        <p:tgtEl>
                                          <p:spTgt spid="15"/>
                                        </p:tgtEl>
                                        <p:attrNameLst>
                                          <p:attrName>ppt_w</p:attrName>
                                        </p:attrNameLst>
                                      </p:cBhvr>
                                    </p:anim>
                                    <p:anim by="(#ppt_w*0.50)" calcmode="lin" valueType="num">
                                      <p:cBhvr>
                                        <p:cTn id="88" dur="250" decel="50000" autoRev="1" fill="hold">
                                          <p:stCondLst>
                                            <p:cond delay="0"/>
                                          </p:stCondLst>
                                        </p:cTn>
                                        <p:tgtEl>
                                          <p:spTgt spid="15"/>
                                        </p:tgtEl>
                                        <p:attrNameLst>
                                          <p:attrName>ppt_x</p:attrName>
                                        </p:attrNameLst>
                                      </p:cBhvr>
                                    </p:anim>
                                    <p:anim from="(-#ppt_h/2)" to="(#ppt_y)" calcmode="lin" valueType="num">
                                      <p:cBhvr>
                                        <p:cTn id="89" dur="500" fill="hold">
                                          <p:stCondLst>
                                            <p:cond delay="0"/>
                                          </p:stCondLst>
                                        </p:cTn>
                                        <p:tgtEl>
                                          <p:spTgt spid="15"/>
                                        </p:tgtEl>
                                        <p:attrNameLst>
                                          <p:attrName>ppt_y</p:attrName>
                                        </p:attrNameLst>
                                      </p:cBhvr>
                                    </p:anim>
                                    <p:animRot by="21600000">
                                      <p:cBhvr>
                                        <p:cTn id="90" dur="500" fill="hold">
                                          <p:stCondLst>
                                            <p:cond delay="0"/>
                                          </p:stCondLst>
                                        </p:cTn>
                                        <p:tgtEl>
                                          <p:spTgt spid="15"/>
                                        </p:tgtEl>
                                        <p:attrNameLst>
                                          <p:attrName>r</p:attrName>
                                        </p:attrNameLst>
                                      </p:cBhvr>
                                    </p:animRot>
                                  </p:childTnLst>
                                </p:cTn>
                              </p:par>
                            </p:childTnLst>
                          </p:cTn>
                        </p:par>
                        <p:par>
                          <p:cTn id="91" fill="hold">
                            <p:stCondLst>
                              <p:cond delay="3700"/>
                            </p:stCondLst>
                            <p:childTnLst>
                              <p:par>
                                <p:cTn id="92" presetID="22" presetClass="entr" presetSubtype="8" fill="hold" grpId="0" nodeType="after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wipe(left)">
                                      <p:cBhvr>
                                        <p:cTn id="94" dur="500"/>
                                        <p:tgtEl>
                                          <p:spTgt spid="11"/>
                                        </p:tgtEl>
                                      </p:cBhvr>
                                    </p:animEffect>
                                  </p:childTnLst>
                                </p:cTn>
                              </p:par>
                            </p:childTnLst>
                          </p:cTn>
                        </p:par>
                        <p:par>
                          <p:cTn id="95" fill="hold">
                            <p:stCondLst>
                              <p:cond delay="4200"/>
                            </p:stCondLst>
                            <p:childTnLst>
                              <p:par>
                                <p:cTn id="96" presetID="56" presetClass="entr" presetSubtype="0" fill="hold" grpId="0" nodeType="afterEffect">
                                  <p:stCondLst>
                                    <p:cond delay="0"/>
                                  </p:stCondLst>
                                  <p:iterate type="lt">
                                    <p:tmPct val="10000"/>
                                  </p:iterate>
                                  <p:childTnLst>
                                    <p:set>
                                      <p:cBhvr>
                                        <p:cTn id="97" dur="1" fill="hold">
                                          <p:stCondLst>
                                            <p:cond delay="0"/>
                                          </p:stCondLst>
                                        </p:cTn>
                                        <p:tgtEl>
                                          <p:spTgt spid="17"/>
                                        </p:tgtEl>
                                        <p:attrNameLst>
                                          <p:attrName>style.visibility</p:attrName>
                                        </p:attrNameLst>
                                      </p:cBhvr>
                                      <p:to>
                                        <p:strVal val="visible"/>
                                      </p:to>
                                    </p:set>
                                    <p:anim by="(-#ppt_w*2)" calcmode="lin" valueType="num">
                                      <p:cBhvr rctx="PPT">
                                        <p:cTn id="98" dur="250" autoRev="1" fill="hold">
                                          <p:stCondLst>
                                            <p:cond delay="0"/>
                                          </p:stCondLst>
                                        </p:cTn>
                                        <p:tgtEl>
                                          <p:spTgt spid="17"/>
                                        </p:tgtEl>
                                        <p:attrNameLst>
                                          <p:attrName>ppt_w</p:attrName>
                                        </p:attrNameLst>
                                      </p:cBhvr>
                                    </p:anim>
                                    <p:anim by="(#ppt_w*0.50)" calcmode="lin" valueType="num">
                                      <p:cBhvr>
                                        <p:cTn id="99" dur="250" decel="50000" autoRev="1" fill="hold">
                                          <p:stCondLst>
                                            <p:cond delay="0"/>
                                          </p:stCondLst>
                                        </p:cTn>
                                        <p:tgtEl>
                                          <p:spTgt spid="17"/>
                                        </p:tgtEl>
                                        <p:attrNameLst>
                                          <p:attrName>ppt_x</p:attrName>
                                        </p:attrNameLst>
                                      </p:cBhvr>
                                    </p:anim>
                                    <p:anim from="(-#ppt_h/2)" to="(#ppt_y)" calcmode="lin" valueType="num">
                                      <p:cBhvr>
                                        <p:cTn id="100" dur="500" fill="hold">
                                          <p:stCondLst>
                                            <p:cond delay="0"/>
                                          </p:stCondLst>
                                        </p:cTn>
                                        <p:tgtEl>
                                          <p:spTgt spid="17"/>
                                        </p:tgtEl>
                                        <p:attrNameLst>
                                          <p:attrName>ppt_y</p:attrName>
                                        </p:attrNameLst>
                                      </p:cBhvr>
                                    </p:anim>
                                    <p:animRot by="21600000">
                                      <p:cBhvr>
                                        <p:cTn id="101" dur="500" fill="hold">
                                          <p:stCondLst>
                                            <p:cond delay="0"/>
                                          </p:stCondLst>
                                        </p:cTn>
                                        <p:tgtEl>
                                          <p:spTgt spid="17"/>
                                        </p:tgtEl>
                                        <p:attrNameLst>
                                          <p:attrName>r</p:attrName>
                                        </p:attrNameLst>
                                      </p:cBhvr>
                                    </p:animRot>
                                  </p:childTnLst>
                                </p:cTn>
                              </p:par>
                            </p:childTnLst>
                          </p:cTn>
                        </p:par>
                        <p:par>
                          <p:cTn id="102" fill="hold">
                            <p:stCondLst>
                              <p:cond delay="4750"/>
                            </p:stCondLst>
                            <p:childTnLst>
                              <p:par>
                                <p:cTn id="103" presetID="22" presetClass="entr" presetSubtype="8" fill="hold" grpId="0" nodeType="afterEffect">
                                  <p:stCondLst>
                                    <p:cond delay="0"/>
                                  </p:stCondLst>
                                  <p:childTnLst>
                                    <p:set>
                                      <p:cBhvr>
                                        <p:cTn id="104" dur="1" fill="hold">
                                          <p:stCondLst>
                                            <p:cond delay="0"/>
                                          </p:stCondLst>
                                        </p:cTn>
                                        <p:tgtEl>
                                          <p:spTgt spid="12"/>
                                        </p:tgtEl>
                                        <p:attrNameLst>
                                          <p:attrName>style.visibility</p:attrName>
                                        </p:attrNameLst>
                                      </p:cBhvr>
                                      <p:to>
                                        <p:strVal val="visible"/>
                                      </p:to>
                                    </p:set>
                                    <p:animEffect transition="in" filter="wipe(left)">
                                      <p:cBhvr>
                                        <p:cTn id="105" dur="500"/>
                                        <p:tgtEl>
                                          <p:spTgt spid="12"/>
                                        </p:tgtEl>
                                      </p:cBhvr>
                                    </p:animEffect>
                                  </p:childTnLst>
                                </p:cTn>
                              </p:par>
                            </p:childTnLst>
                          </p:cTn>
                        </p:par>
                        <p:par>
                          <p:cTn id="106" fill="hold">
                            <p:stCondLst>
                              <p:cond delay="5250"/>
                            </p:stCondLst>
                            <p:childTnLst>
                              <p:par>
                                <p:cTn id="107" presetID="56" presetClass="entr" presetSubtype="0" fill="hold" grpId="0" nodeType="afterEffect">
                                  <p:stCondLst>
                                    <p:cond delay="0"/>
                                  </p:stCondLst>
                                  <p:iterate type="lt">
                                    <p:tmPct val="10000"/>
                                  </p:iterate>
                                  <p:childTnLst>
                                    <p:set>
                                      <p:cBhvr>
                                        <p:cTn id="108" dur="1" fill="hold">
                                          <p:stCondLst>
                                            <p:cond delay="0"/>
                                          </p:stCondLst>
                                        </p:cTn>
                                        <p:tgtEl>
                                          <p:spTgt spid="18"/>
                                        </p:tgtEl>
                                        <p:attrNameLst>
                                          <p:attrName>style.visibility</p:attrName>
                                        </p:attrNameLst>
                                      </p:cBhvr>
                                      <p:to>
                                        <p:strVal val="visible"/>
                                      </p:to>
                                    </p:set>
                                    <p:anim by="(-#ppt_w*2)" calcmode="lin" valueType="num">
                                      <p:cBhvr rctx="PPT">
                                        <p:cTn id="109" dur="250" autoRev="1" fill="hold">
                                          <p:stCondLst>
                                            <p:cond delay="0"/>
                                          </p:stCondLst>
                                        </p:cTn>
                                        <p:tgtEl>
                                          <p:spTgt spid="18"/>
                                        </p:tgtEl>
                                        <p:attrNameLst>
                                          <p:attrName>ppt_w</p:attrName>
                                        </p:attrNameLst>
                                      </p:cBhvr>
                                    </p:anim>
                                    <p:anim by="(#ppt_w*0.50)" calcmode="lin" valueType="num">
                                      <p:cBhvr>
                                        <p:cTn id="110" dur="250" decel="50000" autoRev="1" fill="hold">
                                          <p:stCondLst>
                                            <p:cond delay="0"/>
                                          </p:stCondLst>
                                        </p:cTn>
                                        <p:tgtEl>
                                          <p:spTgt spid="18"/>
                                        </p:tgtEl>
                                        <p:attrNameLst>
                                          <p:attrName>ppt_x</p:attrName>
                                        </p:attrNameLst>
                                      </p:cBhvr>
                                    </p:anim>
                                    <p:anim from="(-#ppt_h/2)" to="(#ppt_y)" calcmode="lin" valueType="num">
                                      <p:cBhvr>
                                        <p:cTn id="111" dur="500" fill="hold">
                                          <p:stCondLst>
                                            <p:cond delay="0"/>
                                          </p:stCondLst>
                                        </p:cTn>
                                        <p:tgtEl>
                                          <p:spTgt spid="18"/>
                                        </p:tgtEl>
                                        <p:attrNameLst>
                                          <p:attrName>ppt_y</p:attrName>
                                        </p:attrNameLst>
                                      </p:cBhvr>
                                    </p:anim>
                                    <p:animRot by="21600000">
                                      <p:cBhvr>
                                        <p:cTn id="112" dur="500" fill="hold">
                                          <p:stCondLst>
                                            <p:cond delay="0"/>
                                          </p:stCondLst>
                                        </p:cTn>
                                        <p:tgtEl>
                                          <p:spTgt spid="18"/>
                                        </p:tgtEl>
                                        <p:attrNameLst>
                                          <p:attrName>r</p:attrName>
                                        </p:attrNameLst>
                                      </p:cBhvr>
                                    </p:animRot>
                                  </p:childTnLst>
                                </p:cTn>
                              </p:par>
                            </p:childTnLst>
                          </p:cTn>
                        </p:par>
                        <p:par>
                          <p:cTn id="113" fill="hold">
                            <p:stCondLst>
                              <p:cond delay="5800"/>
                            </p:stCondLst>
                            <p:childTnLst>
                              <p:par>
                                <p:cTn id="114" presetID="31" presetClass="entr" presetSubtype="0" fill="hold" grpId="0" nodeType="afterEffect">
                                  <p:stCondLst>
                                    <p:cond delay="0"/>
                                  </p:stCondLst>
                                  <p:childTnLst>
                                    <p:set>
                                      <p:cBhvr>
                                        <p:cTn id="115" dur="1" fill="hold">
                                          <p:stCondLst>
                                            <p:cond delay="0"/>
                                          </p:stCondLst>
                                        </p:cTn>
                                        <p:tgtEl>
                                          <p:spTgt spid="14"/>
                                        </p:tgtEl>
                                        <p:attrNameLst>
                                          <p:attrName>style.visibility</p:attrName>
                                        </p:attrNameLst>
                                      </p:cBhvr>
                                      <p:to>
                                        <p:strVal val="visible"/>
                                      </p:to>
                                    </p:set>
                                    <p:anim calcmode="lin" valueType="num">
                                      <p:cBhvr>
                                        <p:cTn id="116" dur="1000" fill="hold"/>
                                        <p:tgtEl>
                                          <p:spTgt spid="14"/>
                                        </p:tgtEl>
                                        <p:attrNameLst>
                                          <p:attrName>ppt_w</p:attrName>
                                        </p:attrNameLst>
                                      </p:cBhvr>
                                      <p:tavLst>
                                        <p:tav tm="0">
                                          <p:val>
                                            <p:fltVal val="0"/>
                                          </p:val>
                                        </p:tav>
                                        <p:tav tm="100000">
                                          <p:val>
                                            <p:strVal val="#ppt_w"/>
                                          </p:val>
                                        </p:tav>
                                      </p:tavLst>
                                    </p:anim>
                                    <p:anim calcmode="lin" valueType="num">
                                      <p:cBhvr>
                                        <p:cTn id="117" dur="1000" fill="hold"/>
                                        <p:tgtEl>
                                          <p:spTgt spid="14"/>
                                        </p:tgtEl>
                                        <p:attrNameLst>
                                          <p:attrName>ppt_h</p:attrName>
                                        </p:attrNameLst>
                                      </p:cBhvr>
                                      <p:tavLst>
                                        <p:tav tm="0">
                                          <p:val>
                                            <p:fltVal val="0"/>
                                          </p:val>
                                        </p:tav>
                                        <p:tav tm="100000">
                                          <p:val>
                                            <p:strVal val="#ppt_h"/>
                                          </p:val>
                                        </p:tav>
                                      </p:tavLst>
                                    </p:anim>
                                    <p:anim calcmode="lin" valueType="num">
                                      <p:cBhvr>
                                        <p:cTn id="118" dur="1000" fill="hold"/>
                                        <p:tgtEl>
                                          <p:spTgt spid="14"/>
                                        </p:tgtEl>
                                        <p:attrNameLst>
                                          <p:attrName>style.rotation</p:attrName>
                                        </p:attrNameLst>
                                      </p:cBhvr>
                                      <p:tavLst>
                                        <p:tav tm="0">
                                          <p:val>
                                            <p:fltVal val="90"/>
                                          </p:val>
                                        </p:tav>
                                        <p:tav tm="100000">
                                          <p:val>
                                            <p:fltVal val="0"/>
                                          </p:val>
                                        </p:tav>
                                      </p:tavLst>
                                    </p:anim>
                                    <p:animEffect transition="in" filter="fade">
                                      <p:cBhvr>
                                        <p:cTn id="119" dur="1000"/>
                                        <p:tgtEl>
                                          <p:spTgt spid="14"/>
                                        </p:tgtEl>
                                      </p:cBhvr>
                                    </p:animEffect>
                                  </p:childTnLst>
                                </p:cTn>
                              </p:par>
                            </p:childTnLst>
                          </p:cTn>
                        </p:par>
                        <p:par>
                          <p:cTn id="120" fill="hold">
                            <p:stCondLst>
                              <p:cond delay="6800"/>
                            </p:stCondLst>
                            <p:childTnLst>
                              <p:par>
                                <p:cTn id="121" presetID="22" presetClass="entr" presetSubtype="8" fill="hold" grpId="0" nodeType="afterEffect">
                                  <p:stCondLst>
                                    <p:cond delay="0"/>
                                  </p:stCondLst>
                                  <p:childTnLst>
                                    <p:set>
                                      <p:cBhvr>
                                        <p:cTn id="122" dur="1" fill="hold">
                                          <p:stCondLst>
                                            <p:cond delay="0"/>
                                          </p:stCondLst>
                                        </p:cTn>
                                        <p:tgtEl>
                                          <p:spTgt spid="13"/>
                                        </p:tgtEl>
                                        <p:attrNameLst>
                                          <p:attrName>style.visibility</p:attrName>
                                        </p:attrNameLst>
                                      </p:cBhvr>
                                      <p:to>
                                        <p:strVal val="visible"/>
                                      </p:to>
                                    </p:set>
                                    <p:animEffect transition="in" filter="wipe(left)">
                                      <p:cBhvr>
                                        <p:cTn id="1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nimBg="1" autoUpdateAnimBg="0"/>
      <p:bldP spid="10" grpId="0" animBg="1"/>
      <p:bldP spid="11" grpId="0" animBg="1"/>
      <p:bldP spid="12" grpId="0" animBg="1"/>
      <p:bldP spid="13" grpId="0" autoUpdateAnimBg="0"/>
      <p:bldP spid="14" grpId="0" animBg="1"/>
      <p:bldP spid="15" grpId="0" autoUpdateAnimBg="0"/>
      <p:bldP spid="16" grpId="0" autoUpdateAnimBg="0"/>
      <p:bldP spid="17" grpId="0" autoUpdateAnimBg="0"/>
      <p:bldP spid="1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1.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0866"/>
          <a:stretch/>
        </p:blipFill>
        <p:spPr bwMode="auto">
          <a:xfrm>
            <a:off x="0" y="-1"/>
            <a:ext cx="12192000" cy="2004235"/>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18"/>
          <p:cNvSpPr txBox="1">
            <a:spLocks noChangeArrowheads="1"/>
          </p:cNvSpPr>
          <p:nvPr/>
        </p:nvSpPr>
        <p:spPr bwMode="gray">
          <a:xfrm>
            <a:off x="5297643" y="876284"/>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微软雅黑" panose="020B0503020204020204" pitchFamily="34" charset="-122"/>
                <a:ea typeface="微软雅黑" panose="020B0503020204020204" pitchFamily="34" charset="-122"/>
              </a:rPr>
              <a:t>标题内容</a:t>
            </a:r>
          </a:p>
        </p:txBody>
      </p:sp>
      <p:cxnSp>
        <p:nvCxnSpPr>
          <p:cNvPr id="4" name="直接连接符​​ 14"/>
          <p:cNvCxnSpPr>
            <a:cxnSpLocks/>
          </p:cNvCxnSpPr>
          <p:nvPr/>
        </p:nvCxnSpPr>
        <p:spPr>
          <a:xfrm>
            <a:off x="0"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14"/>
          <p:cNvCxnSpPr>
            <a:cxnSpLocks/>
          </p:cNvCxnSpPr>
          <p:nvPr/>
        </p:nvCxnSpPr>
        <p:spPr>
          <a:xfrm>
            <a:off x="7667636"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 name="Freeform 5"/>
          <p:cNvSpPr>
            <a:spLocks noChangeArrowheads="1"/>
          </p:cNvSpPr>
          <p:nvPr/>
        </p:nvSpPr>
        <p:spPr bwMode="auto">
          <a:xfrm>
            <a:off x="2543180" y="3948906"/>
            <a:ext cx="968375" cy="850900"/>
          </a:xfrm>
          <a:custGeom>
            <a:avLst/>
            <a:gdLst>
              <a:gd name="T0" fmla="*/ 957263 w 610"/>
              <a:gd name="T1" fmla="*/ 850900 h 536"/>
              <a:gd name="T2" fmla="*/ 0 w 610"/>
              <a:gd name="T3" fmla="*/ 11113 h 536"/>
              <a:gd name="T4" fmla="*/ 12700 w 610"/>
              <a:gd name="T5" fmla="*/ 0 h 536"/>
              <a:gd name="T6" fmla="*/ 968375 w 610"/>
              <a:gd name="T7" fmla="*/ 839788 h 536"/>
              <a:gd name="T8" fmla="*/ 957263 w 610"/>
              <a:gd name="T9" fmla="*/ 850900 h 536"/>
              <a:gd name="T10" fmla="*/ 0 60000 65536"/>
              <a:gd name="T11" fmla="*/ 0 60000 65536"/>
              <a:gd name="T12" fmla="*/ 0 60000 65536"/>
              <a:gd name="T13" fmla="*/ 0 60000 65536"/>
              <a:gd name="T14" fmla="*/ 0 60000 65536"/>
              <a:gd name="T15" fmla="*/ 0 w 610"/>
              <a:gd name="T16" fmla="*/ 0 h 536"/>
              <a:gd name="T17" fmla="*/ 610 w 610"/>
              <a:gd name="T18" fmla="*/ 536 h 536"/>
            </a:gdLst>
            <a:ahLst/>
            <a:cxnLst>
              <a:cxn ang="T10">
                <a:pos x="T0" y="T1"/>
              </a:cxn>
              <a:cxn ang="T11">
                <a:pos x="T2" y="T3"/>
              </a:cxn>
              <a:cxn ang="T12">
                <a:pos x="T4" y="T5"/>
              </a:cxn>
              <a:cxn ang="T13">
                <a:pos x="T6" y="T7"/>
              </a:cxn>
              <a:cxn ang="T14">
                <a:pos x="T8" y="T9"/>
              </a:cxn>
            </a:cxnLst>
            <a:rect l="T15" t="T16" r="T17" b="T18"/>
            <a:pathLst>
              <a:path w="610" h="536">
                <a:moveTo>
                  <a:pt x="603" y="536"/>
                </a:moveTo>
                <a:lnTo>
                  <a:pt x="0" y="7"/>
                </a:lnTo>
                <a:lnTo>
                  <a:pt x="8" y="0"/>
                </a:lnTo>
                <a:lnTo>
                  <a:pt x="610" y="529"/>
                </a:lnTo>
                <a:lnTo>
                  <a:pt x="603" y="536"/>
                </a:lnTo>
                <a:close/>
              </a:path>
            </a:pathLst>
          </a:custGeom>
          <a:solidFill>
            <a:schemeClr val="bg1"/>
          </a:solidFill>
          <a:ln>
            <a:noFill/>
          </a:ln>
          <a:extLst/>
        </p:spPr>
        <p:txBody>
          <a:bodyPr/>
          <a:lstStyle/>
          <a:p>
            <a:endParaRPr lang="zh-CN" altLang="en-US"/>
          </a:p>
        </p:txBody>
      </p:sp>
      <p:sp>
        <p:nvSpPr>
          <p:cNvPr id="7" name="Freeform 6"/>
          <p:cNvSpPr>
            <a:spLocks noChangeArrowheads="1"/>
          </p:cNvSpPr>
          <p:nvPr/>
        </p:nvSpPr>
        <p:spPr bwMode="auto">
          <a:xfrm>
            <a:off x="3500443" y="3517106"/>
            <a:ext cx="847725" cy="1282700"/>
          </a:xfrm>
          <a:custGeom>
            <a:avLst/>
            <a:gdLst>
              <a:gd name="T0" fmla="*/ 11113 w 534"/>
              <a:gd name="T1" fmla="*/ 1282700 h 808"/>
              <a:gd name="T2" fmla="*/ 0 w 534"/>
              <a:gd name="T3" fmla="*/ 1274763 h 808"/>
              <a:gd name="T4" fmla="*/ 836613 w 534"/>
              <a:gd name="T5" fmla="*/ 0 h 808"/>
              <a:gd name="T6" fmla="*/ 847725 w 534"/>
              <a:gd name="T7" fmla="*/ 7938 h 808"/>
              <a:gd name="T8" fmla="*/ 11113 w 534"/>
              <a:gd name="T9" fmla="*/ 1282700 h 808"/>
              <a:gd name="T10" fmla="*/ 0 60000 65536"/>
              <a:gd name="T11" fmla="*/ 0 60000 65536"/>
              <a:gd name="T12" fmla="*/ 0 60000 65536"/>
              <a:gd name="T13" fmla="*/ 0 60000 65536"/>
              <a:gd name="T14" fmla="*/ 0 60000 65536"/>
              <a:gd name="T15" fmla="*/ 0 w 534"/>
              <a:gd name="T16" fmla="*/ 0 h 808"/>
              <a:gd name="T17" fmla="*/ 534 w 534"/>
              <a:gd name="T18" fmla="*/ 808 h 808"/>
            </a:gdLst>
            <a:ahLst/>
            <a:cxnLst>
              <a:cxn ang="T10">
                <a:pos x="T0" y="T1"/>
              </a:cxn>
              <a:cxn ang="T11">
                <a:pos x="T2" y="T3"/>
              </a:cxn>
              <a:cxn ang="T12">
                <a:pos x="T4" y="T5"/>
              </a:cxn>
              <a:cxn ang="T13">
                <a:pos x="T6" y="T7"/>
              </a:cxn>
              <a:cxn ang="T14">
                <a:pos x="T8" y="T9"/>
              </a:cxn>
            </a:cxnLst>
            <a:rect l="T15" t="T16" r="T17" b="T18"/>
            <a:pathLst>
              <a:path w="534" h="808">
                <a:moveTo>
                  <a:pt x="7" y="808"/>
                </a:moveTo>
                <a:lnTo>
                  <a:pt x="0" y="803"/>
                </a:lnTo>
                <a:lnTo>
                  <a:pt x="527" y="0"/>
                </a:lnTo>
                <a:lnTo>
                  <a:pt x="534" y="5"/>
                </a:lnTo>
                <a:lnTo>
                  <a:pt x="7" y="808"/>
                </a:lnTo>
                <a:close/>
              </a:path>
            </a:pathLst>
          </a:custGeom>
          <a:solidFill>
            <a:schemeClr val="bg1"/>
          </a:solidFill>
          <a:ln>
            <a:noFill/>
          </a:ln>
          <a:extLst/>
        </p:spPr>
        <p:txBody>
          <a:bodyPr/>
          <a:lstStyle/>
          <a:p>
            <a:endParaRPr lang="zh-CN" altLang="en-US"/>
          </a:p>
        </p:txBody>
      </p:sp>
      <p:sp>
        <p:nvSpPr>
          <p:cNvPr id="8" name="Freeform 7"/>
          <p:cNvSpPr>
            <a:spLocks noChangeArrowheads="1"/>
          </p:cNvSpPr>
          <p:nvPr/>
        </p:nvSpPr>
        <p:spPr bwMode="auto">
          <a:xfrm>
            <a:off x="4337055" y="3517106"/>
            <a:ext cx="700088" cy="915988"/>
          </a:xfrm>
          <a:custGeom>
            <a:avLst/>
            <a:gdLst>
              <a:gd name="T0" fmla="*/ 688975 w 441"/>
              <a:gd name="T1" fmla="*/ 915988 h 577"/>
              <a:gd name="T2" fmla="*/ 0 w 441"/>
              <a:gd name="T3" fmla="*/ 7938 h 577"/>
              <a:gd name="T4" fmla="*/ 11113 w 441"/>
              <a:gd name="T5" fmla="*/ 0 h 577"/>
              <a:gd name="T6" fmla="*/ 700088 w 441"/>
              <a:gd name="T7" fmla="*/ 908050 h 577"/>
              <a:gd name="T8" fmla="*/ 688975 w 441"/>
              <a:gd name="T9" fmla="*/ 915988 h 577"/>
              <a:gd name="T10" fmla="*/ 0 60000 65536"/>
              <a:gd name="T11" fmla="*/ 0 60000 65536"/>
              <a:gd name="T12" fmla="*/ 0 60000 65536"/>
              <a:gd name="T13" fmla="*/ 0 60000 65536"/>
              <a:gd name="T14" fmla="*/ 0 60000 65536"/>
              <a:gd name="T15" fmla="*/ 0 w 441"/>
              <a:gd name="T16" fmla="*/ 0 h 577"/>
              <a:gd name="T17" fmla="*/ 441 w 441"/>
              <a:gd name="T18" fmla="*/ 577 h 577"/>
            </a:gdLst>
            <a:ahLst/>
            <a:cxnLst>
              <a:cxn ang="T10">
                <a:pos x="T0" y="T1"/>
              </a:cxn>
              <a:cxn ang="T11">
                <a:pos x="T2" y="T3"/>
              </a:cxn>
              <a:cxn ang="T12">
                <a:pos x="T4" y="T5"/>
              </a:cxn>
              <a:cxn ang="T13">
                <a:pos x="T6" y="T7"/>
              </a:cxn>
              <a:cxn ang="T14">
                <a:pos x="T8" y="T9"/>
              </a:cxn>
            </a:cxnLst>
            <a:rect l="T15" t="T16" r="T17" b="T18"/>
            <a:pathLst>
              <a:path w="441" h="577">
                <a:moveTo>
                  <a:pt x="434" y="577"/>
                </a:moveTo>
                <a:lnTo>
                  <a:pt x="0" y="5"/>
                </a:lnTo>
                <a:lnTo>
                  <a:pt x="7" y="0"/>
                </a:lnTo>
                <a:lnTo>
                  <a:pt x="441" y="572"/>
                </a:lnTo>
                <a:lnTo>
                  <a:pt x="434" y="577"/>
                </a:lnTo>
                <a:close/>
              </a:path>
            </a:pathLst>
          </a:custGeom>
          <a:solidFill>
            <a:schemeClr val="bg1"/>
          </a:solidFill>
          <a:ln>
            <a:noFill/>
          </a:ln>
          <a:extLst/>
        </p:spPr>
        <p:txBody>
          <a:bodyPr/>
          <a:lstStyle/>
          <a:p>
            <a:endParaRPr lang="zh-CN" altLang="en-US"/>
          </a:p>
        </p:txBody>
      </p:sp>
      <p:sp>
        <p:nvSpPr>
          <p:cNvPr id="9" name="Freeform 8"/>
          <p:cNvSpPr>
            <a:spLocks noChangeArrowheads="1"/>
          </p:cNvSpPr>
          <p:nvPr/>
        </p:nvSpPr>
        <p:spPr bwMode="auto">
          <a:xfrm>
            <a:off x="5030793" y="3899694"/>
            <a:ext cx="730250" cy="533400"/>
          </a:xfrm>
          <a:custGeom>
            <a:avLst/>
            <a:gdLst>
              <a:gd name="T0" fmla="*/ 6350 w 460"/>
              <a:gd name="T1" fmla="*/ 533400 h 336"/>
              <a:gd name="T2" fmla="*/ 0 w 460"/>
              <a:gd name="T3" fmla="*/ 522288 h 336"/>
              <a:gd name="T4" fmla="*/ 722313 w 460"/>
              <a:gd name="T5" fmla="*/ 0 h 336"/>
              <a:gd name="T6" fmla="*/ 730250 w 460"/>
              <a:gd name="T7" fmla="*/ 11113 h 336"/>
              <a:gd name="T8" fmla="*/ 6350 w 460"/>
              <a:gd name="T9" fmla="*/ 533400 h 336"/>
              <a:gd name="T10" fmla="*/ 0 60000 65536"/>
              <a:gd name="T11" fmla="*/ 0 60000 65536"/>
              <a:gd name="T12" fmla="*/ 0 60000 65536"/>
              <a:gd name="T13" fmla="*/ 0 60000 65536"/>
              <a:gd name="T14" fmla="*/ 0 60000 65536"/>
              <a:gd name="T15" fmla="*/ 0 w 460"/>
              <a:gd name="T16" fmla="*/ 0 h 336"/>
              <a:gd name="T17" fmla="*/ 460 w 460"/>
              <a:gd name="T18" fmla="*/ 336 h 336"/>
            </a:gdLst>
            <a:ahLst/>
            <a:cxnLst>
              <a:cxn ang="T10">
                <a:pos x="T0" y="T1"/>
              </a:cxn>
              <a:cxn ang="T11">
                <a:pos x="T2" y="T3"/>
              </a:cxn>
              <a:cxn ang="T12">
                <a:pos x="T4" y="T5"/>
              </a:cxn>
              <a:cxn ang="T13">
                <a:pos x="T6" y="T7"/>
              </a:cxn>
              <a:cxn ang="T14">
                <a:pos x="T8" y="T9"/>
              </a:cxn>
            </a:cxnLst>
            <a:rect l="T15" t="T16" r="T17" b="T18"/>
            <a:pathLst>
              <a:path w="460" h="336">
                <a:moveTo>
                  <a:pt x="4" y="336"/>
                </a:moveTo>
                <a:lnTo>
                  <a:pt x="0" y="329"/>
                </a:lnTo>
                <a:lnTo>
                  <a:pt x="455" y="0"/>
                </a:lnTo>
                <a:lnTo>
                  <a:pt x="460" y="7"/>
                </a:lnTo>
                <a:lnTo>
                  <a:pt x="4" y="336"/>
                </a:lnTo>
                <a:close/>
              </a:path>
            </a:pathLst>
          </a:custGeom>
          <a:solidFill>
            <a:schemeClr val="bg1"/>
          </a:solidFill>
          <a:ln>
            <a:noFill/>
          </a:ln>
          <a:extLst/>
        </p:spPr>
        <p:txBody>
          <a:bodyPr/>
          <a:lstStyle/>
          <a:p>
            <a:endParaRPr lang="zh-CN" altLang="en-US"/>
          </a:p>
        </p:txBody>
      </p:sp>
      <p:sp>
        <p:nvSpPr>
          <p:cNvPr id="10" name="Freeform 9"/>
          <p:cNvSpPr>
            <a:spLocks noChangeArrowheads="1"/>
          </p:cNvSpPr>
          <p:nvPr/>
        </p:nvSpPr>
        <p:spPr bwMode="auto">
          <a:xfrm>
            <a:off x="5749930" y="3904456"/>
            <a:ext cx="561975" cy="895350"/>
          </a:xfrm>
          <a:custGeom>
            <a:avLst/>
            <a:gdLst>
              <a:gd name="T0" fmla="*/ 550863 w 354"/>
              <a:gd name="T1" fmla="*/ 895350 h 564"/>
              <a:gd name="T2" fmla="*/ 0 w 354"/>
              <a:gd name="T3" fmla="*/ 6350 h 564"/>
              <a:gd name="T4" fmla="*/ 11113 w 354"/>
              <a:gd name="T5" fmla="*/ 0 h 564"/>
              <a:gd name="T6" fmla="*/ 561975 w 354"/>
              <a:gd name="T7" fmla="*/ 887413 h 564"/>
              <a:gd name="T8" fmla="*/ 550863 w 354"/>
              <a:gd name="T9" fmla="*/ 895350 h 564"/>
              <a:gd name="T10" fmla="*/ 0 60000 65536"/>
              <a:gd name="T11" fmla="*/ 0 60000 65536"/>
              <a:gd name="T12" fmla="*/ 0 60000 65536"/>
              <a:gd name="T13" fmla="*/ 0 60000 65536"/>
              <a:gd name="T14" fmla="*/ 0 60000 65536"/>
              <a:gd name="T15" fmla="*/ 0 w 354"/>
              <a:gd name="T16" fmla="*/ 0 h 564"/>
              <a:gd name="T17" fmla="*/ 354 w 354"/>
              <a:gd name="T18" fmla="*/ 564 h 564"/>
            </a:gdLst>
            <a:ahLst/>
            <a:cxnLst>
              <a:cxn ang="T10">
                <a:pos x="T0" y="T1"/>
              </a:cxn>
              <a:cxn ang="T11">
                <a:pos x="T2" y="T3"/>
              </a:cxn>
              <a:cxn ang="T12">
                <a:pos x="T4" y="T5"/>
              </a:cxn>
              <a:cxn ang="T13">
                <a:pos x="T6" y="T7"/>
              </a:cxn>
              <a:cxn ang="T14">
                <a:pos x="T8" y="T9"/>
              </a:cxn>
            </a:cxnLst>
            <a:rect l="T15" t="T16" r="T17" b="T18"/>
            <a:pathLst>
              <a:path w="354" h="564">
                <a:moveTo>
                  <a:pt x="347" y="564"/>
                </a:moveTo>
                <a:lnTo>
                  <a:pt x="0" y="4"/>
                </a:lnTo>
                <a:lnTo>
                  <a:pt x="7" y="0"/>
                </a:lnTo>
                <a:lnTo>
                  <a:pt x="354" y="559"/>
                </a:lnTo>
                <a:lnTo>
                  <a:pt x="347" y="564"/>
                </a:lnTo>
                <a:close/>
              </a:path>
            </a:pathLst>
          </a:custGeom>
          <a:solidFill>
            <a:schemeClr val="bg1"/>
          </a:solidFill>
          <a:ln>
            <a:noFill/>
          </a:ln>
          <a:extLst/>
        </p:spPr>
        <p:txBody>
          <a:bodyPr/>
          <a:lstStyle/>
          <a:p>
            <a:endParaRPr lang="zh-CN" altLang="en-US">
              <a:solidFill>
                <a:schemeClr val="accent2"/>
              </a:solidFill>
            </a:endParaRPr>
          </a:p>
        </p:txBody>
      </p:sp>
      <p:sp>
        <p:nvSpPr>
          <p:cNvPr id="11" name="Freeform 10"/>
          <p:cNvSpPr>
            <a:spLocks noChangeArrowheads="1"/>
          </p:cNvSpPr>
          <p:nvPr/>
        </p:nvSpPr>
        <p:spPr bwMode="auto">
          <a:xfrm>
            <a:off x="6300793" y="2880519"/>
            <a:ext cx="615950" cy="1916112"/>
          </a:xfrm>
          <a:custGeom>
            <a:avLst/>
            <a:gdLst>
              <a:gd name="T0" fmla="*/ 15875 w 388"/>
              <a:gd name="T1" fmla="*/ 1916112 h 1207"/>
              <a:gd name="T2" fmla="*/ 0 w 388"/>
              <a:gd name="T3" fmla="*/ 1911350 h 1207"/>
              <a:gd name="T4" fmla="*/ 600075 w 388"/>
              <a:gd name="T5" fmla="*/ 0 h 1207"/>
              <a:gd name="T6" fmla="*/ 615950 w 388"/>
              <a:gd name="T7" fmla="*/ 3175 h 1207"/>
              <a:gd name="T8" fmla="*/ 15875 w 388"/>
              <a:gd name="T9" fmla="*/ 1916112 h 1207"/>
              <a:gd name="T10" fmla="*/ 0 60000 65536"/>
              <a:gd name="T11" fmla="*/ 0 60000 65536"/>
              <a:gd name="T12" fmla="*/ 0 60000 65536"/>
              <a:gd name="T13" fmla="*/ 0 60000 65536"/>
              <a:gd name="T14" fmla="*/ 0 60000 65536"/>
              <a:gd name="T15" fmla="*/ 0 w 388"/>
              <a:gd name="T16" fmla="*/ 0 h 1207"/>
              <a:gd name="T17" fmla="*/ 388 w 388"/>
              <a:gd name="T18" fmla="*/ 1207 h 1207"/>
            </a:gdLst>
            <a:ahLst/>
            <a:cxnLst>
              <a:cxn ang="T10">
                <a:pos x="T0" y="T1"/>
              </a:cxn>
              <a:cxn ang="T11">
                <a:pos x="T2" y="T3"/>
              </a:cxn>
              <a:cxn ang="T12">
                <a:pos x="T4" y="T5"/>
              </a:cxn>
              <a:cxn ang="T13">
                <a:pos x="T6" y="T7"/>
              </a:cxn>
              <a:cxn ang="T14">
                <a:pos x="T8" y="T9"/>
              </a:cxn>
            </a:cxnLst>
            <a:rect l="T15" t="T16" r="T17" b="T18"/>
            <a:pathLst>
              <a:path w="388" h="1207">
                <a:moveTo>
                  <a:pt x="10" y="1207"/>
                </a:moveTo>
                <a:lnTo>
                  <a:pt x="0" y="1204"/>
                </a:lnTo>
                <a:lnTo>
                  <a:pt x="378" y="0"/>
                </a:lnTo>
                <a:lnTo>
                  <a:pt x="388" y="2"/>
                </a:lnTo>
                <a:lnTo>
                  <a:pt x="10" y="1207"/>
                </a:lnTo>
                <a:close/>
              </a:path>
            </a:pathLst>
          </a:custGeom>
          <a:solidFill>
            <a:schemeClr val="bg1"/>
          </a:solidFill>
          <a:ln>
            <a:noFill/>
          </a:ln>
          <a:extLst/>
        </p:spPr>
        <p:txBody>
          <a:bodyPr/>
          <a:lstStyle/>
          <a:p>
            <a:endParaRPr lang="zh-CN" altLang="en-US"/>
          </a:p>
        </p:txBody>
      </p:sp>
      <p:sp>
        <p:nvSpPr>
          <p:cNvPr id="12" name="Freeform 11"/>
          <p:cNvSpPr>
            <a:spLocks noChangeArrowheads="1"/>
          </p:cNvSpPr>
          <p:nvPr/>
        </p:nvSpPr>
        <p:spPr bwMode="auto">
          <a:xfrm>
            <a:off x="6900868" y="2880519"/>
            <a:ext cx="746125" cy="1270000"/>
          </a:xfrm>
          <a:custGeom>
            <a:avLst/>
            <a:gdLst>
              <a:gd name="T0" fmla="*/ 735013 w 470"/>
              <a:gd name="T1" fmla="*/ 1270000 h 800"/>
              <a:gd name="T2" fmla="*/ 0 w 470"/>
              <a:gd name="T3" fmla="*/ 3175 h 800"/>
              <a:gd name="T4" fmla="*/ 11113 w 470"/>
              <a:gd name="T5" fmla="*/ 0 h 800"/>
              <a:gd name="T6" fmla="*/ 746125 w 470"/>
              <a:gd name="T7" fmla="*/ 1266825 h 800"/>
              <a:gd name="T8" fmla="*/ 735013 w 470"/>
              <a:gd name="T9" fmla="*/ 1270000 h 800"/>
              <a:gd name="T10" fmla="*/ 0 60000 65536"/>
              <a:gd name="T11" fmla="*/ 0 60000 65536"/>
              <a:gd name="T12" fmla="*/ 0 60000 65536"/>
              <a:gd name="T13" fmla="*/ 0 60000 65536"/>
              <a:gd name="T14" fmla="*/ 0 60000 65536"/>
              <a:gd name="T15" fmla="*/ 0 w 470"/>
              <a:gd name="T16" fmla="*/ 0 h 800"/>
              <a:gd name="T17" fmla="*/ 470 w 470"/>
              <a:gd name="T18" fmla="*/ 800 h 800"/>
            </a:gdLst>
            <a:ahLst/>
            <a:cxnLst>
              <a:cxn ang="T10">
                <a:pos x="T0" y="T1"/>
              </a:cxn>
              <a:cxn ang="T11">
                <a:pos x="T2" y="T3"/>
              </a:cxn>
              <a:cxn ang="T12">
                <a:pos x="T4" y="T5"/>
              </a:cxn>
              <a:cxn ang="T13">
                <a:pos x="T6" y="T7"/>
              </a:cxn>
              <a:cxn ang="T14">
                <a:pos x="T8" y="T9"/>
              </a:cxn>
            </a:cxnLst>
            <a:rect l="T15" t="T16" r="T17" b="T18"/>
            <a:pathLst>
              <a:path w="470" h="800">
                <a:moveTo>
                  <a:pt x="463" y="800"/>
                </a:moveTo>
                <a:lnTo>
                  <a:pt x="0" y="2"/>
                </a:lnTo>
                <a:lnTo>
                  <a:pt x="7" y="0"/>
                </a:lnTo>
                <a:lnTo>
                  <a:pt x="470" y="798"/>
                </a:lnTo>
                <a:lnTo>
                  <a:pt x="463" y="800"/>
                </a:lnTo>
                <a:close/>
              </a:path>
            </a:pathLst>
          </a:custGeom>
          <a:solidFill>
            <a:schemeClr val="bg1"/>
          </a:solidFill>
          <a:ln>
            <a:noFill/>
          </a:ln>
          <a:extLst/>
        </p:spPr>
        <p:txBody>
          <a:bodyPr/>
          <a:lstStyle/>
          <a:p>
            <a:endParaRPr lang="zh-CN" altLang="en-US"/>
          </a:p>
        </p:txBody>
      </p:sp>
      <p:sp>
        <p:nvSpPr>
          <p:cNvPr id="13" name="Freeform 12"/>
          <p:cNvSpPr>
            <a:spLocks noChangeArrowheads="1"/>
          </p:cNvSpPr>
          <p:nvPr/>
        </p:nvSpPr>
        <p:spPr bwMode="auto">
          <a:xfrm>
            <a:off x="7635880" y="3390106"/>
            <a:ext cx="1125538" cy="765175"/>
          </a:xfrm>
          <a:custGeom>
            <a:avLst/>
            <a:gdLst>
              <a:gd name="T0" fmla="*/ 7938 w 709"/>
              <a:gd name="T1" fmla="*/ 765175 h 482"/>
              <a:gd name="T2" fmla="*/ 0 w 709"/>
              <a:gd name="T3" fmla="*/ 754063 h 482"/>
              <a:gd name="T4" fmla="*/ 1117600 w 709"/>
              <a:gd name="T5" fmla="*/ 0 h 482"/>
              <a:gd name="T6" fmla="*/ 1125538 w 709"/>
              <a:gd name="T7" fmla="*/ 11113 h 482"/>
              <a:gd name="T8" fmla="*/ 7938 w 709"/>
              <a:gd name="T9" fmla="*/ 765175 h 482"/>
              <a:gd name="T10" fmla="*/ 0 60000 65536"/>
              <a:gd name="T11" fmla="*/ 0 60000 65536"/>
              <a:gd name="T12" fmla="*/ 0 60000 65536"/>
              <a:gd name="T13" fmla="*/ 0 60000 65536"/>
              <a:gd name="T14" fmla="*/ 0 60000 65536"/>
              <a:gd name="T15" fmla="*/ 0 w 709"/>
              <a:gd name="T16" fmla="*/ 0 h 482"/>
              <a:gd name="T17" fmla="*/ 709 w 709"/>
              <a:gd name="T18" fmla="*/ 482 h 482"/>
            </a:gdLst>
            <a:ahLst/>
            <a:cxnLst>
              <a:cxn ang="T10">
                <a:pos x="T0" y="T1"/>
              </a:cxn>
              <a:cxn ang="T11">
                <a:pos x="T2" y="T3"/>
              </a:cxn>
              <a:cxn ang="T12">
                <a:pos x="T4" y="T5"/>
              </a:cxn>
              <a:cxn ang="T13">
                <a:pos x="T6" y="T7"/>
              </a:cxn>
              <a:cxn ang="T14">
                <a:pos x="T8" y="T9"/>
              </a:cxn>
            </a:cxnLst>
            <a:rect l="T15" t="T16" r="T17" b="T18"/>
            <a:pathLst>
              <a:path w="709" h="482">
                <a:moveTo>
                  <a:pt x="5" y="482"/>
                </a:moveTo>
                <a:lnTo>
                  <a:pt x="0" y="475"/>
                </a:lnTo>
                <a:lnTo>
                  <a:pt x="704" y="0"/>
                </a:lnTo>
                <a:lnTo>
                  <a:pt x="709" y="7"/>
                </a:lnTo>
                <a:lnTo>
                  <a:pt x="5" y="482"/>
                </a:lnTo>
                <a:close/>
              </a:path>
            </a:pathLst>
          </a:custGeom>
          <a:solidFill>
            <a:schemeClr val="bg1"/>
          </a:solidFill>
          <a:ln>
            <a:noFill/>
          </a:ln>
          <a:extLst/>
        </p:spPr>
        <p:txBody>
          <a:bodyPr/>
          <a:lstStyle/>
          <a:p>
            <a:endParaRPr lang="zh-CN" altLang="en-US"/>
          </a:p>
        </p:txBody>
      </p:sp>
      <p:sp>
        <p:nvSpPr>
          <p:cNvPr id="14" name="Freeform 13"/>
          <p:cNvSpPr>
            <a:spLocks noChangeArrowheads="1"/>
          </p:cNvSpPr>
          <p:nvPr/>
        </p:nvSpPr>
        <p:spPr bwMode="auto">
          <a:xfrm>
            <a:off x="8750305" y="3393281"/>
            <a:ext cx="682625" cy="852488"/>
          </a:xfrm>
          <a:custGeom>
            <a:avLst/>
            <a:gdLst>
              <a:gd name="T0" fmla="*/ 674688 w 430"/>
              <a:gd name="T1" fmla="*/ 852488 h 537"/>
              <a:gd name="T2" fmla="*/ 0 w 430"/>
              <a:gd name="T3" fmla="*/ 7938 h 537"/>
              <a:gd name="T4" fmla="*/ 11113 w 430"/>
              <a:gd name="T5" fmla="*/ 0 h 537"/>
              <a:gd name="T6" fmla="*/ 682625 w 430"/>
              <a:gd name="T7" fmla="*/ 844550 h 537"/>
              <a:gd name="T8" fmla="*/ 674688 w 430"/>
              <a:gd name="T9" fmla="*/ 852488 h 537"/>
              <a:gd name="T10" fmla="*/ 0 60000 65536"/>
              <a:gd name="T11" fmla="*/ 0 60000 65536"/>
              <a:gd name="T12" fmla="*/ 0 60000 65536"/>
              <a:gd name="T13" fmla="*/ 0 60000 65536"/>
              <a:gd name="T14" fmla="*/ 0 60000 65536"/>
              <a:gd name="T15" fmla="*/ 0 w 430"/>
              <a:gd name="T16" fmla="*/ 0 h 537"/>
              <a:gd name="T17" fmla="*/ 430 w 430"/>
              <a:gd name="T18" fmla="*/ 537 h 537"/>
            </a:gdLst>
            <a:ahLst/>
            <a:cxnLst>
              <a:cxn ang="T10">
                <a:pos x="T0" y="T1"/>
              </a:cxn>
              <a:cxn ang="T11">
                <a:pos x="T2" y="T3"/>
              </a:cxn>
              <a:cxn ang="T12">
                <a:pos x="T4" y="T5"/>
              </a:cxn>
              <a:cxn ang="T13">
                <a:pos x="T6" y="T7"/>
              </a:cxn>
              <a:cxn ang="T14">
                <a:pos x="T8" y="T9"/>
              </a:cxn>
            </a:cxnLst>
            <a:rect l="T15" t="T16" r="T17" b="T18"/>
            <a:pathLst>
              <a:path w="430" h="537">
                <a:moveTo>
                  <a:pt x="425" y="537"/>
                </a:moveTo>
                <a:lnTo>
                  <a:pt x="0" y="5"/>
                </a:lnTo>
                <a:lnTo>
                  <a:pt x="7" y="0"/>
                </a:lnTo>
                <a:lnTo>
                  <a:pt x="430" y="532"/>
                </a:lnTo>
                <a:lnTo>
                  <a:pt x="425" y="537"/>
                </a:lnTo>
                <a:close/>
              </a:path>
            </a:pathLst>
          </a:custGeom>
          <a:solidFill>
            <a:schemeClr val="bg1"/>
          </a:solidFill>
          <a:ln>
            <a:noFill/>
          </a:ln>
          <a:extLst/>
        </p:spPr>
        <p:txBody>
          <a:bodyPr/>
          <a:lstStyle/>
          <a:p>
            <a:endParaRPr lang="zh-CN" altLang="en-US"/>
          </a:p>
        </p:txBody>
      </p:sp>
      <p:sp>
        <p:nvSpPr>
          <p:cNvPr id="15" name="Oval 47"/>
          <p:cNvSpPr>
            <a:spLocks noChangeArrowheads="1"/>
          </p:cNvSpPr>
          <p:nvPr/>
        </p:nvSpPr>
        <p:spPr bwMode="auto">
          <a:xfrm>
            <a:off x="2300293" y="3704431"/>
            <a:ext cx="495300" cy="495300"/>
          </a:xfrm>
          <a:prstGeom prst="ellipse">
            <a:avLst/>
          </a:prstGeom>
          <a:solidFill>
            <a:schemeClr val="bg1"/>
          </a:solidFill>
          <a:ln>
            <a:noFill/>
          </a:ln>
          <a:effectLst>
            <a:outerShdw blurRad="50800" dist="38100" dir="2700000" algn="tl" rotWithShape="0">
              <a:prstClr val="black">
                <a:alpha val="40000"/>
              </a:prstClr>
            </a:outerShdw>
          </a:effectLs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1600">
              <a:solidFill>
                <a:srgbClr val="395E9D"/>
              </a:solidFill>
              <a:sym typeface="宋体" panose="02010600030101010101" pitchFamily="2" charset="-122"/>
            </a:endParaRPr>
          </a:p>
        </p:txBody>
      </p:sp>
      <p:sp>
        <p:nvSpPr>
          <p:cNvPr id="16" name="Oval 54"/>
          <p:cNvSpPr>
            <a:spLocks noChangeArrowheads="1"/>
          </p:cNvSpPr>
          <p:nvPr/>
        </p:nvSpPr>
        <p:spPr bwMode="auto">
          <a:xfrm>
            <a:off x="5003805" y="4398169"/>
            <a:ext cx="60325" cy="60325"/>
          </a:xfrm>
          <a:prstGeom prst="ellipse">
            <a:avLst/>
          </a:prstGeom>
          <a:solidFill>
            <a:schemeClr val="bg1"/>
          </a:solidFill>
          <a:ln>
            <a:noFill/>
          </a:ln>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1600">
              <a:solidFill>
                <a:srgbClr val="000000"/>
              </a:solidFill>
              <a:sym typeface="宋体" panose="02010600030101010101" pitchFamily="2" charset="-122"/>
            </a:endParaRPr>
          </a:p>
        </p:txBody>
      </p:sp>
      <p:sp>
        <p:nvSpPr>
          <p:cNvPr id="17" name="TextBox 682"/>
          <p:cNvSpPr>
            <a:spLocks noChangeArrowheads="1"/>
          </p:cNvSpPr>
          <p:nvPr/>
        </p:nvSpPr>
        <p:spPr bwMode="auto">
          <a:xfrm>
            <a:off x="2254255" y="3747294"/>
            <a:ext cx="606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2000" dirty="0">
                <a:solidFill>
                  <a:srgbClr val="395E9D"/>
                </a:solidFill>
                <a:latin typeface="方正中等线简体" panose="03000509000000000000" pitchFamily="65" charset="-122"/>
                <a:ea typeface="方正中等线简体" panose="03000509000000000000" pitchFamily="65" charset="-122"/>
              </a:rPr>
              <a:t>80</a:t>
            </a:r>
            <a:r>
              <a:rPr lang="en-US" altLang="zh-CN" sz="1100" dirty="0">
                <a:solidFill>
                  <a:srgbClr val="395E9D"/>
                </a:solidFill>
                <a:latin typeface="方正中等线简体" panose="03000509000000000000" pitchFamily="65" charset="-122"/>
                <a:ea typeface="方正中等线简体" panose="03000509000000000000" pitchFamily="65" charset="-122"/>
              </a:rPr>
              <a:t>%</a:t>
            </a:r>
            <a:endParaRPr lang="zh-CN" altLang="en-US" sz="1100" dirty="0">
              <a:solidFill>
                <a:srgbClr val="395E9D"/>
              </a:solidFill>
              <a:latin typeface="方正中等线简体" panose="03000509000000000000" pitchFamily="65" charset="-122"/>
              <a:ea typeface="方正中等线简体" panose="03000509000000000000" pitchFamily="65" charset="-122"/>
            </a:endParaRPr>
          </a:p>
        </p:txBody>
      </p:sp>
      <p:grpSp>
        <p:nvGrpSpPr>
          <p:cNvPr id="18" name="组合 17"/>
          <p:cNvGrpSpPr/>
          <p:nvPr/>
        </p:nvGrpSpPr>
        <p:grpSpPr>
          <a:xfrm>
            <a:off x="3945654" y="3210719"/>
            <a:ext cx="805029" cy="617537"/>
            <a:chOff x="2510549" y="2157005"/>
            <a:chExt cx="805029" cy="617537"/>
          </a:xfrm>
          <a:effectLst>
            <a:outerShdw blurRad="50800" dist="38100" dir="2700000" algn="tl" rotWithShape="0">
              <a:prstClr val="black">
                <a:alpha val="40000"/>
              </a:prstClr>
            </a:outerShdw>
          </a:effectLst>
        </p:grpSpPr>
        <p:sp>
          <p:nvSpPr>
            <p:cNvPr id="19" name="Oval 45"/>
            <p:cNvSpPr>
              <a:spLocks noChangeArrowheads="1"/>
            </p:cNvSpPr>
            <p:nvPr/>
          </p:nvSpPr>
          <p:spPr bwMode="auto">
            <a:xfrm>
              <a:off x="2597150" y="2157005"/>
              <a:ext cx="619125" cy="617537"/>
            </a:xfrm>
            <a:prstGeom prst="ellipse">
              <a:avLst/>
            </a:prstGeom>
            <a:solidFill>
              <a:schemeClr val="bg1"/>
            </a:solidFill>
            <a:ln>
              <a:noFill/>
            </a:ln>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1600">
                <a:solidFill>
                  <a:srgbClr val="395E9D"/>
                </a:solidFill>
                <a:sym typeface="宋体" panose="02010600030101010101" pitchFamily="2" charset="-122"/>
              </a:endParaRPr>
            </a:p>
          </p:txBody>
        </p:sp>
        <p:sp>
          <p:nvSpPr>
            <p:cNvPr id="20" name="TextBox 682"/>
            <p:cNvSpPr>
              <a:spLocks noChangeArrowheads="1"/>
            </p:cNvSpPr>
            <p:nvPr/>
          </p:nvSpPr>
          <p:spPr bwMode="auto">
            <a:xfrm>
              <a:off x="2510549" y="2247492"/>
              <a:ext cx="8050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2200" dirty="0">
                  <a:solidFill>
                    <a:srgbClr val="395E9D"/>
                  </a:solidFill>
                  <a:latin typeface="方正中等线简体" panose="03000509000000000000" pitchFamily="65" charset="-122"/>
                  <a:ea typeface="方正中等线简体" panose="03000509000000000000" pitchFamily="65" charset="-122"/>
                </a:rPr>
                <a:t>100</a:t>
              </a:r>
              <a:r>
                <a:rPr lang="en-US" altLang="zh-CN" sz="1100" dirty="0">
                  <a:solidFill>
                    <a:srgbClr val="395E9D"/>
                  </a:solidFill>
                  <a:latin typeface="方正中等线简体" panose="03000509000000000000" pitchFamily="65" charset="-122"/>
                  <a:ea typeface="方正中等线简体" panose="03000509000000000000" pitchFamily="65" charset="-122"/>
                </a:rPr>
                <a:t>%</a:t>
              </a:r>
              <a:endParaRPr lang="zh-CN" altLang="en-US" sz="1100" dirty="0">
                <a:solidFill>
                  <a:srgbClr val="395E9D"/>
                </a:solidFill>
                <a:latin typeface="方正中等线简体" panose="03000509000000000000" pitchFamily="65" charset="-122"/>
                <a:ea typeface="方正中等线简体" panose="03000509000000000000" pitchFamily="65" charset="-122"/>
              </a:endParaRPr>
            </a:p>
          </p:txBody>
        </p:sp>
      </p:grpSp>
      <p:grpSp>
        <p:nvGrpSpPr>
          <p:cNvPr id="21" name="组合 20"/>
          <p:cNvGrpSpPr/>
          <p:nvPr/>
        </p:nvGrpSpPr>
        <p:grpSpPr>
          <a:xfrm>
            <a:off x="6027804" y="4579144"/>
            <a:ext cx="611066" cy="434975"/>
            <a:chOff x="4592699" y="3525430"/>
            <a:chExt cx="611066" cy="434975"/>
          </a:xfrm>
          <a:effectLst>
            <a:outerShdw blurRad="50800" dist="38100" dir="2700000" algn="tl" rotWithShape="0">
              <a:prstClr val="black">
                <a:alpha val="40000"/>
              </a:prstClr>
            </a:outerShdw>
          </a:effectLst>
        </p:grpSpPr>
        <p:sp>
          <p:nvSpPr>
            <p:cNvPr id="22" name="Oval 48"/>
            <p:cNvSpPr>
              <a:spLocks noChangeArrowheads="1"/>
            </p:cNvSpPr>
            <p:nvPr/>
          </p:nvSpPr>
          <p:spPr bwMode="auto">
            <a:xfrm>
              <a:off x="4656138" y="3525430"/>
              <a:ext cx="434975" cy="434975"/>
            </a:xfrm>
            <a:prstGeom prst="ellipse">
              <a:avLst/>
            </a:prstGeom>
            <a:solidFill>
              <a:schemeClr val="bg1"/>
            </a:solidFill>
            <a:ln>
              <a:noFill/>
            </a:ln>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1600">
                <a:solidFill>
                  <a:srgbClr val="395E9D"/>
                </a:solidFill>
                <a:sym typeface="宋体" panose="02010600030101010101" pitchFamily="2" charset="-122"/>
              </a:endParaRPr>
            </a:p>
          </p:txBody>
        </p:sp>
        <p:sp>
          <p:nvSpPr>
            <p:cNvPr id="23" name="TextBox 682"/>
            <p:cNvSpPr>
              <a:spLocks noChangeArrowheads="1"/>
            </p:cNvSpPr>
            <p:nvPr/>
          </p:nvSpPr>
          <p:spPr bwMode="auto">
            <a:xfrm>
              <a:off x="4592699" y="3542892"/>
              <a:ext cx="6110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2000" dirty="0">
                  <a:solidFill>
                    <a:srgbClr val="395E9D"/>
                  </a:solidFill>
                  <a:latin typeface="方正中等线简体" panose="03000509000000000000" pitchFamily="65" charset="-122"/>
                  <a:ea typeface="方正中等线简体" panose="03000509000000000000" pitchFamily="65" charset="-122"/>
                </a:rPr>
                <a:t>75</a:t>
              </a:r>
              <a:r>
                <a:rPr lang="en-US" altLang="zh-CN" sz="1100" dirty="0">
                  <a:solidFill>
                    <a:srgbClr val="395E9D"/>
                  </a:solidFill>
                  <a:latin typeface="方正中等线简体" panose="03000509000000000000" pitchFamily="65" charset="-122"/>
                  <a:ea typeface="方正中等线简体" panose="03000509000000000000" pitchFamily="65" charset="-122"/>
                </a:rPr>
                <a:t>%</a:t>
              </a:r>
              <a:endParaRPr lang="zh-CN" altLang="en-US" sz="1100" dirty="0">
                <a:solidFill>
                  <a:srgbClr val="395E9D"/>
                </a:solidFill>
                <a:latin typeface="方正中等线简体" panose="03000509000000000000" pitchFamily="65" charset="-122"/>
                <a:ea typeface="方正中等线简体" panose="03000509000000000000" pitchFamily="65" charset="-122"/>
              </a:endParaRPr>
            </a:p>
          </p:txBody>
        </p:sp>
      </p:grpSp>
      <p:grpSp>
        <p:nvGrpSpPr>
          <p:cNvPr id="24" name="组合 23"/>
          <p:cNvGrpSpPr/>
          <p:nvPr/>
        </p:nvGrpSpPr>
        <p:grpSpPr>
          <a:xfrm>
            <a:off x="7342114" y="3869531"/>
            <a:ext cx="639920" cy="558800"/>
            <a:chOff x="5907009" y="2815817"/>
            <a:chExt cx="639920" cy="558800"/>
          </a:xfrm>
          <a:effectLst>
            <a:outerShdw blurRad="50800" dist="38100" dir="2700000" algn="tl" rotWithShape="0">
              <a:prstClr val="black">
                <a:alpha val="40000"/>
              </a:prstClr>
            </a:outerShdw>
          </a:effectLst>
        </p:grpSpPr>
        <p:sp>
          <p:nvSpPr>
            <p:cNvPr id="25" name="Oval 46"/>
            <p:cNvSpPr>
              <a:spLocks noChangeArrowheads="1"/>
            </p:cNvSpPr>
            <p:nvPr/>
          </p:nvSpPr>
          <p:spPr bwMode="auto">
            <a:xfrm>
              <a:off x="5927725" y="2815817"/>
              <a:ext cx="558800" cy="558800"/>
            </a:xfrm>
            <a:prstGeom prst="ellipse">
              <a:avLst/>
            </a:prstGeom>
            <a:solidFill>
              <a:schemeClr val="bg1"/>
            </a:solidFill>
            <a:ln>
              <a:noFill/>
            </a:ln>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1600">
                <a:solidFill>
                  <a:srgbClr val="395E9D"/>
                </a:solidFill>
                <a:sym typeface="宋体" panose="02010600030101010101" pitchFamily="2" charset="-122"/>
              </a:endParaRPr>
            </a:p>
          </p:txBody>
        </p:sp>
        <p:sp>
          <p:nvSpPr>
            <p:cNvPr id="26" name="TextBox 682"/>
            <p:cNvSpPr>
              <a:spLocks noChangeArrowheads="1"/>
            </p:cNvSpPr>
            <p:nvPr/>
          </p:nvSpPr>
          <p:spPr bwMode="auto">
            <a:xfrm>
              <a:off x="5907009" y="2880905"/>
              <a:ext cx="63992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2200" dirty="0">
                  <a:solidFill>
                    <a:srgbClr val="395E9D"/>
                  </a:solidFill>
                  <a:latin typeface="方正中等线简体" panose="03000509000000000000" pitchFamily="65" charset="-122"/>
                  <a:ea typeface="方正中等线简体" panose="03000509000000000000" pitchFamily="65" charset="-122"/>
                </a:rPr>
                <a:t>98</a:t>
              </a:r>
              <a:r>
                <a:rPr lang="en-US" altLang="zh-CN" sz="1100" dirty="0">
                  <a:solidFill>
                    <a:srgbClr val="395E9D"/>
                  </a:solidFill>
                  <a:latin typeface="方正中等线简体" panose="03000509000000000000" pitchFamily="65" charset="-122"/>
                  <a:ea typeface="方正中等线简体" panose="03000509000000000000" pitchFamily="65" charset="-122"/>
                </a:rPr>
                <a:t>%</a:t>
              </a:r>
              <a:endParaRPr lang="zh-CN" altLang="en-US" sz="1100" dirty="0">
                <a:solidFill>
                  <a:srgbClr val="395E9D"/>
                </a:solidFill>
                <a:latin typeface="方正中等线简体" panose="03000509000000000000" pitchFamily="65" charset="-122"/>
                <a:ea typeface="方正中等线简体" panose="03000509000000000000" pitchFamily="65" charset="-122"/>
              </a:endParaRPr>
            </a:p>
          </p:txBody>
        </p:sp>
      </p:grpSp>
      <p:grpSp>
        <p:nvGrpSpPr>
          <p:cNvPr id="27" name="组合 26"/>
          <p:cNvGrpSpPr/>
          <p:nvPr/>
        </p:nvGrpSpPr>
        <p:grpSpPr>
          <a:xfrm>
            <a:off x="8508706" y="3210719"/>
            <a:ext cx="521298" cy="369887"/>
            <a:chOff x="7073601" y="2157005"/>
            <a:chExt cx="521298" cy="369887"/>
          </a:xfrm>
          <a:effectLst>
            <a:outerShdw blurRad="50800" dist="38100" dir="2700000" algn="tl" rotWithShape="0">
              <a:prstClr val="black">
                <a:alpha val="40000"/>
              </a:prstClr>
            </a:outerShdw>
          </a:effectLst>
        </p:grpSpPr>
        <p:sp>
          <p:nvSpPr>
            <p:cNvPr id="28" name="Oval 49"/>
            <p:cNvSpPr>
              <a:spLocks noChangeArrowheads="1"/>
            </p:cNvSpPr>
            <p:nvPr/>
          </p:nvSpPr>
          <p:spPr bwMode="auto">
            <a:xfrm>
              <a:off x="7134225" y="2157005"/>
              <a:ext cx="371475" cy="369887"/>
            </a:xfrm>
            <a:prstGeom prst="ellipse">
              <a:avLst/>
            </a:prstGeom>
            <a:solidFill>
              <a:schemeClr val="bg1"/>
            </a:solidFill>
            <a:ln>
              <a:noFill/>
            </a:ln>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1600">
                <a:solidFill>
                  <a:schemeClr val="accent2"/>
                </a:solidFill>
                <a:sym typeface="宋体" panose="02010600030101010101" pitchFamily="2" charset="-122"/>
              </a:endParaRPr>
            </a:p>
          </p:txBody>
        </p:sp>
        <p:sp>
          <p:nvSpPr>
            <p:cNvPr id="29" name="TextBox 682"/>
            <p:cNvSpPr>
              <a:spLocks noChangeArrowheads="1"/>
            </p:cNvSpPr>
            <p:nvPr/>
          </p:nvSpPr>
          <p:spPr bwMode="auto">
            <a:xfrm>
              <a:off x="7073601" y="2171292"/>
              <a:ext cx="5212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400" dirty="0">
                  <a:solidFill>
                    <a:srgbClr val="395E9D"/>
                  </a:solidFill>
                  <a:latin typeface="方正中等线简体" panose="03000509000000000000" pitchFamily="65" charset="-122"/>
                  <a:ea typeface="方正中等线简体" panose="03000509000000000000" pitchFamily="65" charset="-122"/>
                </a:rPr>
                <a:t>64</a:t>
              </a:r>
              <a:r>
                <a:rPr lang="en-US" altLang="zh-CN" sz="1100" dirty="0">
                  <a:solidFill>
                    <a:srgbClr val="395E9D"/>
                  </a:solidFill>
                  <a:latin typeface="方正中等线简体" panose="03000509000000000000" pitchFamily="65" charset="-122"/>
                  <a:ea typeface="方正中等线简体" panose="03000509000000000000" pitchFamily="65" charset="-122"/>
                </a:rPr>
                <a:t>%</a:t>
              </a:r>
              <a:endParaRPr lang="zh-CN" altLang="en-US" sz="1100" dirty="0">
                <a:solidFill>
                  <a:srgbClr val="395E9D"/>
                </a:solidFill>
                <a:latin typeface="方正中等线简体" panose="03000509000000000000" pitchFamily="65" charset="-122"/>
                <a:ea typeface="方正中等线简体" panose="03000509000000000000" pitchFamily="65" charset="-122"/>
              </a:endParaRPr>
            </a:p>
          </p:txBody>
        </p:sp>
      </p:grpSp>
      <p:grpSp>
        <p:nvGrpSpPr>
          <p:cNvPr id="30" name="组合 29"/>
          <p:cNvGrpSpPr/>
          <p:nvPr/>
        </p:nvGrpSpPr>
        <p:grpSpPr>
          <a:xfrm>
            <a:off x="5538650" y="3753644"/>
            <a:ext cx="489236" cy="311150"/>
            <a:chOff x="4103545" y="2699930"/>
            <a:chExt cx="489236" cy="311150"/>
          </a:xfrm>
          <a:effectLst>
            <a:outerShdw blurRad="50800" dist="38100" dir="2700000" algn="tl" rotWithShape="0">
              <a:prstClr val="black">
                <a:alpha val="40000"/>
              </a:prstClr>
            </a:outerShdw>
          </a:effectLst>
        </p:grpSpPr>
        <p:sp>
          <p:nvSpPr>
            <p:cNvPr id="31" name="Oval 50"/>
            <p:cNvSpPr>
              <a:spLocks noChangeArrowheads="1"/>
            </p:cNvSpPr>
            <p:nvPr/>
          </p:nvSpPr>
          <p:spPr bwMode="auto">
            <a:xfrm>
              <a:off x="4165600" y="2699930"/>
              <a:ext cx="311150" cy="311150"/>
            </a:xfrm>
            <a:prstGeom prst="ellipse">
              <a:avLst/>
            </a:prstGeom>
            <a:solidFill>
              <a:schemeClr val="bg1"/>
            </a:solidFill>
            <a:ln>
              <a:noFill/>
            </a:ln>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1600" dirty="0">
                <a:solidFill>
                  <a:schemeClr val="accent2"/>
                </a:solidFill>
                <a:sym typeface="宋体" panose="02010600030101010101" pitchFamily="2" charset="-122"/>
              </a:endParaRPr>
            </a:p>
          </p:txBody>
        </p:sp>
        <p:sp>
          <p:nvSpPr>
            <p:cNvPr id="32" name="TextBox 682"/>
            <p:cNvSpPr>
              <a:spLocks noChangeArrowheads="1"/>
            </p:cNvSpPr>
            <p:nvPr/>
          </p:nvSpPr>
          <p:spPr bwMode="auto">
            <a:xfrm>
              <a:off x="4103545" y="2706280"/>
              <a:ext cx="4892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200" dirty="0">
                  <a:solidFill>
                    <a:srgbClr val="395E9D"/>
                  </a:solidFill>
                  <a:latin typeface="方正中等线简体" panose="03000509000000000000" pitchFamily="65" charset="-122"/>
                  <a:ea typeface="方正中等线简体" panose="03000509000000000000" pitchFamily="65" charset="-122"/>
                </a:rPr>
                <a:t>35</a:t>
              </a:r>
              <a:r>
                <a:rPr lang="en-US" altLang="zh-CN" sz="1100" dirty="0">
                  <a:solidFill>
                    <a:srgbClr val="395E9D"/>
                  </a:solidFill>
                  <a:latin typeface="方正中等线简体" panose="03000509000000000000" pitchFamily="65" charset="-122"/>
                  <a:ea typeface="方正中等线简体" panose="03000509000000000000" pitchFamily="65" charset="-122"/>
                </a:rPr>
                <a:t>%</a:t>
              </a:r>
              <a:endParaRPr lang="zh-CN" altLang="en-US" sz="1100" dirty="0">
                <a:solidFill>
                  <a:srgbClr val="395E9D"/>
                </a:solidFill>
                <a:latin typeface="方正中等线简体" panose="03000509000000000000" pitchFamily="65" charset="-122"/>
                <a:ea typeface="方正中等线简体" panose="03000509000000000000" pitchFamily="65" charset="-122"/>
              </a:endParaRPr>
            </a:p>
          </p:txBody>
        </p:sp>
      </p:grpSp>
      <p:grpSp>
        <p:nvGrpSpPr>
          <p:cNvPr id="33" name="组合 32"/>
          <p:cNvGrpSpPr/>
          <p:nvPr/>
        </p:nvGrpSpPr>
        <p:grpSpPr>
          <a:xfrm>
            <a:off x="6746880" y="2747169"/>
            <a:ext cx="339725" cy="254000"/>
            <a:chOff x="5311775" y="1693455"/>
            <a:chExt cx="339725" cy="254000"/>
          </a:xfrm>
          <a:solidFill>
            <a:schemeClr val="bg1"/>
          </a:solidFill>
          <a:effectLst>
            <a:outerShdw blurRad="50800" dist="38100" dir="2700000" algn="tl" rotWithShape="0">
              <a:prstClr val="black">
                <a:alpha val="40000"/>
              </a:prstClr>
            </a:outerShdw>
          </a:effectLst>
        </p:grpSpPr>
        <p:sp>
          <p:nvSpPr>
            <p:cNvPr id="34" name="Oval 52"/>
            <p:cNvSpPr>
              <a:spLocks noChangeArrowheads="1"/>
            </p:cNvSpPr>
            <p:nvPr/>
          </p:nvSpPr>
          <p:spPr bwMode="auto">
            <a:xfrm>
              <a:off x="5380038" y="1736317"/>
              <a:ext cx="187325" cy="184150"/>
            </a:xfrm>
            <a:prstGeom prst="ellipse">
              <a:avLst/>
            </a:prstGeom>
            <a:grpFill/>
            <a:ln>
              <a:noFill/>
            </a:ln>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1600">
                <a:solidFill>
                  <a:schemeClr val="accent2"/>
                </a:solidFill>
                <a:sym typeface="宋体" panose="02010600030101010101" pitchFamily="2" charset="-122"/>
              </a:endParaRPr>
            </a:p>
          </p:txBody>
        </p:sp>
        <p:sp>
          <p:nvSpPr>
            <p:cNvPr id="35" name="TextBox 682"/>
            <p:cNvSpPr>
              <a:spLocks noChangeArrowheads="1"/>
            </p:cNvSpPr>
            <p:nvPr/>
          </p:nvSpPr>
          <p:spPr bwMode="auto">
            <a:xfrm>
              <a:off x="5311775" y="1693455"/>
              <a:ext cx="339725" cy="254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000" dirty="0">
                  <a:solidFill>
                    <a:srgbClr val="395E9D"/>
                  </a:solidFill>
                  <a:latin typeface="方正中等线简体" panose="03000509000000000000" pitchFamily="65" charset="-122"/>
                  <a:ea typeface="方正中等线简体" panose="03000509000000000000" pitchFamily="65" charset="-122"/>
                </a:rPr>
                <a:t>8</a:t>
              </a:r>
              <a:r>
                <a:rPr lang="en-US" altLang="zh-CN" sz="700" dirty="0">
                  <a:solidFill>
                    <a:srgbClr val="395E9D"/>
                  </a:solidFill>
                  <a:latin typeface="方正中等线简体" panose="03000509000000000000" pitchFamily="65" charset="-122"/>
                  <a:ea typeface="方正中等线简体" panose="03000509000000000000" pitchFamily="65" charset="-122"/>
                </a:rPr>
                <a:t>%</a:t>
              </a:r>
              <a:endParaRPr lang="zh-CN" altLang="en-US" sz="1100" dirty="0">
                <a:solidFill>
                  <a:srgbClr val="395E9D"/>
                </a:solidFill>
                <a:latin typeface="方正中等线简体" panose="03000509000000000000" pitchFamily="65" charset="-122"/>
                <a:ea typeface="方正中等线简体" panose="03000509000000000000" pitchFamily="65" charset="-122"/>
              </a:endParaRPr>
            </a:p>
          </p:txBody>
        </p:sp>
      </p:grpSp>
      <p:grpSp>
        <p:nvGrpSpPr>
          <p:cNvPr id="36" name="组合 35"/>
          <p:cNvGrpSpPr/>
          <p:nvPr/>
        </p:nvGrpSpPr>
        <p:grpSpPr>
          <a:xfrm>
            <a:off x="3307403" y="4672806"/>
            <a:ext cx="415925" cy="258128"/>
            <a:chOff x="1872298" y="3619092"/>
            <a:chExt cx="415925" cy="258128"/>
          </a:xfrm>
          <a:solidFill>
            <a:schemeClr val="bg1"/>
          </a:solidFill>
          <a:effectLst>
            <a:outerShdw blurRad="50800" dist="38100" dir="2700000" algn="tl" rotWithShape="0">
              <a:prstClr val="black">
                <a:alpha val="40000"/>
              </a:prstClr>
            </a:outerShdw>
          </a:effectLst>
        </p:grpSpPr>
        <p:sp>
          <p:nvSpPr>
            <p:cNvPr id="37" name="Oval 51"/>
            <p:cNvSpPr>
              <a:spLocks noChangeArrowheads="1"/>
            </p:cNvSpPr>
            <p:nvPr/>
          </p:nvSpPr>
          <p:spPr bwMode="auto">
            <a:xfrm>
              <a:off x="1949450" y="3619092"/>
              <a:ext cx="246063" cy="247650"/>
            </a:xfrm>
            <a:prstGeom prst="ellipse">
              <a:avLst/>
            </a:prstGeom>
            <a:grpFill/>
            <a:ln>
              <a:noFill/>
            </a:ln>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1600">
                <a:solidFill>
                  <a:schemeClr val="accent2"/>
                </a:solidFill>
                <a:sym typeface="宋体" panose="02010600030101010101" pitchFamily="2" charset="-122"/>
              </a:endParaRPr>
            </a:p>
          </p:txBody>
        </p:sp>
        <p:sp>
          <p:nvSpPr>
            <p:cNvPr id="38" name="TextBox 682"/>
            <p:cNvSpPr>
              <a:spLocks noChangeArrowheads="1"/>
            </p:cNvSpPr>
            <p:nvPr/>
          </p:nvSpPr>
          <p:spPr bwMode="auto">
            <a:xfrm>
              <a:off x="1872298" y="3623220"/>
              <a:ext cx="415925" cy="254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000" dirty="0">
                  <a:solidFill>
                    <a:srgbClr val="395E9D"/>
                  </a:solidFill>
                  <a:latin typeface="方正中等线简体" panose="03000509000000000000" pitchFamily="65" charset="-122"/>
                  <a:ea typeface="方正中等线简体" panose="03000509000000000000" pitchFamily="65" charset="-122"/>
                </a:rPr>
                <a:t>11</a:t>
              </a:r>
              <a:r>
                <a:rPr lang="en-US" altLang="zh-CN" sz="700" dirty="0">
                  <a:solidFill>
                    <a:srgbClr val="395E9D"/>
                  </a:solidFill>
                  <a:latin typeface="方正中等线简体" panose="03000509000000000000" pitchFamily="65" charset="-122"/>
                  <a:ea typeface="方正中等线简体" panose="03000509000000000000" pitchFamily="65" charset="-122"/>
                </a:rPr>
                <a:t>%</a:t>
              </a:r>
              <a:endParaRPr lang="zh-CN" altLang="en-US" sz="1100" dirty="0">
                <a:solidFill>
                  <a:srgbClr val="395E9D"/>
                </a:solidFill>
                <a:latin typeface="方正中等线简体" panose="03000509000000000000" pitchFamily="65" charset="-122"/>
                <a:ea typeface="方正中等线简体" panose="03000509000000000000" pitchFamily="65" charset="-122"/>
              </a:endParaRPr>
            </a:p>
          </p:txBody>
        </p:sp>
      </p:grpSp>
      <p:grpSp>
        <p:nvGrpSpPr>
          <p:cNvPr id="39" name="组合 38"/>
          <p:cNvGrpSpPr/>
          <p:nvPr/>
        </p:nvGrpSpPr>
        <p:grpSpPr>
          <a:xfrm>
            <a:off x="9290055" y="4129881"/>
            <a:ext cx="298450" cy="215900"/>
            <a:chOff x="7854950" y="3076167"/>
            <a:chExt cx="298450" cy="215900"/>
          </a:xfrm>
          <a:solidFill>
            <a:schemeClr val="bg1"/>
          </a:solidFill>
          <a:effectLst>
            <a:outerShdw blurRad="50800" dist="38100" dir="2700000" algn="tl" rotWithShape="0">
              <a:prstClr val="black">
                <a:alpha val="40000"/>
              </a:prstClr>
            </a:outerShdw>
          </a:effectLst>
        </p:grpSpPr>
        <p:sp>
          <p:nvSpPr>
            <p:cNvPr id="40" name="Oval 53"/>
            <p:cNvSpPr>
              <a:spLocks noChangeArrowheads="1"/>
            </p:cNvSpPr>
            <p:nvPr/>
          </p:nvSpPr>
          <p:spPr bwMode="auto">
            <a:xfrm>
              <a:off x="7934325" y="3126967"/>
              <a:ext cx="122238" cy="123825"/>
            </a:xfrm>
            <a:prstGeom prst="ellipse">
              <a:avLst/>
            </a:prstGeom>
            <a:grpFill/>
            <a:ln>
              <a:noFill/>
            </a:ln>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1600">
                <a:solidFill>
                  <a:schemeClr val="accent2"/>
                </a:solidFill>
                <a:sym typeface="宋体" panose="02010600030101010101" pitchFamily="2" charset="-122"/>
              </a:endParaRPr>
            </a:p>
          </p:txBody>
        </p:sp>
        <p:sp>
          <p:nvSpPr>
            <p:cNvPr id="41" name="TextBox 682"/>
            <p:cNvSpPr>
              <a:spLocks noChangeArrowheads="1"/>
            </p:cNvSpPr>
            <p:nvPr/>
          </p:nvSpPr>
          <p:spPr bwMode="auto">
            <a:xfrm>
              <a:off x="7854950" y="3076167"/>
              <a:ext cx="298450" cy="2159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800" dirty="0">
                  <a:solidFill>
                    <a:srgbClr val="395E9D"/>
                  </a:solidFill>
                  <a:latin typeface="方正中等线简体" panose="03000509000000000000" pitchFamily="65" charset="-122"/>
                  <a:ea typeface="方正中等线简体" panose="03000509000000000000" pitchFamily="65" charset="-122"/>
                </a:rPr>
                <a:t>8</a:t>
              </a:r>
              <a:r>
                <a:rPr lang="en-US" altLang="zh-CN" sz="400" dirty="0">
                  <a:solidFill>
                    <a:srgbClr val="395E9D"/>
                  </a:solidFill>
                  <a:latin typeface="方正中等线简体" panose="03000509000000000000" pitchFamily="65" charset="-122"/>
                  <a:ea typeface="方正中等线简体" panose="03000509000000000000" pitchFamily="65" charset="-122"/>
                </a:rPr>
                <a:t>%</a:t>
              </a:r>
              <a:endParaRPr lang="zh-CN" altLang="en-US" sz="900" dirty="0">
                <a:solidFill>
                  <a:srgbClr val="395E9D"/>
                </a:solidFill>
                <a:latin typeface="方正中等线简体" panose="03000509000000000000" pitchFamily="65" charset="-122"/>
                <a:ea typeface="方正中等线简体" panose="03000509000000000000" pitchFamily="65" charset="-122"/>
              </a:endParaRPr>
            </a:p>
          </p:txBody>
        </p:sp>
      </p:grpSp>
      <p:sp>
        <p:nvSpPr>
          <p:cNvPr id="42" name="TextBox 95"/>
          <p:cNvSpPr>
            <a:spLocks noChangeArrowheads="1"/>
          </p:cNvSpPr>
          <p:nvPr/>
        </p:nvSpPr>
        <p:spPr bwMode="auto">
          <a:xfrm>
            <a:off x="2104475" y="3347244"/>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400" dirty="0">
              <a:solidFill>
                <a:schemeClr val="bg1"/>
              </a:solidFill>
            </a:endParaRPr>
          </a:p>
        </p:txBody>
      </p:sp>
      <p:sp>
        <p:nvSpPr>
          <p:cNvPr id="43" name="直接连接符 96"/>
          <p:cNvSpPr>
            <a:spLocks noChangeShapeType="1"/>
          </p:cNvSpPr>
          <p:nvPr/>
        </p:nvSpPr>
        <p:spPr bwMode="auto">
          <a:xfrm>
            <a:off x="2074868" y="3329781"/>
            <a:ext cx="939800" cy="1588"/>
          </a:xfrm>
          <a:prstGeom prst="line">
            <a:avLst/>
          </a:prstGeom>
          <a:noFill/>
          <a:ln w="5080">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accent1">
                  <a:lumMod val="75000"/>
                  <a:lumOff val="25000"/>
                </a:schemeClr>
              </a:solidFill>
            </a:endParaRPr>
          </a:p>
        </p:txBody>
      </p:sp>
      <p:sp>
        <p:nvSpPr>
          <p:cNvPr id="44" name="矩形 1"/>
          <p:cNvSpPr>
            <a:spLocks noChangeArrowheads="1"/>
          </p:cNvSpPr>
          <p:nvPr/>
        </p:nvSpPr>
        <p:spPr bwMode="auto">
          <a:xfrm>
            <a:off x="1985968" y="2977392"/>
            <a:ext cx="11493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8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点击输入图表的描述说明点击</a:t>
            </a:r>
          </a:p>
        </p:txBody>
      </p:sp>
      <p:sp>
        <p:nvSpPr>
          <p:cNvPr id="45" name="TextBox 98"/>
          <p:cNvSpPr>
            <a:spLocks noChangeArrowheads="1"/>
          </p:cNvSpPr>
          <p:nvPr/>
        </p:nvSpPr>
        <p:spPr bwMode="auto">
          <a:xfrm>
            <a:off x="3894381" y="2832894"/>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400" dirty="0">
              <a:solidFill>
                <a:schemeClr val="bg1"/>
              </a:solidFill>
            </a:endParaRPr>
          </a:p>
        </p:txBody>
      </p:sp>
      <p:sp>
        <p:nvSpPr>
          <p:cNvPr id="46" name="直接连接符 99"/>
          <p:cNvSpPr>
            <a:spLocks noChangeShapeType="1"/>
          </p:cNvSpPr>
          <p:nvPr/>
        </p:nvSpPr>
        <p:spPr bwMode="auto">
          <a:xfrm>
            <a:off x="3865568" y="2815431"/>
            <a:ext cx="939800" cy="0"/>
          </a:xfrm>
          <a:prstGeom prst="line">
            <a:avLst/>
          </a:prstGeom>
          <a:noFill/>
          <a:ln w="5080">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矩形 1"/>
          <p:cNvSpPr>
            <a:spLocks noChangeArrowheads="1"/>
          </p:cNvSpPr>
          <p:nvPr/>
        </p:nvSpPr>
        <p:spPr bwMode="auto">
          <a:xfrm>
            <a:off x="3775080" y="2473336"/>
            <a:ext cx="11509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8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点击输入图表的描述说明点击</a:t>
            </a:r>
          </a:p>
        </p:txBody>
      </p:sp>
      <p:sp>
        <p:nvSpPr>
          <p:cNvPr id="48" name="TextBox 101"/>
          <p:cNvSpPr>
            <a:spLocks noChangeArrowheads="1"/>
          </p:cNvSpPr>
          <p:nvPr/>
        </p:nvSpPr>
        <p:spPr bwMode="auto">
          <a:xfrm>
            <a:off x="5905744" y="5014119"/>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400" dirty="0">
              <a:solidFill>
                <a:schemeClr val="bg1"/>
              </a:solidFill>
            </a:endParaRPr>
          </a:p>
        </p:txBody>
      </p:sp>
      <p:sp>
        <p:nvSpPr>
          <p:cNvPr id="49" name="直接连接符 102"/>
          <p:cNvSpPr>
            <a:spLocks noChangeShapeType="1"/>
          </p:cNvSpPr>
          <p:nvPr/>
        </p:nvSpPr>
        <p:spPr bwMode="auto">
          <a:xfrm>
            <a:off x="5887249" y="5352256"/>
            <a:ext cx="939800" cy="1588"/>
          </a:xfrm>
          <a:prstGeom prst="line">
            <a:avLst/>
          </a:prstGeom>
          <a:noFill/>
          <a:ln w="5080">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矩形 1"/>
          <p:cNvSpPr>
            <a:spLocks noChangeArrowheads="1"/>
          </p:cNvSpPr>
          <p:nvPr/>
        </p:nvSpPr>
        <p:spPr bwMode="auto">
          <a:xfrm>
            <a:off x="5781680" y="5386175"/>
            <a:ext cx="11509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8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点击输入图表的描述说明点击</a:t>
            </a:r>
          </a:p>
        </p:txBody>
      </p:sp>
      <p:sp>
        <p:nvSpPr>
          <p:cNvPr id="51" name="TextBox 104"/>
          <p:cNvSpPr>
            <a:spLocks noChangeArrowheads="1"/>
          </p:cNvSpPr>
          <p:nvPr/>
        </p:nvSpPr>
        <p:spPr bwMode="auto">
          <a:xfrm>
            <a:off x="7222575" y="4477544"/>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400" dirty="0">
              <a:solidFill>
                <a:schemeClr val="bg1"/>
              </a:solidFill>
            </a:endParaRPr>
          </a:p>
        </p:txBody>
      </p:sp>
      <p:sp>
        <p:nvSpPr>
          <p:cNvPr id="52" name="直接连接符 105"/>
          <p:cNvSpPr>
            <a:spLocks noChangeShapeType="1"/>
          </p:cNvSpPr>
          <p:nvPr/>
        </p:nvSpPr>
        <p:spPr bwMode="auto">
          <a:xfrm>
            <a:off x="7192968" y="4815681"/>
            <a:ext cx="939800" cy="1588"/>
          </a:xfrm>
          <a:prstGeom prst="line">
            <a:avLst/>
          </a:prstGeom>
          <a:noFill/>
          <a:ln w="5080">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矩形 1"/>
          <p:cNvSpPr>
            <a:spLocks noChangeArrowheads="1"/>
          </p:cNvSpPr>
          <p:nvPr/>
        </p:nvSpPr>
        <p:spPr bwMode="auto">
          <a:xfrm>
            <a:off x="7104068" y="4849600"/>
            <a:ext cx="11493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8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点击输入图表的描述说明点击</a:t>
            </a:r>
          </a:p>
        </p:txBody>
      </p:sp>
      <p:sp>
        <p:nvSpPr>
          <p:cNvPr id="54" name="TextBox 107"/>
          <p:cNvSpPr>
            <a:spLocks noChangeArrowheads="1"/>
          </p:cNvSpPr>
          <p:nvPr/>
        </p:nvSpPr>
        <p:spPr bwMode="auto">
          <a:xfrm>
            <a:off x="8258716" y="281543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bg1"/>
              </a:solidFill>
            </a:endParaRPr>
          </a:p>
        </p:txBody>
      </p:sp>
      <p:sp>
        <p:nvSpPr>
          <p:cNvPr id="55" name="直接连接符 108"/>
          <p:cNvSpPr>
            <a:spLocks noChangeShapeType="1"/>
          </p:cNvSpPr>
          <p:nvPr/>
        </p:nvSpPr>
        <p:spPr bwMode="auto">
          <a:xfrm>
            <a:off x="8280405" y="2797969"/>
            <a:ext cx="939800" cy="1587"/>
          </a:xfrm>
          <a:prstGeom prst="line">
            <a:avLst/>
          </a:prstGeom>
          <a:noFill/>
          <a:ln w="5080">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矩形 1"/>
          <p:cNvSpPr>
            <a:spLocks noChangeArrowheads="1"/>
          </p:cNvSpPr>
          <p:nvPr/>
        </p:nvSpPr>
        <p:spPr bwMode="auto">
          <a:xfrm>
            <a:off x="8191505" y="2473336"/>
            <a:ext cx="11493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8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点击输入图表的描述说明点击</a:t>
            </a:r>
          </a:p>
        </p:txBody>
      </p:sp>
    </p:spTree>
    <p:custDataLst>
      <p:tags r:id="rId1"/>
    </p:custDataLst>
    <p:extLst>
      <p:ext uri="{BB962C8B-B14F-4D97-AF65-F5344CB8AC3E}">
        <p14:creationId xmlns:p14="http://schemas.microsoft.com/office/powerpoint/2010/main" val="1064152307"/>
      </p:ext>
    </p:extLst>
  </p:cSld>
  <p:clrMapOvr>
    <a:masterClrMapping/>
  </p:clrMapOvr>
  <mc:AlternateContent xmlns:mc="http://schemas.openxmlformats.org/markup-compatibility/2006">
    <mc:Choice xmlns:p14="http://schemas.microsoft.com/office/powerpoint/2010/main" Requires="p14">
      <p:transition spd="slow" p14:dur="2000" advTm="15706"/>
    </mc:Choice>
    <mc:Fallback>
      <p:transition spd="slow" advTm="157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par>
                                <p:cTn id="25" presetID="53" presetClass="entr" presetSubtype="16"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animEffect transition="in" filter="fade">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par>
                                <p:cTn id="35" presetID="53" presetClass="entr" presetSubtype="16"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up)">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Effect transition="in" filter="fade">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wipe(down)">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Effect transition="in" filter="fade">
                                      <p:cBhvr>
                                        <p:cTn id="63" dur="500"/>
                                        <p:tgtEl>
                                          <p:spTgt spid="3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wipe(up)">
                                      <p:cBhvr>
                                        <p:cTn id="68" dur="500"/>
                                        <p:tgtEl>
                                          <p:spTgt spid="10"/>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nodeType="click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p:cTn id="73" dur="500" fill="hold"/>
                                        <p:tgtEl>
                                          <p:spTgt spid="21"/>
                                        </p:tgtEl>
                                        <p:attrNameLst>
                                          <p:attrName>ppt_w</p:attrName>
                                        </p:attrNameLst>
                                      </p:cBhvr>
                                      <p:tavLst>
                                        <p:tav tm="0">
                                          <p:val>
                                            <p:fltVal val="0"/>
                                          </p:val>
                                        </p:tav>
                                        <p:tav tm="100000">
                                          <p:val>
                                            <p:strVal val="#ppt_w"/>
                                          </p:val>
                                        </p:tav>
                                      </p:tavLst>
                                    </p:anim>
                                    <p:anim calcmode="lin" valueType="num">
                                      <p:cBhvr>
                                        <p:cTn id="74" dur="500" fill="hold"/>
                                        <p:tgtEl>
                                          <p:spTgt spid="21"/>
                                        </p:tgtEl>
                                        <p:attrNameLst>
                                          <p:attrName>ppt_h</p:attrName>
                                        </p:attrNameLst>
                                      </p:cBhvr>
                                      <p:tavLst>
                                        <p:tav tm="0">
                                          <p:val>
                                            <p:fltVal val="0"/>
                                          </p:val>
                                        </p:tav>
                                        <p:tav tm="100000">
                                          <p:val>
                                            <p:strVal val="#ppt_h"/>
                                          </p:val>
                                        </p:tav>
                                      </p:tavLst>
                                    </p:anim>
                                    <p:animEffect transition="in" filter="fade">
                                      <p:cBhvr>
                                        <p:cTn id="75" dur="500"/>
                                        <p:tgtEl>
                                          <p:spTgt spid="2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wipe(down)">
                                      <p:cBhvr>
                                        <p:cTn id="80" dur="500"/>
                                        <p:tgtEl>
                                          <p:spTgt spid="11"/>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 calcmode="lin" valueType="num">
                                      <p:cBhvr>
                                        <p:cTn id="85" dur="500" fill="hold"/>
                                        <p:tgtEl>
                                          <p:spTgt spid="33"/>
                                        </p:tgtEl>
                                        <p:attrNameLst>
                                          <p:attrName>ppt_w</p:attrName>
                                        </p:attrNameLst>
                                      </p:cBhvr>
                                      <p:tavLst>
                                        <p:tav tm="0">
                                          <p:val>
                                            <p:fltVal val="0"/>
                                          </p:val>
                                        </p:tav>
                                        <p:tav tm="100000">
                                          <p:val>
                                            <p:strVal val="#ppt_w"/>
                                          </p:val>
                                        </p:tav>
                                      </p:tavLst>
                                    </p:anim>
                                    <p:anim calcmode="lin" valueType="num">
                                      <p:cBhvr>
                                        <p:cTn id="86" dur="500" fill="hold"/>
                                        <p:tgtEl>
                                          <p:spTgt spid="33"/>
                                        </p:tgtEl>
                                        <p:attrNameLst>
                                          <p:attrName>ppt_h</p:attrName>
                                        </p:attrNameLst>
                                      </p:cBhvr>
                                      <p:tavLst>
                                        <p:tav tm="0">
                                          <p:val>
                                            <p:fltVal val="0"/>
                                          </p:val>
                                        </p:tav>
                                        <p:tav tm="100000">
                                          <p:val>
                                            <p:strVal val="#ppt_h"/>
                                          </p:val>
                                        </p:tav>
                                      </p:tavLst>
                                    </p:anim>
                                    <p:animEffect transition="in" filter="fade">
                                      <p:cBhvr>
                                        <p:cTn id="87" dur="500"/>
                                        <p:tgtEl>
                                          <p:spTgt spid="3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wipe(up)">
                                      <p:cBhvr>
                                        <p:cTn id="92" dur="500"/>
                                        <p:tgtEl>
                                          <p:spTgt spid="12"/>
                                        </p:tgtEl>
                                      </p:cBhvr>
                                    </p:animEffect>
                                  </p:childTnLst>
                                </p:cTn>
                              </p:par>
                            </p:childTnLst>
                          </p:cTn>
                        </p:par>
                      </p:childTnLst>
                    </p:cTn>
                  </p:par>
                  <p:par>
                    <p:cTn id="93" fill="hold">
                      <p:stCondLst>
                        <p:cond delay="indefinite"/>
                      </p:stCondLst>
                      <p:childTnLst>
                        <p:par>
                          <p:cTn id="94" fill="hold">
                            <p:stCondLst>
                              <p:cond delay="0"/>
                            </p:stCondLst>
                            <p:childTnLst>
                              <p:par>
                                <p:cTn id="95" presetID="53" presetClass="entr" presetSubtype="16" fill="hold" nodeType="clickEffect">
                                  <p:stCondLst>
                                    <p:cond delay="0"/>
                                  </p:stCondLst>
                                  <p:childTnLst>
                                    <p:set>
                                      <p:cBhvr>
                                        <p:cTn id="96" dur="1" fill="hold">
                                          <p:stCondLst>
                                            <p:cond delay="0"/>
                                          </p:stCondLst>
                                        </p:cTn>
                                        <p:tgtEl>
                                          <p:spTgt spid="24"/>
                                        </p:tgtEl>
                                        <p:attrNameLst>
                                          <p:attrName>style.visibility</p:attrName>
                                        </p:attrNameLst>
                                      </p:cBhvr>
                                      <p:to>
                                        <p:strVal val="visible"/>
                                      </p:to>
                                    </p:set>
                                    <p:anim calcmode="lin" valueType="num">
                                      <p:cBhvr>
                                        <p:cTn id="97" dur="500" fill="hold"/>
                                        <p:tgtEl>
                                          <p:spTgt spid="24"/>
                                        </p:tgtEl>
                                        <p:attrNameLst>
                                          <p:attrName>ppt_w</p:attrName>
                                        </p:attrNameLst>
                                      </p:cBhvr>
                                      <p:tavLst>
                                        <p:tav tm="0">
                                          <p:val>
                                            <p:fltVal val="0"/>
                                          </p:val>
                                        </p:tav>
                                        <p:tav tm="100000">
                                          <p:val>
                                            <p:strVal val="#ppt_w"/>
                                          </p:val>
                                        </p:tav>
                                      </p:tavLst>
                                    </p:anim>
                                    <p:anim calcmode="lin" valueType="num">
                                      <p:cBhvr>
                                        <p:cTn id="98" dur="500" fill="hold"/>
                                        <p:tgtEl>
                                          <p:spTgt spid="24"/>
                                        </p:tgtEl>
                                        <p:attrNameLst>
                                          <p:attrName>ppt_h</p:attrName>
                                        </p:attrNameLst>
                                      </p:cBhvr>
                                      <p:tavLst>
                                        <p:tav tm="0">
                                          <p:val>
                                            <p:fltVal val="0"/>
                                          </p:val>
                                        </p:tav>
                                        <p:tav tm="100000">
                                          <p:val>
                                            <p:strVal val="#ppt_h"/>
                                          </p:val>
                                        </p:tav>
                                      </p:tavLst>
                                    </p:anim>
                                    <p:animEffect transition="in" filter="fade">
                                      <p:cBhvr>
                                        <p:cTn id="99" dur="500"/>
                                        <p:tgtEl>
                                          <p:spTgt spid="24"/>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13"/>
                                        </p:tgtEl>
                                        <p:attrNameLst>
                                          <p:attrName>style.visibility</p:attrName>
                                        </p:attrNameLst>
                                      </p:cBhvr>
                                      <p:to>
                                        <p:strVal val="visible"/>
                                      </p:to>
                                    </p:set>
                                    <p:animEffect transition="in" filter="wipe(down)">
                                      <p:cBhvr>
                                        <p:cTn id="104" dur="500"/>
                                        <p:tgtEl>
                                          <p:spTgt spid="13"/>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nodeType="clickEffect">
                                  <p:stCondLst>
                                    <p:cond delay="0"/>
                                  </p:stCondLst>
                                  <p:childTnLst>
                                    <p:set>
                                      <p:cBhvr>
                                        <p:cTn id="108" dur="1" fill="hold">
                                          <p:stCondLst>
                                            <p:cond delay="0"/>
                                          </p:stCondLst>
                                        </p:cTn>
                                        <p:tgtEl>
                                          <p:spTgt spid="27"/>
                                        </p:tgtEl>
                                        <p:attrNameLst>
                                          <p:attrName>style.visibility</p:attrName>
                                        </p:attrNameLst>
                                      </p:cBhvr>
                                      <p:to>
                                        <p:strVal val="visible"/>
                                      </p:to>
                                    </p:set>
                                    <p:anim calcmode="lin" valueType="num">
                                      <p:cBhvr>
                                        <p:cTn id="109" dur="500" fill="hold"/>
                                        <p:tgtEl>
                                          <p:spTgt spid="27"/>
                                        </p:tgtEl>
                                        <p:attrNameLst>
                                          <p:attrName>ppt_w</p:attrName>
                                        </p:attrNameLst>
                                      </p:cBhvr>
                                      <p:tavLst>
                                        <p:tav tm="0">
                                          <p:val>
                                            <p:fltVal val="0"/>
                                          </p:val>
                                        </p:tav>
                                        <p:tav tm="100000">
                                          <p:val>
                                            <p:strVal val="#ppt_w"/>
                                          </p:val>
                                        </p:tav>
                                      </p:tavLst>
                                    </p:anim>
                                    <p:anim calcmode="lin" valueType="num">
                                      <p:cBhvr>
                                        <p:cTn id="110" dur="500" fill="hold"/>
                                        <p:tgtEl>
                                          <p:spTgt spid="27"/>
                                        </p:tgtEl>
                                        <p:attrNameLst>
                                          <p:attrName>ppt_h</p:attrName>
                                        </p:attrNameLst>
                                      </p:cBhvr>
                                      <p:tavLst>
                                        <p:tav tm="0">
                                          <p:val>
                                            <p:fltVal val="0"/>
                                          </p:val>
                                        </p:tav>
                                        <p:tav tm="100000">
                                          <p:val>
                                            <p:strVal val="#ppt_h"/>
                                          </p:val>
                                        </p:tav>
                                      </p:tavLst>
                                    </p:anim>
                                    <p:animEffect transition="in" filter="fade">
                                      <p:cBhvr>
                                        <p:cTn id="111" dur="500"/>
                                        <p:tgtEl>
                                          <p:spTgt spid="27"/>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grpId="0" nodeType="clickEffect">
                                  <p:stCondLst>
                                    <p:cond delay="0"/>
                                  </p:stCondLst>
                                  <p:childTnLst>
                                    <p:set>
                                      <p:cBhvr>
                                        <p:cTn id="115" dur="1" fill="hold">
                                          <p:stCondLst>
                                            <p:cond delay="0"/>
                                          </p:stCondLst>
                                        </p:cTn>
                                        <p:tgtEl>
                                          <p:spTgt spid="14"/>
                                        </p:tgtEl>
                                        <p:attrNameLst>
                                          <p:attrName>style.visibility</p:attrName>
                                        </p:attrNameLst>
                                      </p:cBhvr>
                                      <p:to>
                                        <p:strVal val="visible"/>
                                      </p:to>
                                    </p:set>
                                    <p:animEffect transition="in" filter="wipe(up)">
                                      <p:cBhvr>
                                        <p:cTn id="116" dur="500"/>
                                        <p:tgtEl>
                                          <p:spTgt spid="14"/>
                                        </p:tgtEl>
                                      </p:cBhvr>
                                    </p:animEffect>
                                  </p:childTnLst>
                                </p:cTn>
                              </p:par>
                            </p:childTnLst>
                          </p:cTn>
                        </p:par>
                      </p:childTnLst>
                    </p:cTn>
                  </p:par>
                  <p:par>
                    <p:cTn id="117" fill="hold">
                      <p:stCondLst>
                        <p:cond delay="indefinite"/>
                      </p:stCondLst>
                      <p:childTnLst>
                        <p:par>
                          <p:cTn id="118" fill="hold">
                            <p:stCondLst>
                              <p:cond delay="0"/>
                            </p:stCondLst>
                            <p:childTnLst>
                              <p:par>
                                <p:cTn id="119" presetID="53" presetClass="entr" presetSubtype="16" fill="hold" nodeType="clickEffect">
                                  <p:stCondLst>
                                    <p:cond delay="0"/>
                                  </p:stCondLst>
                                  <p:childTnLst>
                                    <p:set>
                                      <p:cBhvr>
                                        <p:cTn id="120" dur="1" fill="hold">
                                          <p:stCondLst>
                                            <p:cond delay="0"/>
                                          </p:stCondLst>
                                        </p:cTn>
                                        <p:tgtEl>
                                          <p:spTgt spid="39"/>
                                        </p:tgtEl>
                                        <p:attrNameLst>
                                          <p:attrName>style.visibility</p:attrName>
                                        </p:attrNameLst>
                                      </p:cBhvr>
                                      <p:to>
                                        <p:strVal val="visible"/>
                                      </p:to>
                                    </p:set>
                                    <p:anim calcmode="lin" valueType="num">
                                      <p:cBhvr>
                                        <p:cTn id="121" dur="500" fill="hold"/>
                                        <p:tgtEl>
                                          <p:spTgt spid="39"/>
                                        </p:tgtEl>
                                        <p:attrNameLst>
                                          <p:attrName>ppt_w</p:attrName>
                                        </p:attrNameLst>
                                      </p:cBhvr>
                                      <p:tavLst>
                                        <p:tav tm="0">
                                          <p:val>
                                            <p:fltVal val="0"/>
                                          </p:val>
                                        </p:tav>
                                        <p:tav tm="100000">
                                          <p:val>
                                            <p:strVal val="#ppt_w"/>
                                          </p:val>
                                        </p:tav>
                                      </p:tavLst>
                                    </p:anim>
                                    <p:anim calcmode="lin" valueType="num">
                                      <p:cBhvr>
                                        <p:cTn id="122" dur="500" fill="hold"/>
                                        <p:tgtEl>
                                          <p:spTgt spid="39"/>
                                        </p:tgtEl>
                                        <p:attrNameLst>
                                          <p:attrName>ppt_h</p:attrName>
                                        </p:attrNameLst>
                                      </p:cBhvr>
                                      <p:tavLst>
                                        <p:tav tm="0">
                                          <p:val>
                                            <p:fltVal val="0"/>
                                          </p:val>
                                        </p:tav>
                                        <p:tav tm="100000">
                                          <p:val>
                                            <p:strVal val="#ppt_h"/>
                                          </p:val>
                                        </p:tav>
                                      </p:tavLst>
                                    </p:anim>
                                    <p:animEffect transition="in" filter="fade">
                                      <p:cBhvr>
                                        <p:cTn id="123" dur="500"/>
                                        <p:tgtEl>
                                          <p:spTgt spid="39"/>
                                        </p:tgtEl>
                                      </p:cBhvr>
                                    </p:animEffect>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grpId="0" nodeType="clickEffect">
                                  <p:stCondLst>
                                    <p:cond delay="0"/>
                                  </p:stCondLst>
                                  <p:childTnLst>
                                    <p:set>
                                      <p:cBhvr>
                                        <p:cTn id="127" dur="1" fill="hold">
                                          <p:stCondLst>
                                            <p:cond delay="0"/>
                                          </p:stCondLst>
                                        </p:cTn>
                                        <p:tgtEl>
                                          <p:spTgt spid="45"/>
                                        </p:tgtEl>
                                        <p:attrNameLst>
                                          <p:attrName>style.visibility</p:attrName>
                                        </p:attrNameLst>
                                      </p:cBhvr>
                                      <p:to>
                                        <p:strVal val="visible"/>
                                      </p:to>
                                    </p:set>
                                    <p:animEffect transition="in" filter="fade">
                                      <p:cBhvr>
                                        <p:cTn id="128" dur="500"/>
                                        <p:tgtEl>
                                          <p:spTgt spid="45"/>
                                        </p:tgtEl>
                                      </p:cBhvr>
                                    </p:animEffect>
                                    <p:anim calcmode="lin" valueType="num">
                                      <p:cBhvr>
                                        <p:cTn id="129" dur="500" fill="hold"/>
                                        <p:tgtEl>
                                          <p:spTgt spid="45"/>
                                        </p:tgtEl>
                                        <p:attrNameLst>
                                          <p:attrName>ppt_x</p:attrName>
                                        </p:attrNameLst>
                                      </p:cBhvr>
                                      <p:tavLst>
                                        <p:tav tm="0">
                                          <p:val>
                                            <p:strVal val="#ppt_x"/>
                                          </p:val>
                                        </p:tav>
                                        <p:tav tm="100000">
                                          <p:val>
                                            <p:strVal val="#ppt_x"/>
                                          </p:val>
                                        </p:tav>
                                      </p:tavLst>
                                    </p:anim>
                                    <p:anim calcmode="lin" valueType="num">
                                      <p:cBhvr>
                                        <p:cTn id="130" dur="500" fill="hold"/>
                                        <p:tgtEl>
                                          <p:spTgt spid="45"/>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46"/>
                                        </p:tgtEl>
                                        <p:attrNameLst>
                                          <p:attrName>style.visibility</p:attrName>
                                        </p:attrNameLst>
                                      </p:cBhvr>
                                      <p:to>
                                        <p:strVal val="visible"/>
                                      </p:to>
                                    </p:set>
                                    <p:animEffect transition="in" filter="fade">
                                      <p:cBhvr>
                                        <p:cTn id="133" dur="500"/>
                                        <p:tgtEl>
                                          <p:spTgt spid="46"/>
                                        </p:tgtEl>
                                      </p:cBhvr>
                                    </p:animEffect>
                                    <p:anim calcmode="lin" valueType="num">
                                      <p:cBhvr>
                                        <p:cTn id="134" dur="500" fill="hold"/>
                                        <p:tgtEl>
                                          <p:spTgt spid="46"/>
                                        </p:tgtEl>
                                        <p:attrNameLst>
                                          <p:attrName>ppt_x</p:attrName>
                                        </p:attrNameLst>
                                      </p:cBhvr>
                                      <p:tavLst>
                                        <p:tav tm="0">
                                          <p:val>
                                            <p:strVal val="#ppt_x"/>
                                          </p:val>
                                        </p:tav>
                                        <p:tav tm="100000">
                                          <p:val>
                                            <p:strVal val="#ppt_x"/>
                                          </p:val>
                                        </p:tav>
                                      </p:tavLst>
                                    </p:anim>
                                    <p:anim calcmode="lin" valueType="num">
                                      <p:cBhvr>
                                        <p:cTn id="135" dur="500" fill="hold"/>
                                        <p:tgtEl>
                                          <p:spTgt spid="46"/>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47"/>
                                        </p:tgtEl>
                                        <p:attrNameLst>
                                          <p:attrName>style.visibility</p:attrName>
                                        </p:attrNameLst>
                                      </p:cBhvr>
                                      <p:to>
                                        <p:strVal val="visible"/>
                                      </p:to>
                                    </p:set>
                                    <p:animEffect transition="in" filter="fade">
                                      <p:cBhvr>
                                        <p:cTn id="138" dur="500"/>
                                        <p:tgtEl>
                                          <p:spTgt spid="47"/>
                                        </p:tgtEl>
                                      </p:cBhvr>
                                    </p:animEffect>
                                    <p:anim calcmode="lin" valueType="num">
                                      <p:cBhvr>
                                        <p:cTn id="139" dur="500" fill="hold"/>
                                        <p:tgtEl>
                                          <p:spTgt spid="47"/>
                                        </p:tgtEl>
                                        <p:attrNameLst>
                                          <p:attrName>ppt_x</p:attrName>
                                        </p:attrNameLst>
                                      </p:cBhvr>
                                      <p:tavLst>
                                        <p:tav tm="0">
                                          <p:val>
                                            <p:strVal val="#ppt_x"/>
                                          </p:val>
                                        </p:tav>
                                        <p:tav tm="100000">
                                          <p:val>
                                            <p:strVal val="#ppt_x"/>
                                          </p:val>
                                        </p:tav>
                                      </p:tavLst>
                                    </p:anim>
                                    <p:anim calcmode="lin" valueType="num">
                                      <p:cBhvr>
                                        <p:cTn id="140" dur="500" fill="hold"/>
                                        <p:tgtEl>
                                          <p:spTgt spid="47"/>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54"/>
                                        </p:tgtEl>
                                        <p:attrNameLst>
                                          <p:attrName>style.visibility</p:attrName>
                                        </p:attrNameLst>
                                      </p:cBhvr>
                                      <p:to>
                                        <p:strVal val="visible"/>
                                      </p:to>
                                    </p:set>
                                    <p:animEffect transition="in" filter="fade">
                                      <p:cBhvr>
                                        <p:cTn id="143" dur="500"/>
                                        <p:tgtEl>
                                          <p:spTgt spid="54"/>
                                        </p:tgtEl>
                                      </p:cBhvr>
                                    </p:animEffect>
                                    <p:anim calcmode="lin" valueType="num">
                                      <p:cBhvr>
                                        <p:cTn id="144" dur="500" fill="hold"/>
                                        <p:tgtEl>
                                          <p:spTgt spid="54"/>
                                        </p:tgtEl>
                                        <p:attrNameLst>
                                          <p:attrName>ppt_x</p:attrName>
                                        </p:attrNameLst>
                                      </p:cBhvr>
                                      <p:tavLst>
                                        <p:tav tm="0">
                                          <p:val>
                                            <p:strVal val="#ppt_x"/>
                                          </p:val>
                                        </p:tav>
                                        <p:tav tm="100000">
                                          <p:val>
                                            <p:strVal val="#ppt_x"/>
                                          </p:val>
                                        </p:tav>
                                      </p:tavLst>
                                    </p:anim>
                                    <p:anim calcmode="lin" valueType="num">
                                      <p:cBhvr>
                                        <p:cTn id="145" dur="500" fill="hold"/>
                                        <p:tgtEl>
                                          <p:spTgt spid="54"/>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55"/>
                                        </p:tgtEl>
                                        <p:attrNameLst>
                                          <p:attrName>style.visibility</p:attrName>
                                        </p:attrNameLst>
                                      </p:cBhvr>
                                      <p:to>
                                        <p:strVal val="visible"/>
                                      </p:to>
                                    </p:set>
                                    <p:animEffect transition="in" filter="fade">
                                      <p:cBhvr>
                                        <p:cTn id="148" dur="500"/>
                                        <p:tgtEl>
                                          <p:spTgt spid="55"/>
                                        </p:tgtEl>
                                      </p:cBhvr>
                                    </p:animEffect>
                                    <p:anim calcmode="lin" valueType="num">
                                      <p:cBhvr>
                                        <p:cTn id="149" dur="500" fill="hold"/>
                                        <p:tgtEl>
                                          <p:spTgt spid="55"/>
                                        </p:tgtEl>
                                        <p:attrNameLst>
                                          <p:attrName>ppt_x</p:attrName>
                                        </p:attrNameLst>
                                      </p:cBhvr>
                                      <p:tavLst>
                                        <p:tav tm="0">
                                          <p:val>
                                            <p:strVal val="#ppt_x"/>
                                          </p:val>
                                        </p:tav>
                                        <p:tav tm="100000">
                                          <p:val>
                                            <p:strVal val="#ppt_x"/>
                                          </p:val>
                                        </p:tav>
                                      </p:tavLst>
                                    </p:anim>
                                    <p:anim calcmode="lin" valueType="num">
                                      <p:cBhvr>
                                        <p:cTn id="150" dur="500" fill="hold"/>
                                        <p:tgtEl>
                                          <p:spTgt spid="55"/>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56"/>
                                        </p:tgtEl>
                                        <p:attrNameLst>
                                          <p:attrName>style.visibility</p:attrName>
                                        </p:attrNameLst>
                                      </p:cBhvr>
                                      <p:to>
                                        <p:strVal val="visible"/>
                                      </p:to>
                                    </p:set>
                                    <p:animEffect transition="in" filter="fade">
                                      <p:cBhvr>
                                        <p:cTn id="153" dur="500"/>
                                        <p:tgtEl>
                                          <p:spTgt spid="56"/>
                                        </p:tgtEl>
                                      </p:cBhvr>
                                    </p:animEffect>
                                    <p:anim calcmode="lin" valueType="num">
                                      <p:cBhvr>
                                        <p:cTn id="154" dur="500" fill="hold"/>
                                        <p:tgtEl>
                                          <p:spTgt spid="56"/>
                                        </p:tgtEl>
                                        <p:attrNameLst>
                                          <p:attrName>ppt_x</p:attrName>
                                        </p:attrNameLst>
                                      </p:cBhvr>
                                      <p:tavLst>
                                        <p:tav tm="0">
                                          <p:val>
                                            <p:strVal val="#ppt_x"/>
                                          </p:val>
                                        </p:tav>
                                        <p:tav tm="100000">
                                          <p:val>
                                            <p:strVal val="#ppt_x"/>
                                          </p:val>
                                        </p:tav>
                                      </p:tavLst>
                                    </p:anim>
                                    <p:anim calcmode="lin" valueType="num">
                                      <p:cBhvr>
                                        <p:cTn id="155" dur="500" fill="hold"/>
                                        <p:tgtEl>
                                          <p:spTgt spid="56"/>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42"/>
                                        </p:tgtEl>
                                        <p:attrNameLst>
                                          <p:attrName>style.visibility</p:attrName>
                                        </p:attrNameLst>
                                      </p:cBhvr>
                                      <p:to>
                                        <p:strVal val="visible"/>
                                      </p:to>
                                    </p:set>
                                    <p:animEffect transition="in" filter="fade">
                                      <p:cBhvr>
                                        <p:cTn id="158" dur="500"/>
                                        <p:tgtEl>
                                          <p:spTgt spid="42"/>
                                        </p:tgtEl>
                                      </p:cBhvr>
                                    </p:animEffect>
                                    <p:anim calcmode="lin" valueType="num">
                                      <p:cBhvr>
                                        <p:cTn id="159" dur="500" fill="hold"/>
                                        <p:tgtEl>
                                          <p:spTgt spid="42"/>
                                        </p:tgtEl>
                                        <p:attrNameLst>
                                          <p:attrName>ppt_x</p:attrName>
                                        </p:attrNameLst>
                                      </p:cBhvr>
                                      <p:tavLst>
                                        <p:tav tm="0">
                                          <p:val>
                                            <p:strVal val="#ppt_x"/>
                                          </p:val>
                                        </p:tav>
                                        <p:tav tm="100000">
                                          <p:val>
                                            <p:strVal val="#ppt_x"/>
                                          </p:val>
                                        </p:tav>
                                      </p:tavLst>
                                    </p:anim>
                                    <p:anim calcmode="lin" valueType="num">
                                      <p:cBhvr>
                                        <p:cTn id="160" dur="500" fill="hold"/>
                                        <p:tgtEl>
                                          <p:spTgt spid="42"/>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43"/>
                                        </p:tgtEl>
                                        <p:attrNameLst>
                                          <p:attrName>style.visibility</p:attrName>
                                        </p:attrNameLst>
                                      </p:cBhvr>
                                      <p:to>
                                        <p:strVal val="visible"/>
                                      </p:to>
                                    </p:set>
                                    <p:animEffect transition="in" filter="fade">
                                      <p:cBhvr>
                                        <p:cTn id="163" dur="500"/>
                                        <p:tgtEl>
                                          <p:spTgt spid="43"/>
                                        </p:tgtEl>
                                      </p:cBhvr>
                                    </p:animEffect>
                                    <p:anim calcmode="lin" valueType="num">
                                      <p:cBhvr>
                                        <p:cTn id="164" dur="500" fill="hold"/>
                                        <p:tgtEl>
                                          <p:spTgt spid="43"/>
                                        </p:tgtEl>
                                        <p:attrNameLst>
                                          <p:attrName>ppt_x</p:attrName>
                                        </p:attrNameLst>
                                      </p:cBhvr>
                                      <p:tavLst>
                                        <p:tav tm="0">
                                          <p:val>
                                            <p:strVal val="#ppt_x"/>
                                          </p:val>
                                        </p:tav>
                                        <p:tav tm="100000">
                                          <p:val>
                                            <p:strVal val="#ppt_x"/>
                                          </p:val>
                                        </p:tav>
                                      </p:tavLst>
                                    </p:anim>
                                    <p:anim calcmode="lin" valueType="num">
                                      <p:cBhvr>
                                        <p:cTn id="165" dur="500" fill="hold"/>
                                        <p:tgtEl>
                                          <p:spTgt spid="43"/>
                                        </p:tgtEl>
                                        <p:attrNameLst>
                                          <p:attrName>ppt_y</p:attrName>
                                        </p:attrNameLst>
                                      </p:cBhvr>
                                      <p:tavLst>
                                        <p:tav tm="0">
                                          <p:val>
                                            <p:strVal val="#ppt_y+.1"/>
                                          </p:val>
                                        </p:tav>
                                        <p:tav tm="100000">
                                          <p:val>
                                            <p:strVal val="#ppt_y"/>
                                          </p:val>
                                        </p:tav>
                                      </p:tavLst>
                                    </p:anim>
                                  </p:childTnLst>
                                </p:cTn>
                              </p:par>
                              <p:par>
                                <p:cTn id="166" presetID="42" presetClass="entr" presetSubtype="0" fill="hold" grpId="0" nodeType="withEffect">
                                  <p:stCondLst>
                                    <p:cond delay="0"/>
                                  </p:stCondLst>
                                  <p:childTnLst>
                                    <p:set>
                                      <p:cBhvr>
                                        <p:cTn id="167" dur="1" fill="hold">
                                          <p:stCondLst>
                                            <p:cond delay="0"/>
                                          </p:stCondLst>
                                        </p:cTn>
                                        <p:tgtEl>
                                          <p:spTgt spid="44"/>
                                        </p:tgtEl>
                                        <p:attrNameLst>
                                          <p:attrName>style.visibility</p:attrName>
                                        </p:attrNameLst>
                                      </p:cBhvr>
                                      <p:to>
                                        <p:strVal val="visible"/>
                                      </p:to>
                                    </p:set>
                                    <p:animEffect transition="in" filter="fade">
                                      <p:cBhvr>
                                        <p:cTn id="168" dur="500"/>
                                        <p:tgtEl>
                                          <p:spTgt spid="44"/>
                                        </p:tgtEl>
                                      </p:cBhvr>
                                    </p:animEffect>
                                    <p:anim calcmode="lin" valueType="num">
                                      <p:cBhvr>
                                        <p:cTn id="169" dur="500" fill="hold"/>
                                        <p:tgtEl>
                                          <p:spTgt spid="44"/>
                                        </p:tgtEl>
                                        <p:attrNameLst>
                                          <p:attrName>ppt_x</p:attrName>
                                        </p:attrNameLst>
                                      </p:cBhvr>
                                      <p:tavLst>
                                        <p:tav tm="0">
                                          <p:val>
                                            <p:strVal val="#ppt_x"/>
                                          </p:val>
                                        </p:tav>
                                        <p:tav tm="100000">
                                          <p:val>
                                            <p:strVal val="#ppt_x"/>
                                          </p:val>
                                        </p:tav>
                                      </p:tavLst>
                                    </p:anim>
                                    <p:anim calcmode="lin" valueType="num">
                                      <p:cBhvr>
                                        <p:cTn id="170" dur="500" fill="hold"/>
                                        <p:tgtEl>
                                          <p:spTgt spid="44"/>
                                        </p:tgtEl>
                                        <p:attrNameLst>
                                          <p:attrName>ppt_y</p:attrName>
                                        </p:attrNameLst>
                                      </p:cBhvr>
                                      <p:tavLst>
                                        <p:tav tm="0">
                                          <p:val>
                                            <p:strVal val="#ppt_y+.1"/>
                                          </p:val>
                                        </p:tav>
                                        <p:tav tm="100000">
                                          <p:val>
                                            <p:strVal val="#ppt_y"/>
                                          </p:val>
                                        </p:tav>
                                      </p:tavLst>
                                    </p:anim>
                                  </p:childTnLst>
                                </p:cTn>
                              </p:par>
                              <p:par>
                                <p:cTn id="171" presetID="47" presetClass="entr" presetSubtype="0" fill="hold" grpId="0" nodeType="withEffect">
                                  <p:stCondLst>
                                    <p:cond delay="0"/>
                                  </p:stCondLst>
                                  <p:childTnLst>
                                    <p:set>
                                      <p:cBhvr>
                                        <p:cTn id="172" dur="1" fill="hold">
                                          <p:stCondLst>
                                            <p:cond delay="0"/>
                                          </p:stCondLst>
                                        </p:cTn>
                                        <p:tgtEl>
                                          <p:spTgt spid="51"/>
                                        </p:tgtEl>
                                        <p:attrNameLst>
                                          <p:attrName>style.visibility</p:attrName>
                                        </p:attrNameLst>
                                      </p:cBhvr>
                                      <p:to>
                                        <p:strVal val="visible"/>
                                      </p:to>
                                    </p:set>
                                    <p:animEffect transition="in" filter="fade">
                                      <p:cBhvr>
                                        <p:cTn id="173" dur="500"/>
                                        <p:tgtEl>
                                          <p:spTgt spid="51"/>
                                        </p:tgtEl>
                                      </p:cBhvr>
                                    </p:animEffect>
                                    <p:anim calcmode="lin" valueType="num">
                                      <p:cBhvr>
                                        <p:cTn id="174" dur="500" fill="hold"/>
                                        <p:tgtEl>
                                          <p:spTgt spid="51"/>
                                        </p:tgtEl>
                                        <p:attrNameLst>
                                          <p:attrName>ppt_x</p:attrName>
                                        </p:attrNameLst>
                                      </p:cBhvr>
                                      <p:tavLst>
                                        <p:tav tm="0">
                                          <p:val>
                                            <p:strVal val="#ppt_x"/>
                                          </p:val>
                                        </p:tav>
                                        <p:tav tm="100000">
                                          <p:val>
                                            <p:strVal val="#ppt_x"/>
                                          </p:val>
                                        </p:tav>
                                      </p:tavLst>
                                    </p:anim>
                                    <p:anim calcmode="lin" valueType="num">
                                      <p:cBhvr>
                                        <p:cTn id="175" dur="500" fill="hold"/>
                                        <p:tgtEl>
                                          <p:spTgt spid="51"/>
                                        </p:tgtEl>
                                        <p:attrNameLst>
                                          <p:attrName>ppt_y</p:attrName>
                                        </p:attrNameLst>
                                      </p:cBhvr>
                                      <p:tavLst>
                                        <p:tav tm="0">
                                          <p:val>
                                            <p:strVal val="#ppt_y-.1"/>
                                          </p:val>
                                        </p:tav>
                                        <p:tav tm="100000">
                                          <p:val>
                                            <p:strVal val="#ppt_y"/>
                                          </p:val>
                                        </p:tav>
                                      </p:tavLst>
                                    </p:anim>
                                  </p:childTnLst>
                                </p:cTn>
                              </p:par>
                              <p:par>
                                <p:cTn id="176" presetID="47" presetClass="entr" presetSubtype="0" fill="hold" grpId="0" nodeType="withEffect">
                                  <p:stCondLst>
                                    <p:cond delay="0"/>
                                  </p:stCondLst>
                                  <p:childTnLst>
                                    <p:set>
                                      <p:cBhvr>
                                        <p:cTn id="177" dur="1" fill="hold">
                                          <p:stCondLst>
                                            <p:cond delay="0"/>
                                          </p:stCondLst>
                                        </p:cTn>
                                        <p:tgtEl>
                                          <p:spTgt spid="52"/>
                                        </p:tgtEl>
                                        <p:attrNameLst>
                                          <p:attrName>style.visibility</p:attrName>
                                        </p:attrNameLst>
                                      </p:cBhvr>
                                      <p:to>
                                        <p:strVal val="visible"/>
                                      </p:to>
                                    </p:set>
                                    <p:animEffect transition="in" filter="fade">
                                      <p:cBhvr>
                                        <p:cTn id="178" dur="500"/>
                                        <p:tgtEl>
                                          <p:spTgt spid="52"/>
                                        </p:tgtEl>
                                      </p:cBhvr>
                                    </p:animEffect>
                                    <p:anim calcmode="lin" valueType="num">
                                      <p:cBhvr>
                                        <p:cTn id="179" dur="500" fill="hold"/>
                                        <p:tgtEl>
                                          <p:spTgt spid="52"/>
                                        </p:tgtEl>
                                        <p:attrNameLst>
                                          <p:attrName>ppt_x</p:attrName>
                                        </p:attrNameLst>
                                      </p:cBhvr>
                                      <p:tavLst>
                                        <p:tav tm="0">
                                          <p:val>
                                            <p:strVal val="#ppt_x"/>
                                          </p:val>
                                        </p:tav>
                                        <p:tav tm="100000">
                                          <p:val>
                                            <p:strVal val="#ppt_x"/>
                                          </p:val>
                                        </p:tav>
                                      </p:tavLst>
                                    </p:anim>
                                    <p:anim calcmode="lin" valueType="num">
                                      <p:cBhvr>
                                        <p:cTn id="180" dur="500" fill="hold"/>
                                        <p:tgtEl>
                                          <p:spTgt spid="52"/>
                                        </p:tgtEl>
                                        <p:attrNameLst>
                                          <p:attrName>ppt_y</p:attrName>
                                        </p:attrNameLst>
                                      </p:cBhvr>
                                      <p:tavLst>
                                        <p:tav tm="0">
                                          <p:val>
                                            <p:strVal val="#ppt_y-.1"/>
                                          </p:val>
                                        </p:tav>
                                        <p:tav tm="100000">
                                          <p:val>
                                            <p:strVal val="#ppt_y"/>
                                          </p:val>
                                        </p:tav>
                                      </p:tavLst>
                                    </p:anim>
                                  </p:childTnLst>
                                </p:cTn>
                              </p:par>
                              <p:par>
                                <p:cTn id="181" presetID="47" presetClass="entr" presetSubtype="0" fill="hold" grpId="0" nodeType="withEffect">
                                  <p:stCondLst>
                                    <p:cond delay="0"/>
                                  </p:stCondLst>
                                  <p:childTnLst>
                                    <p:set>
                                      <p:cBhvr>
                                        <p:cTn id="182" dur="1" fill="hold">
                                          <p:stCondLst>
                                            <p:cond delay="0"/>
                                          </p:stCondLst>
                                        </p:cTn>
                                        <p:tgtEl>
                                          <p:spTgt spid="53"/>
                                        </p:tgtEl>
                                        <p:attrNameLst>
                                          <p:attrName>style.visibility</p:attrName>
                                        </p:attrNameLst>
                                      </p:cBhvr>
                                      <p:to>
                                        <p:strVal val="visible"/>
                                      </p:to>
                                    </p:set>
                                    <p:animEffect transition="in" filter="fade">
                                      <p:cBhvr>
                                        <p:cTn id="183" dur="500"/>
                                        <p:tgtEl>
                                          <p:spTgt spid="53"/>
                                        </p:tgtEl>
                                      </p:cBhvr>
                                    </p:animEffect>
                                    <p:anim calcmode="lin" valueType="num">
                                      <p:cBhvr>
                                        <p:cTn id="184" dur="500" fill="hold"/>
                                        <p:tgtEl>
                                          <p:spTgt spid="53"/>
                                        </p:tgtEl>
                                        <p:attrNameLst>
                                          <p:attrName>ppt_x</p:attrName>
                                        </p:attrNameLst>
                                      </p:cBhvr>
                                      <p:tavLst>
                                        <p:tav tm="0">
                                          <p:val>
                                            <p:strVal val="#ppt_x"/>
                                          </p:val>
                                        </p:tav>
                                        <p:tav tm="100000">
                                          <p:val>
                                            <p:strVal val="#ppt_x"/>
                                          </p:val>
                                        </p:tav>
                                      </p:tavLst>
                                    </p:anim>
                                    <p:anim calcmode="lin" valueType="num">
                                      <p:cBhvr>
                                        <p:cTn id="185" dur="500" fill="hold"/>
                                        <p:tgtEl>
                                          <p:spTgt spid="53"/>
                                        </p:tgtEl>
                                        <p:attrNameLst>
                                          <p:attrName>ppt_y</p:attrName>
                                        </p:attrNameLst>
                                      </p:cBhvr>
                                      <p:tavLst>
                                        <p:tav tm="0">
                                          <p:val>
                                            <p:strVal val="#ppt_y-.1"/>
                                          </p:val>
                                        </p:tav>
                                        <p:tav tm="100000">
                                          <p:val>
                                            <p:strVal val="#ppt_y"/>
                                          </p:val>
                                        </p:tav>
                                      </p:tavLst>
                                    </p:anim>
                                  </p:childTnLst>
                                </p:cTn>
                              </p:par>
                              <p:par>
                                <p:cTn id="186" presetID="47" presetClass="entr" presetSubtype="0" fill="hold" grpId="0" nodeType="withEffect">
                                  <p:stCondLst>
                                    <p:cond delay="0"/>
                                  </p:stCondLst>
                                  <p:childTnLst>
                                    <p:set>
                                      <p:cBhvr>
                                        <p:cTn id="187" dur="1" fill="hold">
                                          <p:stCondLst>
                                            <p:cond delay="0"/>
                                          </p:stCondLst>
                                        </p:cTn>
                                        <p:tgtEl>
                                          <p:spTgt spid="48"/>
                                        </p:tgtEl>
                                        <p:attrNameLst>
                                          <p:attrName>style.visibility</p:attrName>
                                        </p:attrNameLst>
                                      </p:cBhvr>
                                      <p:to>
                                        <p:strVal val="visible"/>
                                      </p:to>
                                    </p:set>
                                    <p:animEffect transition="in" filter="fade">
                                      <p:cBhvr>
                                        <p:cTn id="188" dur="500"/>
                                        <p:tgtEl>
                                          <p:spTgt spid="48"/>
                                        </p:tgtEl>
                                      </p:cBhvr>
                                    </p:animEffect>
                                    <p:anim calcmode="lin" valueType="num">
                                      <p:cBhvr>
                                        <p:cTn id="189" dur="500" fill="hold"/>
                                        <p:tgtEl>
                                          <p:spTgt spid="48"/>
                                        </p:tgtEl>
                                        <p:attrNameLst>
                                          <p:attrName>ppt_x</p:attrName>
                                        </p:attrNameLst>
                                      </p:cBhvr>
                                      <p:tavLst>
                                        <p:tav tm="0">
                                          <p:val>
                                            <p:strVal val="#ppt_x"/>
                                          </p:val>
                                        </p:tav>
                                        <p:tav tm="100000">
                                          <p:val>
                                            <p:strVal val="#ppt_x"/>
                                          </p:val>
                                        </p:tav>
                                      </p:tavLst>
                                    </p:anim>
                                    <p:anim calcmode="lin" valueType="num">
                                      <p:cBhvr>
                                        <p:cTn id="190" dur="500" fill="hold"/>
                                        <p:tgtEl>
                                          <p:spTgt spid="48"/>
                                        </p:tgtEl>
                                        <p:attrNameLst>
                                          <p:attrName>ppt_y</p:attrName>
                                        </p:attrNameLst>
                                      </p:cBhvr>
                                      <p:tavLst>
                                        <p:tav tm="0">
                                          <p:val>
                                            <p:strVal val="#ppt_y-.1"/>
                                          </p:val>
                                        </p:tav>
                                        <p:tav tm="100000">
                                          <p:val>
                                            <p:strVal val="#ppt_y"/>
                                          </p:val>
                                        </p:tav>
                                      </p:tavLst>
                                    </p:anim>
                                  </p:childTnLst>
                                </p:cTn>
                              </p:par>
                              <p:par>
                                <p:cTn id="191" presetID="47" presetClass="entr" presetSubtype="0" fill="hold" grpId="0" nodeType="withEffect">
                                  <p:stCondLst>
                                    <p:cond delay="0"/>
                                  </p:stCondLst>
                                  <p:childTnLst>
                                    <p:set>
                                      <p:cBhvr>
                                        <p:cTn id="192" dur="1" fill="hold">
                                          <p:stCondLst>
                                            <p:cond delay="0"/>
                                          </p:stCondLst>
                                        </p:cTn>
                                        <p:tgtEl>
                                          <p:spTgt spid="49"/>
                                        </p:tgtEl>
                                        <p:attrNameLst>
                                          <p:attrName>style.visibility</p:attrName>
                                        </p:attrNameLst>
                                      </p:cBhvr>
                                      <p:to>
                                        <p:strVal val="visible"/>
                                      </p:to>
                                    </p:set>
                                    <p:animEffect transition="in" filter="fade">
                                      <p:cBhvr>
                                        <p:cTn id="193" dur="500"/>
                                        <p:tgtEl>
                                          <p:spTgt spid="49"/>
                                        </p:tgtEl>
                                      </p:cBhvr>
                                    </p:animEffect>
                                    <p:anim calcmode="lin" valueType="num">
                                      <p:cBhvr>
                                        <p:cTn id="194" dur="500" fill="hold"/>
                                        <p:tgtEl>
                                          <p:spTgt spid="49"/>
                                        </p:tgtEl>
                                        <p:attrNameLst>
                                          <p:attrName>ppt_x</p:attrName>
                                        </p:attrNameLst>
                                      </p:cBhvr>
                                      <p:tavLst>
                                        <p:tav tm="0">
                                          <p:val>
                                            <p:strVal val="#ppt_x"/>
                                          </p:val>
                                        </p:tav>
                                        <p:tav tm="100000">
                                          <p:val>
                                            <p:strVal val="#ppt_x"/>
                                          </p:val>
                                        </p:tav>
                                      </p:tavLst>
                                    </p:anim>
                                    <p:anim calcmode="lin" valueType="num">
                                      <p:cBhvr>
                                        <p:cTn id="195" dur="500" fill="hold"/>
                                        <p:tgtEl>
                                          <p:spTgt spid="49"/>
                                        </p:tgtEl>
                                        <p:attrNameLst>
                                          <p:attrName>ppt_y</p:attrName>
                                        </p:attrNameLst>
                                      </p:cBhvr>
                                      <p:tavLst>
                                        <p:tav tm="0">
                                          <p:val>
                                            <p:strVal val="#ppt_y-.1"/>
                                          </p:val>
                                        </p:tav>
                                        <p:tav tm="100000">
                                          <p:val>
                                            <p:strVal val="#ppt_y"/>
                                          </p:val>
                                        </p:tav>
                                      </p:tavLst>
                                    </p:anim>
                                  </p:childTnLst>
                                </p:cTn>
                              </p:par>
                              <p:par>
                                <p:cTn id="196" presetID="47" presetClass="entr" presetSubtype="0" fill="hold" grpId="0" nodeType="withEffect">
                                  <p:stCondLst>
                                    <p:cond delay="0"/>
                                  </p:stCondLst>
                                  <p:childTnLst>
                                    <p:set>
                                      <p:cBhvr>
                                        <p:cTn id="197" dur="1" fill="hold">
                                          <p:stCondLst>
                                            <p:cond delay="0"/>
                                          </p:stCondLst>
                                        </p:cTn>
                                        <p:tgtEl>
                                          <p:spTgt spid="50"/>
                                        </p:tgtEl>
                                        <p:attrNameLst>
                                          <p:attrName>style.visibility</p:attrName>
                                        </p:attrNameLst>
                                      </p:cBhvr>
                                      <p:to>
                                        <p:strVal val="visible"/>
                                      </p:to>
                                    </p:set>
                                    <p:animEffect transition="in" filter="fade">
                                      <p:cBhvr>
                                        <p:cTn id="198" dur="500"/>
                                        <p:tgtEl>
                                          <p:spTgt spid="50"/>
                                        </p:tgtEl>
                                      </p:cBhvr>
                                    </p:animEffect>
                                    <p:anim calcmode="lin" valueType="num">
                                      <p:cBhvr>
                                        <p:cTn id="199" dur="500" fill="hold"/>
                                        <p:tgtEl>
                                          <p:spTgt spid="50"/>
                                        </p:tgtEl>
                                        <p:attrNameLst>
                                          <p:attrName>ppt_x</p:attrName>
                                        </p:attrNameLst>
                                      </p:cBhvr>
                                      <p:tavLst>
                                        <p:tav tm="0">
                                          <p:val>
                                            <p:strVal val="#ppt_x"/>
                                          </p:val>
                                        </p:tav>
                                        <p:tav tm="100000">
                                          <p:val>
                                            <p:strVal val="#ppt_x"/>
                                          </p:val>
                                        </p:tav>
                                      </p:tavLst>
                                    </p:anim>
                                    <p:anim calcmode="lin" valueType="num">
                                      <p:cBhvr>
                                        <p:cTn id="200" dur="5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42" grpId="0"/>
      <p:bldP spid="43" grpId="0" animBg="1"/>
      <p:bldP spid="44" grpId="0"/>
      <p:bldP spid="45" grpId="0"/>
      <p:bldP spid="46" grpId="0" animBg="1"/>
      <p:bldP spid="47" grpId="0"/>
      <p:bldP spid="48" grpId="0"/>
      <p:bldP spid="49" grpId="0" animBg="1"/>
      <p:bldP spid="50" grpId="0"/>
      <p:bldP spid="51" grpId="0"/>
      <p:bldP spid="52" grpId="0" animBg="1"/>
      <p:bldP spid="53" grpId="0"/>
      <p:bldP spid="54" grpId="0"/>
      <p:bldP spid="55" grpId="0" animBg="1"/>
      <p:bldP spid="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1.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0866"/>
          <a:stretch/>
        </p:blipFill>
        <p:spPr bwMode="auto">
          <a:xfrm>
            <a:off x="0" y="-1"/>
            <a:ext cx="12192000" cy="2004235"/>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18"/>
          <p:cNvSpPr txBox="1">
            <a:spLocks noChangeArrowheads="1"/>
          </p:cNvSpPr>
          <p:nvPr/>
        </p:nvSpPr>
        <p:spPr bwMode="gray">
          <a:xfrm>
            <a:off x="5297643" y="876284"/>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微软雅黑" panose="020B0503020204020204" pitchFamily="34" charset="-122"/>
                <a:ea typeface="微软雅黑" panose="020B0503020204020204" pitchFamily="34" charset="-122"/>
              </a:rPr>
              <a:t>标题内容</a:t>
            </a:r>
          </a:p>
        </p:txBody>
      </p:sp>
      <p:cxnSp>
        <p:nvCxnSpPr>
          <p:cNvPr id="4" name="直接连接符​​ 14"/>
          <p:cNvCxnSpPr>
            <a:cxnSpLocks/>
          </p:cNvCxnSpPr>
          <p:nvPr/>
        </p:nvCxnSpPr>
        <p:spPr>
          <a:xfrm>
            <a:off x="0"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14"/>
          <p:cNvCxnSpPr>
            <a:cxnSpLocks/>
          </p:cNvCxnSpPr>
          <p:nvPr/>
        </p:nvCxnSpPr>
        <p:spPr>
          <a:xfrm>
            <a:off x="7667636"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939792" y="2272247"/>
            <a:ext cx="4376372" cy="3616081"/>
            <a:chOff x="723900" y="1421719"/>
            <a:chExt cx="5172075" cy="4273550"/>
          </a:xfrm>
          <a:solidFill>
            <a:schemeClr val="bg1"/>
          </a:solidFill>
          <a:effectLst>
            <a:outerShdw blurRad="50800" dist="38100" dir="2700000" algn="tl" rotWithShape="0">
              <a:prstClr val="black">
                <a:alpha val="40000"/>
              </a:prstClr>
            </a:outerShdw>
          </a:effectLst>
        </p:grpSpPr>
        <p:sp>
          <p:nvSpPr>
            <p:cNvPr id="7" name="Freeform 5"/>
            <p:cNvSpPr>
              <a:spLocks/>
            </p:cNvSpPr>
            <p:nvPr/>
          </p:nvSpPr>
          <p:spPr bwMode="auto">
            <a:xfrm>
              <a:off x="2895600" y="1469344"/>
              <a:ext cx="2266950" cy="1933575"/>
            </a:xfrm>
            <a:custGeom>
              <a:avLst/>
              <a:gdLst>
                <a:gd name="T0" fmla="*/ 1322 w 1428"/>
                <a:gd name="T1" fmla="*/ 106 h 1218"/>
                <a:gd name="T2" fmla="*/ 1262 w 1428"/>
                <a:gd name="T3" fmla="*/ 116 h 1218"/>
                <a:gd name="T4" fmla="*/ 1216 w 1428"/>
                <a:gd name="T5" fmla="*/ 60 h 1218"/>
                <a:gd name="T6" fmla="*/ 1168 w 1428"/>
                <a:gd name="T7" fmla="*/ 58 h 1218"/>
                <a:gd name="T8" fmla="*/ 1136 w 1428"/>
                <a:gd name="T9" fmla="*/ 8 h 1218"/>
                <a:gd name="T10" fmla="*/ 1142 w 1428"/>
                <a:gd name="T11" fmla="*/ 44 h 1218"/>
                <a:gd name="T12" fmla="*/ 1118 w 1428"/>
                <a:gd name="T13" fmla="*/ 154 h 1218"/>
                <a:gd name="T14" fmla="*/ 1106 w 1428"/>
                <a:gd name="T15" fmla="*/ 244 h 1218"/>
                <a:gd name="T16" fmla="*/ 1014 w 1428"/>
                <a:gd name="T17" fmla="*/ 280 h 1218"/>
                <a:gd name="T18" fmla="*/ 974 w 1428"/>
                <a:gd name="T19" fmla="*/ 430 h 1218"/>
                <a:gd name="T20" fmla="*/ 1106 w 1428"/>
                <a:gd name="T21" fmla="*/ 400 h 1218"/>
                <a:gd name="T22" fmla="*/ 1192 w 1428"/>
                <a:gd name="T23" fmla="*/ 480 h 1218"/>
                <a:gd name="T24" fmla="*/ 1084 w 1428"/>
                <a:gd name="T25" fmla="*/ 512 h 1218"/>
                <a:gd name="T26" fmla="*/ 996 w 1428"/>
                <a:gd name="T27" fmla="*/ 606 h 1218"/>
                <a:gd name="T28" fmla="*/ 910 w 1428"/>
                <a:gd name="T29" fmla="*/ 664 h 1218"/>
                <a:gd name="T30" fmla="*/ 790 w 1428"/>
                <a:gd name="T31" fmla="*/ 662 h 1218"/>
                <a:gd name="T32" fmla="*/ 794 w 1428"/>
                <a:gd name="T33" fmla="*/ 748 h 1218"/>
                <a:gd name="T34" fmla="*/ 750 w 1428"/>
                <a:gd name="T35" fmla="*/ 786 h 1218"/>
                <a:gd name="T36" fmla="*/ 688 w 1428"/>
                <a:gd name="T37" fmla="*/ 864 h 1218"/>
                <a:gd name="T38" fmla="*/ 450 w 1428"/>
                <a:gd name="T39" fmla="*/ 914 h 1218"/>
                <a:gd name="T40" fmla="*/ 350 w 1428"/>
                <a:gd name="T41" fmla="*/ 922 h 1218"/>
                <a:gd name="T42" fmla="*/ 214 w 1428"/>
                <a:gd name="T43" fmla="*/ 856 h 1218"/>
                <a:gd name="T44" fmla="*/ 0 w 1428"/>
                <a:gd name="T45" fmla="*/ 844 h 1218"/>
                <a:gd name="T46" fmla="*/ 24 w 1428"/>
                <a:gd name="T47" fmla="*/ 908 h 1218"/>
                <a:gd name="T48" fmla="*/ 54 w 1428"/>
                <a:gd name="T49" fmla="*/ 994 h 1218"/>
                <a:gd name="T50" fmla="*/ 150 w 1428"/>
                <a:gd name="T51" fmla="*/ 984 h 1218"/>
                <a:gd name="T52" fmla="*/ 148 w 1428"/>
                <a:gd name="T53" fmla="*/ 1052 h 1218"/>
                <a:gd name="T54" fmla="*/ 192 w 1428"/>
                <a:gd name="T55" fmla="*/ 1092 h 1218"/>
                <a:gd name="T56" fmla="*/ 250 w 1428"/>
                <a:gd name="T57" fmla="*/ 1124 h 1218"/>
                <a:gd name="T58" fmla="*/ 334 w 1428"/>
                <a:gd name="T59" fmla="*/ 1080 h 1218"/>
                <a:gd name="T60" fmla="*/ 378 w 1428"/>
                <a:gd name="T61" fmla="*/ 1084 h 1218"/>
                <a:gd name="T62" fmla="*/ 366 w 1428"/>
                <a:gd name="T63" fmla="*/ 1142 h 1218"/>
                <a:gd name="T64" fmla="*/ 418 w 1428"/>
                <a:gd name="T65" fmla="*/ 1210 h 1218"/>
                <a:gd name="T66" fmla="*/ 458 w 1428"/>
                <a:gd name="T67" fmla="*/ 1148 h 1218"/>
                <a:gd name="T68" fmla="*/ 536 w 1428"/>
                <a:gd name="T69" fmla="*/ 1102 h 1218"/>
                <a:gd name="T70" fmla="*/ 552 w 1428"/>
                <a:gd name="T71" fmla="*/ 1180 h 1218"/>
                <a:gd name="T72" fmla="*/ 638 w 1428"/>
                <a:gd name="T73" fmla="*/ 1204 h 1218"/>
                <a:gd name="T74" fmla="*/ 712 w 1428"/>
                <a:gd name="T75" fmla="*/ 1098 h 1218"/>
                <a:gd name="T76" fmla="*/ 754 w 1428"/>
                <a:gd name="T77" fmla="*/ 1066 h 1218"/>
                <a:gd name="T78" fmla="*/ 826 w 1428"/>
                <a:gd name="T79" fmla="*/ 1016 h 1218"/>
                <a:gd name="T80" fmla="*/ 876 w 1428"/>
                <a:gd name="T81" fmla="*/ 986 h 1218"/>
                <a:gd name="T82" fmla="*/ 914 w 1428"/>
                <a:gd name="T83" fmla="*/ 940 h 1218"/>
                <a:gd name="T84" fmla="*/ 958 w 1428"/>
                <a:gd name="T85" fmla="*/ 840 h 1218"/>
                <a:gd name="T86" fmla="*/ 990 w 1428"/>
                <a:gd name="T87" fmla="*/ 896 h 1218"/>
                <a:gd name="T88" fmla="*/ 1068 w 1428"/>
                <a:gd name="T89" fmla="*/ 848 h 1218"/>
                <a:gd name="T90" fmla="*/ 1124 w 1428"/>
                <a:gd name="T91" fmla="*/ 796 h 1218"/>
                <a:gd name="T92" fmla="*/ 1162 w 1428"/>
                <a:gd name="T93" fmla="*/ 834 h 1218"/>
                <a:gd name="T94" fmla="*/ 1208 w 1428"/>
                <a:gd name="T95" fmla="*/ 892 h 1218"/>
                <a:gd name="T96" fmla="*/ 1266 w 1428"/>
                <a:gd name="T97" fmla="*/ 832 h 1218"/>
                <a:gd name="T98" fmla="*/ 1356 w 1428"/>
                <a:gd name="T99" fmla="*/ 756 h 1218"/>
                <a:gd name="T100" fmla="*/ 1396 w 1428"/>
                <a:gd name="T101" fmla="*/ 700 h 1218"/>
                <a:gd name="T102" fmla="*/ 1362 w 1428"/>
                <a:gd name="T103" fmla="*/ 636 h 1218"/>
                <a:gd name="T104" fmla="*/ 1314 w 1428"/>
                <a:gd name="T105" fmla="*/ 588 h 1218"/>
                <a:gd name="T106" fmla="*/ 1290 w 1428"/>
                <a:gd name="T107" fmla="*/ 508 h 1218"/>
                <a:gd name="T108" fmla="*/ 1344 w 1428"/>
                <a:gd name="T109" fmla="*/ 464 h 1218"/>
                <a:gd name="T110" fmla="*/ 1314 w 1428"/>
                <a:gd name="T111" fmla="*/ 378 h 1218"/>
                <a:gd name="T112" fmla="*/ 1358 w 1428"/>
                <a:gd name="T113" fmla="*/ 320 h 1218"/>
                <a:gd name="T114" fmla="*/ 1388 w 1428"/>
                <a:gd name="T115" fmla="*/ 260 h 1218"/>
                <a:gd name="T116" fmla="*/ 1402 w 1428"/>
                <a:gd name="T117" fmla="*/ 16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6" y="102"/>
                  </a:lnTo>
                  <a:lnTo>
                    <a:pt x="1344" y="102"/>
                  </a:lnTo>
                  <a:lnTo>
                    <a:pt x="1322" y="106"/>
                  </a:lnTo>
                  <a:lnTo>
                    <a:pt x="1322" y="106"/>
                  </a:lnTo>
                  <a:lnTo>
                    <a:pt x="1318" y="108"/>
                  </a:lnTo>
                  <a:lnTo>
                    <a:pt x="1316" y="112"/>
                  </a:lnTo>
                  <a:lnTo>
                    <a:pt x="1310" y="116"/>
                  </a:lnTo>
                  <a:lnTo>
                    <a:pt x="1298" y="126"/>
                  </a:lnTo>
                  <a:lnTo>
                    <a:pt x="1296" y="128"/>
                  </a:lnTo>
                  <a:lnTo>
                    <a:pt x="1286" y="130"/>
                  </a:lnTo>
                  <a:lnTo>
                    <a:pt x="1286" y="130"/>
                  </a:lnTo>
                  <a:lnTo>
                    <a:pt x="1276" y="126"/>
                  </a:lnTo>
                  <a:lnTo>
                    <a:pt x="1264" y="118"/>
                  </a:lnTo>
                  <a:lnTo>
                    <a:pt x="1262" y="116"/>
                  </a:lnTo>
                  <a:lnTo>
                    <a:pt x="1262" y="116"/>
                  </a:lnTo>
                  <a:lnTo>
                    <a:pt x="1244" y="96"/>
                  </a:lnTo>
                  <a:lnTo>
                    <a:pt x="1240" y="90"/>
                  </a:lnTo>
                  <a:lnTo>
                    <a:pt x="1238" y="84"/>
                  </a:lnTo>
                  <a:lnTo>
                    <a:pt x="1238" y="62"/>
                  </a:lnTo>
                  <a:lnTo>
                    <a:pt x="1238" y="62"/>
                  </a:lnTo>
                  <a:lnTo>
                    <a:pt x="1238" y="60"/>
                  </a:lnTo>
                  <a:lnTo>
                    <a:pt x="1242" y="56"/>
                  </a:lnTo>
                  <a:lnTo>
                    <a:pt x="1218" y="48"/>
                  </a:lnTo>
                  <a:lnTo>
                    <a:pt x="1218" y="56"/>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8" y="58"/>
                  </a:lnTo>
                  <a:lnTo>
                    <a:pt x="1168" y="58"/>
                  </a:lnTo>
                  <a:lnTo>
                    <a:pt x="1164" y="46"/>
                  </a:lnTo>
                  <a:lnTo>
                    <a:pt x="1162" y="32"/>
                  </a:lnTo>
                  <a:lnTo>
                    <a:pt x="1162" y="32"/>
                  </a:lnTo>
                  <a:lnTo>
                    <a:pt x="1164" y="22"/>
                  </a:lnTo>
                  <a:lnTo>
                    <a:pt x="1166" y="16"/>
                  </a:lnTo>
                  <a:lnTo>
                    <a:pt x="1172" y="6"/>
                  </a:lnTo>
                  <a:lnTo>
                    <a:pt x="1170" y="0"/>
                  </a:lnTo>
                  <a:lnTo>
                    <a:pt x="1150" y="2"/>
                  </a:lnTo>
                  <a:lnTo>
                    <a:pt x="1150" y="2"/>
                  </a:lnTo>
                  <a:lnTo>
                    <a:pt x="1142" y="4"/>
                  </a:lnTo>
                  <a:lnTo>
                    <a:pt x="1136" y="8"/>
                  </a:lnTo>
                  <a:lnTo>
                    <a:pt x="1132" y="14"/>
                  </a:lnTo>
                  <a:lnTo>
                    <a:pt x="1128" y="22"/>
                  </a:lnTo>
                  <a:lnTo>
                    <a:pt x="1128" y="22"/>
                  </a:lnTo>
                  <a:lnTo>
                    <a:pt x="1128" y="22"/>
                  </a:lnTo>
                  <a:lnTo>
                    <a:pt x="1116" y="40"/>
                  </a:lnTo>
                  <a:lnTo>
                    <a:pt x="1128" y="40"/>
                  </a:lnTo>
                  <a:lnTo>
                    <a:pt x="1128" y="40"/>
                  </a:lnTo>
                  <a:lnTo>
                    <a:pt x="1130" y="40"/>
                  </a:lnTo>
                  <a:lnTo>
                    <a:pt x="1130" y="40"/>
                  </a:lnTo>
                  <a:lnTo>
                    <a:pt x="1140" y="44"/>
                  </a:lnTo>
                  <a:lnTo>
                    <a:pt x="1142" y="44"/>
                  </a:lnTo>
                  <a:lnTo>
                    <a:pt x="1142" y="46"/>
                  </a:lnTo>
                  <a:lnTo>
                    <a:pt x="1142" y="48"/>
                  </a:lnTo>
                  <a:lnTo>
                    <a:pt x="1144" y="64"/>
                  </a:lnTo>
                  <a:lnTo>
                    <a:pt x="1150" y="80"/>
                  </a:lnTo>
                  <a:lnTo>
                    <a:pt x="1150" y="82"/>
                  </a:lnTo>
                  <a:lnTo>
                    <a:pt x="1150" y="82"/>
                  </a:lnTo>
                  <a:lnTo>
                    <a:pt x="1150" y="84"/>
                  </a:lnTo>
                  <a:lnTo>
                    <a:pt x="1122" y="136"/>
                  </a:lnTo>
                  <a:lnTo>
                    <a:pt x="1122" y="136"/>
                  </a:lnTo>
                  <a:lnTo>
                    <a:pt x="1120" y="142"/>
                  </a:lnTo>
                  <a:lnTo>
                    <a:pt x="1118" y="154"/>
                  </a:lnTo>
                  <a:lnTo>
                    <a:pt x="1114" y="190"/>
                  </a:lnTo>
                  <a:lnTo>
                    <a:pt x="1114" y="192"/>
                  </a:lnTo>
                  <a:lnTo>
                    <a:pt x="1104" y="212"/>
                  </a:lnTo>
                  <a:lnTo>
                    <a:pt x="1110" y="220"/>
                  </a:lnTo>
                  <a:lnTo>
                    <a:pt x="1110" y="222"/>
                  </a:lnTo>
                  <a:lnTo>
                    <a:pt x="1110" y="222"/>
                  </a:lnTo>
                  <a:lnTo>
                    <a:pt x="1110" y="236"/>
                  </a:lnTo>
                  <a:lnTo>
                    <a:pt x="1110" y="242"/>
                  </a:lnTo>
                  <a:lnTo>
                    <a:pt x="1108" y="244"/>
                  </a:lnTo>
                  <a:lnTo>
                    <a:pt x="1106" y="244"/>
                  </a:lnTo>
                  <a:lnTo>
                    <a:pt x="1106" y="244"/>
                  </a:lnTo>
                  <a:lnTo>
                    <a:pt x="1098" y="250"/>
                  </a:lnTo>
                  <a:lnTo>
                    <a:pt x="1088" y="262"/>
                  </a:lnTo>
                  <a:lnTo>
                    <a:pt x="1052" y="302"/>
                  </a:lnTo>
                  <a:lnTo>
                    <a:pt x="1050" y="304"/>
                  </a:lnTo>
                  <a:lnTo>
                    <a:pt x="1048" y="304"/>
                  </a:lnTo>
                  <a:lnTo>
                    <a:pt x="1046" y="302"/>
                  </a:lnTo>
                  <a:lnTo>
                    <a:pt x="1046" y="302"/>
                  </a:lnTo>
                  <a:lnTo>
                    <a:pt x="1030" y="292"/>
                  </a:lnTo>
                  <a:lnTo>
                    <a:pt x="1020" y="282"/>
                  </a:lnTo>
                  <a:lnTo>
                    <a:pt x="1020" y="282"/>
                  </a:lnTo>
                  <a:lnTo>
                    <a:pt x="1014" y="280"/>
                  </a:lnTo>
                  <a:lnTo>
                    <a:pt x="1008" y="278"/>
                  </a:lnTo>
                  <a:lnTo>
                    <a:pt x="982" y="276"/>
                  </a:lnTo>
                  <a:lnTo>
                    <a:pt x="982" y="314"/>
                  </a:lnTo>
                  <a:lnTo>
                    <a:pt x="982" y="314"/>
                  </a:lnTo>
                  <a:lnTo>
                    <a:pt x="966" y="384"/>
                  </a:lnTo>
                  <a:lnTo>
                    <a:pt x="966" y="384"/>
                  </a:lnTo>
                  <a:lnTo>
                    <a:pt x="964" y="392"/>
                  </a:lnTo>
                  <a:lnTo>
                    <a:pt x="964" y="402"/>
                  </a:lnTo>
                  <a:lnTo>
                    <a:pt x="962" y="432"/>
                  </a:lnTo>
                  <a:lnTo>
                    <a:pt x="968" y="440"/>
                  </a:lnTo>
                  <a:lnTo>
                    <a:pt x="974" y="430"/>
                  </a:lnTo>
                  <a:lnTo>
                    <a:pt x="974" y="430"/>
                  </a:lnTo>
                  <a:lnTo>
                    <a:pt x="974" y="428"/>
                  </a:lnTo>
                  <a:lnTo>
                    <a:pt x="994" y="420"/>
                  </a:lnTo>
                  <a:lnTo>
                    <a:pt x="1044" y="428"/>
                  </a:lnTo>
                  <a:lnTo>
                    <a:pt x="1050" y="420"/>
                  </a:lnTo>
                  <a:lnTo>
                    <a:pt x="1058" y="408"/>
                  </a:lnTo>
                  <a:lnTo>
                    <a:pt x="1058" y="408"/>
                  </a:lnTo>
                  <a:lnTo>
                    <a:pt x="1058" y="408"/>
                  </a:lnTo>
                  <a:lnTo>
                    <a:pt x="1060" y="406"/>
                  </a:lnTo>
                  <a:lnTo>
                    <a:pt x="1080" y="402"/>
                  </a:lnTo>
                  <a:lnTo>
                    <a:pt x="1106" y="400"/>
                  </a:lnTo>
                  <a:lnTo>
                    <a:pt x="1106" y="400"/>
                  </a:lnTo>
                  <a:lnTo>
                    <a:pt x="1112" y="404"/>
                  </a:lnTo>
                  <a:lnTo>
                    <a:pt x="1120" y="410"/>
                  </a:lnTo>
                  <a:lnTo>
                    <a:pt x="1136" y="428"/>
                  </a:lnTo>
                  <a:lnTo>
                    <a:pt x="1136" y="428"/>
                  </a:lnTo>
                  <a:lnTo>
                    <a:pt x="1158" y="440"/>
                  </a:lnTo>
                  <a:lnTo>
                    <a:pt x="1174" y="452"/>
                  </a:lnTo>
                  <a:lnTo>
                    <a:pt x="1184" y="462"/>
                  </a:lnTo>
                  <a:lnTo>
                    <a:pt x="1190" y="472"/>
                  </a:lnTo>
                  <a:lnTo>
                    <a:pt x="1190" y="472"/>
                  </a:lnTo>
                  <a:lnTo>
                    <a:pt x="1192" y="480"/>
                  </a:lnTo>
                  <a:lnTo>
                    <a:pt x="1190" y="488"/>
                  </a:lnTo>
                  <a:lnTo>
                    <a:pt x="1190" y="488"/>
                  </a:lnTo>
                  <a:lnTo>
                    <a:pt x="1186" y="492"/>
                  </a:lnTo>
                  <a:lnTo>
                    <a:pt x="1184" y="496"/>
                  </a:lnTo>
                  <a:lnTo>
                    <a:pt x="1174" y="498"/>
                  </a:lnTo>
                  <a:lnTo>
                    <a:pt x="1172" y="498"/>
                  </a:lnTo>
                  <a:lnTo>
                    <a:pt x="1172" y="498"/>
                  </a:lnTo>
                  <a:lnTo>
                    <a:pt x="1126" y="498"/>
                  </a:lnTo>
                  <a:lnTo>
                    <a:pt x="1112" y="498"/>
                  </a:lnTo>
                  <a:lnTo>
                    <a:pt x="1102" y="500"/>
                  </a:lnTo>
                  <a:lnTo>
                    <a:pt x="1084" y="512"/>
                  </a:lnTo>
                  <a:lnTo>
                    <a:pt x="1084" y="512"/>
                  </a:lnTo>
                  <a:lnTo>
                    <a:pt x="1054" y="532"/>
                  </a:lnTo>
                  <a:lnTo>
                    <a:pt x="1042" y="536"/>
                  </a:lnTo>
                  <a:lnTo>
                    <a:pt x="1034" y="538"/>
                  </a:lnTo>
                  <a:lnTo>
                    <a:pt x="1018" y="540"/>
                  </a:lnTo>
                  <a:lnTo>
                    <a:pt x="1010" y="580"/>
                  </a:lnTo>
                  <a:lnTo>
                    <a:pt x="1010" y="580"/>
                  </a:lnTo>
                  <a:lnTo>
                    <a:pt x="1004" y="596"/>
                  </a:lnTo>
                  <a:lnTo>
                    <a:pt x="1000" y="602"/>
                  </a:lnTo>
                  <a:lnTo>
                    <a:pt x="996" y="606"/>
                  </a:lnTo>
                  <a:lnTo>
                    <a:pt x="996" y="606"/>
                  </a:lnTo>
                  <a:lnTo>
                    <a:pt x="990" y="610"/>
                  </a:lnTo>
                  <a:lnTo>
                    <a:pt x="984" y="614"/>
                  </a:lnTo>
                  <a:lnTo>
                    <a:pt x="966" y="620"/>
                  </a:lnTo>
                  <a:lnTo>
                    <a:pt x="966" y="620"/>
                  </a:lnTo>
                  <a:lnTo>
                    <a:pt x="956" y="622"/>
                  </a:lnTo>
                  <a:lnTo>
                    <a:pt x="946" y="626"/>
                  </a:lnTo>
                  <a:lnTo>
                    <a:pt x="926" y="634"/>
                  </a:lnTo>
                  <a:lnTo>
                    <a:pt x="914" y="664"/>
                  </a:lnTo>
                  <a:lnTo>
                    <a:pt x="912" y="664"/>
                  </a:lnTo>
                  <a:lnTo>
                    <a:pt x="912" y="664"/>
                  </a:lnTo>
                  <a:lnTo>
                    <a:pt x="910" y="664"/>
                  </a:lnTo>
                  <a:lnTo>
                    <a:pt x="874" y="680"/>
                  </a:lnTo>
                  <a:lnTo>
                    <a:pt x="872" y="680"/>
                  </a:lnTo>
                  <a:lnTo>
                    <a:pt x="854" y="676"/>
                  </a:lnTo>
                  <a:lnTo>
                    <a:pt x="854" y="676"/>
                  </a:lnTo>
                  <a:lnTo>
                    <a:pt x="834" y="670"/>
                  </a:lnTo>
                  <a:lnTo>
                    <a:pt x="820" y="664"/>
                  </a:lnTo>
                  <a:lnTo>
                    <a:pt x="820" y="664"/>
                  </a:lnTo>
                  <a:lnTo>
                    <a:pt x="814" y="662"/>
                  </a:lnTo>
                  <a:lnTo>
                    <a:pt x="806" y="660"/>
                  </a:lnTo>
                  <a:lnTo>
                    <a:pt x="798" y="660"/>
                  </a:lnTo>
                  <a:lnTo>
                    <a:pt x="790" y="662"/>
                  </a:lnTo>
                  <a:lnTo>
                    <a:pt x="790" y="662"/>
                  </a:lnTo>
                  <a:lnTo>
                    <a:pt x="784" y="672"/>
                  </a:lnTo>
                  <a:lnTo>
                    <a:pt x="778" y="684"/>
                  </a:lnTo>
                  <a:lnTo>
                    <a:pt x="776" y="698"/>
                  </a:lnTo>
                  <a:lnTo>
                    <a:pt x="776" y="710"/>
                  </a:lnTo>
                  <a:lnTo>
                    <a:pt x="776" y="710"/>
                  </a:lnTo>
                  <a:lnTo>
                    <a:pt x="778" y="722"/>
                  </a:lnTo>
                  <a:lnTo>
                    <a:pt x="782" y="728"/>
                  </a:lnTo>
                  <a:lnTo>
                    <a:pt x="786" y="728"/>
                  </a:lnTo>
                  <a:lnTo>
                    <a:pt x="794" y="724"/>
                  </a:lnTo>
                  <a:lnTo>
                    <a:pt x="794" y="748"/>
                  </a:lnTo>
                  <a:lnTo>
                    <a:pt x="794" y="748"/>
                  </a:lnTo>
                  <a:lnTo>
                    <a:pt x="794" y="756"/>
                  </a:lnTo>
                  <a:lnTo>
                    <a:pt x="792" y="760"/>
                  </a:lnTo>
                  <a:lnTo>
                    <a:pt x="790" y="764"/>
                  </a:lnTo>
                  <a:lnTo>
                    <a:pt x="786" y="768"/>
                  </a:lnTo>
                  <a:lnTo>
                    <a:pt x="786" y="768"/>
                  </a:lnTo>
                  <a:lnTo>
                    <a:pt x="776" y="774"/>
                  </a:lnTo>
                  <a:lnTo>
                    <a:pt x="764" y="778"/>
                  </a:lnTo>
                  <a:lnTo>
                    <a:pt x="758" y="780"/>
                  </a:lnTo>
                  <a:lnTo>
                    <a:pt x="758" y="780"/>
                  </a:lnTo>
                  <a:lnTo>
                    <a:pt x="750" y="786"/>
                  </a:lnTo>
                  <a:lnTo>
                    <a:pt x="738" y="798"/>
                  </a:lnTo>
                  <a:lnTo>
                    <a:pt x="724" y="818"/>
                  </a:lnTo>
                  <a:lnTo>
                    <a:pt x="708" y="844"/>
                  </a:lnTo>
                  <a:lnTo>
                    <a:pt x="708" y="844"/>
                  </a:lnTo>
                  <a:lnTo>
                    <a:pt x="706" y="844"/>
                  </a:lnTo>
                  <a:lnTo>
                    <a:pt x="682" y="860"/>
                  </a:lnTo>
                  <a:lnTo>
                    <a:pt x="682" y="860"/>
                  </a:lnTo>
                  <a:lnTo>
                    <a:pt x="688" y="860"/>
                  </a:lnTo>
                  <a:lnTo>
                    <a:pt x="688" y="862"/>
                  </a:lnTo>
                  <a:lnTo>
                    <a:pt x="688" y="864"/>
                  </a:lnTo>
                  <a:lnTo>
                    <a:pt x="688" y="864"/>
                  </a:lnTo>
                  <a:lnTo>
                    <a:pt x="686" y="868"/>
                  </a:lnTo>
                  <a:lnTo>
                    <a:pt x="678" y="868"/>
                  </a:lnTo>
                  <a:lnTo>
                    <a:pt x="610"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30" y="930"/>
                  </a:lnTo>
                  <a:lnTo>
                    <a:pt x="402" y="934"/>
                  </a:lnTo>
                  <a:lnTo>
                    <a:pt x="400" y="934"/>
                  </a:lnTo>
                  <a:lnTo>
                    <a:pt x="398" y="934"/>
                  </a:lnTo>
                  <a:lnTo>
                    <a:pt x="390" y="916"/>
                  </a:lnTo>
                  <a:lnTo>
                    <a:pt x="362" y="922"/>
                  </a:lnTo>
                  <a:lnTo>
                    <a:pt x="362" y="922"/>
                  </a:lnTo>
                  <a:lnTo>
                    <a:pt x="350" y="922"/>
                  </a:lnTo>
                  <a:lnTo>
                    <a:pt x="336" y="920"/>
                  </a:lnTo>
                  <a:lnTo>
                    <a:pt x="320" y="916"/>
                  </a:lnTo>
                  <a:lnTo>
                    <a:pt x="304" y="908"/>
                  </a:lnTo>
                  <a:lnTo>
                    <a:pt x="304" y="908"/>
                  </a:lnTo>
                  <a:lnTo>
                    <a:pt x="290" y="900"/>
                  </a:lnTo>
                  <a:lnTo>
                    <a:pt x="274" y="892"/>
                  </a:lnTo>
                  <a:lnTo>
                    <a:pt x="246" y="872"/>
                  </a:lnTo>
                  <a:lnTo>
                    <a:pt x="246" y="872"/>
                  </a:lnTo>
                  <a:lnTo>
                    <a:pt x="238" y="866"/>
                  </a:lnTo>
                  <a:lnTo>
                    <a:pt x="226" y="860"/>
                  </a:lnTo>
                  <a:lnTo>
                    <a:pt x="214" y="856"/>
                  </a:lnTo>
                  <a:lnTo>
                    <a:pt x="202" y="854"/>
                  </a:lnTo>
                  <a:lnTo>
                    <a:pt x="176" y="852"/>
                  </a:lnTo>
                  <a:lnTo>
                    <a:pt x="148" y="856"/>
                  </a:lnTo>
                  <a:lnTo>
                    <a:pt x="148" y="856"/>
                  </a:lnTo>
                  <a:lnTo>
                    <a:pt x="116" y="858"/>
                  </a:lnTo>
                  <a:lnTo>
                    <a:pt x="86" y="856"/>
                  </a:lnTo>
                  <a:lnTo>
                    <a:pt x="86" y="856"/>
                  </a:lnTo>
                  <a:lnTo>
                    <a:pt x="68" y="854"/>
                  </a:lnTo>
                  <a:lnTo>
                    <a:pt x="48" y="852"/>
                  </a:lnTo>
                  <a:lnTo>
                    <a:pt x="2" y="838"/>
                  </a:lnTo>
                  <a:lnTo>
                    <a:pt x="0" y="844"/>
                  </a:lnTo>
                  <a:lnTo>
                    <a:pt x="0" y="844"/>
                  </a:lnTo>
                  <a:lnTo>
                    <a:pt x="2" y="844"/>
                  </a:lnTo>
                  <a:lnTo>
                    <a:pt x="2" y="844"/>
                  </a:lnTo>
                  <a:lnTo>
                    <a:pt x="2" y="844"/>
                  </a:lnTo>
                  <a:lnTo>
                    <a:pt x="2" y="852"/>
                  </a:lnTo>
                  <a:lnTo>
                    <a:pt x="10" y="868"/>
                  </a:lnTo>
                  <a:lnTo>
                    <a:pt x="26" y="888"/>
                  </a:lnTo>
                  <a:lnTo>
                    <a:pt x="28" y="892"/>
                  </a:lnTo>
                  <a:lnTo>
                    <a:pt x="24" y="906"/>
                  </a:lnTo>
                  <a:lnTo>
                    <a:pt x="24" y="908"/>
                  </a:lnTo>
                  <a:lnTo>
                    <a:pt x="24" y="908"/>
                  </a:lnTo>
                  <a:lnTo>
                    <a:pt x="14" y="920"/>
                  </a:lnTo>
                  <a:lnTo>
                    <a:pt x="24" y="93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0" y="990"/>
                  </a:lnTo>
                  <a:lnTo>
                    <a:pt x="64" y="982"/>
                  </a:lnTo>
                  <a:lnTo>
                    <a:pt x="72" y="980"/>
                  </a:lnTo>
                  <a:lnTo>
                    <a:pt x="78" y="976"/>
                  </a:lnTo>
                  <a:lnTo>
                    <a:pt x="120" y="972"/>
                  </a:lnTo>
                  <a:lnTo>
                    <a:pt x="138" y="966"/>
                  </a:lnTo>
                  <a:lnTo>
                    <a:pt x="138" y="966"/>
                  </a:lnTo>
                  <a:lnTo>
                    <a:pt x="142" y="964"/>
                  </a:lnTo>
                  <a:lnTo>
                    <a:pt x="150" y="984"/>
                  </a:lnTo>
                  <a:lnTo>
                    <a:pt x="150" y="984"/>
                  </a:lnTo>
                  <a:lnTo>
                    <a:pt x="150" y="984"/>
                  </a:lnTo>
                  <a:lnTo>
                    <a:pt x="150" y="984"/>
                  </a:lnTo>
                  <a:lnTo>
                    <a:pt x="150" y="990"/>
                  </a:lnTo>
                  <a:lnTo>
                    <a:pt x="148" y="996"/>
                  </a:lnTo>
                  <a:lnTo>
                    <a:pt x="126" y="1028"/>
                  </a:lnTo>
                  <a:lnTo>
                    <a:pt x="126" y="1034"/>
                  </a:lnTo>
                  <a:lnTo>
                    <a:pt x="138" y="1044"/>
                  </a:lnTo>
                  <a:lnTo>
                    <a:pt x="148" y="1052"/>
                  </a:lnTo>
                  <a:lnTo>
                    <a:pt x="148" y="1052"/>
                  </a:lnTo>
                  <a:lnTo>
                    <a:pt x="148" y="1052"/>
                  </a:lnTo>
                  <a:lnTo>
                    <a:pt x="156" y="1060"/>
                  </a:lnTo>
                  <a:lnTo>
                    <a:pt x="162" y="1064"/>
                  </a:lnTo>
                  <a:lnTo>
                    <a:pt x="162" y="1064"/>
                  </a:lnTo>
                  <a:lnTo>
                    <a:pt x="170" y="1068"/>
                  </a:lnTo>
                  <a:lnTo>
                    <a:pt x="178" y="1076"/>
                  </a:lnTo>
                  <a:lnTo>
                    <a:pt x="178" y="1078"/>
                  </a:lnTo>
                  <a:lnTo>
                    <a:pt x="186" y="1082"/>
                  </a:lnTo>
                  <a:lnTo>
                    <a:pt x="190" y="1082"/>
                  </a:lnTo>
                  <a:lnTo>
                    <a:pt x="190" y="1082"/>
                  </a:lnTo>
                  <a:lnTo>
                    <a:pt x="192" y="1092"/>
                  </a:lnTo>
                  <a:lnTo>
                    <a:pt x="192" y="1092"/>
                  </a:lnTo>
                  <a:lnTo>
                    <a:pt x="194" y="1100"/>
                  </a:lnTo>
                  <a:lnTo>
                    <a:pt x="196" y="1112"/>
                  </a:lnTo>
                  <a:lnTo>
                    <a:pt x="216" y="1116"/>
                  </a:lnTo>
                  <a:lnTo>
                    <a:pt x="218" y="1116"/>
                  </a:lnTo>
                  <a:lnTo>
                    <a:pt x="218" y="1116"/>
                  </a:lnTo>
                  <a:lnTo>
                    <a:pt x="218" y="1118"/>
                  </a:lnTo>
                  <a:lnTo>
                    <a:pt x="220" y="1120"/>
                  </a:lnTo>
                  <a:lnTo>
                    <a:pt x="226" y="1130"/>
                  </a:lnTo>
                  <a:lnTo>
                    <a:pt x="242" y="1136"/>
                  </a:lnTo>
                  <a:lnTo>
                    <a:pt x="252" y="1130"/>
                  </a:lnTo>
                  <a:lnTo>
                    <a:pt x="250" y="1124"/>
                  </a:lnTo>
                  <a:lnTo>
                    <a:pt x="240" y="1114"/>
                  </a:lnTo>
                  <a:lnTo>
                    <a:pt x="242" y="1112"/>
                  </a:lnTo>
                  <a:lnTo>
                    <a:pt x="242" y="1112"/>
                  </a:lnTo>
                  <a:lnTo>
                    <a:pt x="250" y="1094"/>
                  </a:lnTo>
                  <a:lnTo>
                    <a:pt x="270" y="1094"/>
                  </a:lnTo>
                  <a:lnTo>
                    <a:pt x="270" y="1096"/>
                  </a:lnTo>
                  <a:lnTo>
                    <a:pt x="298" y="1104"/>
                  </a:lnTo>
                  <a:lnTo>
                    <a:pt x="314" y="1102"/>
                  </a:lnTo>
                  <a:lnTo>
                    <a:pt x="326" y="1092"/>
                  </a:lnTo>
                  <a:lnTo>
                    <a:pt x="326" y="1092"/>
                  </a:lnTo>
                  <a:lnTo>
                    <a:pt x="334" y="1080"/>
                  </a:lnTo>
                  <a:lnTo>
                    <a:pt x="342" y="1074"/>
                  </a:lnTo>
                  <a:lnTo>
                    <a:pt x="348" y="1070"/>
                  </a:lnTo>
                  <a:lnTo>
                    <a:pt x="354" y="1072"/>
                  </a:lnTo>
                  <a:lnTo>
                    <a:pt x="360" y="1070"/>
                  </a:lnTo>
                  <a:lnTo>
                    <a:pt x="360" y="1070"/>
                  </a:lnTo>
                  <a:lnTo>
                    <a:pt x="368" y="1072"/>
                  </a:lnTo>
                  <a:lnTo>
                    <a:pt x="374" y="1072"/>
                  </a:lnTo>
                  <a:lnTo>
                    <a:pt x="374" y="1072"/>
                  </a:lnTo>
                  <a:lnTo>
                    <a:pt x="374" y="1076"/>
                  </a:lnTo>
                  <a:lnTo>
                    <a:pt x="374" y="1076"/>
                  </a:lnTo>
                  <a:lnTo>
                    <a:pt x="378" y="1084"/>
                  </a:lnTo>
                  <a:lnTo>
                    <a:pt x="382" y="1096"/>
                  </a:lnTo>
                  <a:lnTo>
                    <a:pt x="382" y="1096"/>
                  </a:lnTo>
                  <a:lnTo>
                    <a:pt x="382" y="1096"/>
                  </a:lnTo>
                  <a:lnTo>
                    <a:pt x="386" y="1108"/>
                  </a:lnTo>
                  <a:lnTo>
                    <a:pt x="386" y="1110"/>
                  </a:lnTo>
                  <a:lnTo>
                    <a:pt x="382" y="1124"/>
                  </a:lnTo>
                  <a:lnTo>
                    <a:pt x="382" y="1124"/>
                  </a:lnTo>
                  <a:lnTo>
                    <a:pt x="382" y="1124"/>
                  </a:lnTo>
                  <a:lnTo>
                    <a:pt x="382" y="1124"/>
                  </a:lnTo>
                  <a:lnTo>
                    <a:pt x="368" y="1140"/>
                  </a:lnTo>
                  <a:lnTo>
                    <a:pt x="366" y="1142"/>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18" y="1210"/>
                  </a:lnTo>
                  <a:lnTo>
                    <a:pt x="424" y="1204"/>
                  </a:lnTo>
                  <a:lnTo>
                    <a:pt x="428" y="1204"/>
                  </a:lnTo>
                  <a:lnTo>
                    <a:pt x="448" y="1206"/>
                  </a:lnTo>
                  <a:lnTo>
                    <a:pt x="450" y="1204"/>
                  </a:lnTo>
                  <a:lnTo>
                    <a:pt x="450" y="1204"/>
                  </a:lnTo>
                  <a:lnTo>
                    <a:pt x="448" y="1196"/>
                  </a:lnTo>
                  <a:lnTo>
                    <a:pt x="450" y="1188"/>
                  </a:lnTo>
                  <a:lnTo>
                    <a:pt x="458" y="1174"/>
                  </a:lnTo>
                  <a:lnTo>
                    <a:pt x="458" y="1148"/>
                  </a:lnTo>
                  <a:lnTo>
                    <a:pt x="458" y="1148"/>
                  </a:lnTo>
                  <a:lnTo>
                    <a:pt x="474" y="1106"/>
                  </a:lnTo>
                  <a:lnTo>
                    <a:pt x="474" y="1106"/>
                  </a:lnTo>
                  <a:lnTo>
                    <a:pt x="474" y="1104"/>
                  </a:lnTo>
                  <a:lnTo>
                    <a:pt x="474" y="1104"/>
                  </a:lnTo>
                  <a:lnTo>
                    <a:pt x="474" y="1104"/>
                  </a:lnTo>
                  <a:lnTo>
                    <a:pt x="500" y="1084"/>
                  </a:lnTo>
                  <a:lnTo>
                    <a:pt x="502" y="1082"/>
                  </a:lnTo>
                  <a:lnTo>
                    <a:pt x="522" y="1092"/>
                  </a:lnTo>
                  <a:lnTo>
                    <a:pt x="522" y="109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2" y="1180"/>
                  </a:lnTo>
                  <a:lnTo>
                    <a:pt x="556" y="1182"/>
                  </a:lnTo>
                  <a:lnTo>
                    <a:pt x="560" y="1186"/>
                  </a:lnTo>
                  <a:lnTo>
                    <a:pt x="566" y="1196"/>
                  </a:lnTo>
                  <a:lnTo>
                    <a:pt x="572" y="1200"/>
                  </a:lnTo>
                  <a:lnTo>
                    <a:pt x="574" y="1200"/>
                  </a:lnTo>
                  <a:lnTo>
                    <a:pt x="574" y="1200"/>
                  </a:lnTo>
                  <a:lnTo>
                    <a:pt x="574" y="1200"/>
                  </a:lnTo>
                  <a:lnTo>
                    <a:pt x="602" y="1212"/>
                  </a:lnTo>
                  <a:lnTo>
                    <a:pt x="614" y="1216"/>
                  </a:lnTo>
                  <a:lnTo>
                    <a:pt x="630" y="1214"/>
                  </a:lnTo>
                  <a:lnTo>
                    <a:pt x="638" y="1204"/>
                  </a:lnTo>
                  <a:lnTo>
                    <a:pt x="646" y="1164"/>
                  </a:lnTo>
                  <a:lnTo>
                    <a:pt x="648" y="1144"/>
                  </a:lnTo>
                  <a:lnTo>
                    <a:pt x="648" y="1142"/>
                  </a:lnTo>
                  <a:lnTo>
                    <a:pt x="650" y="1140"/>
                  </a:lnTo>
                  <a:lnTo>
                    <a:pt x="650" y="1140"/>
                  </a:lnTo>
                  <a:lnTo>
                    <a:pt x="666" y="1128"/>
                  </a:lnTo>
                  <a:lnTo>
                    <a:pt x="674" y="1116"/>
                  </a:lnTo>
                  <a:lnTo>
                    <a:pt x="674" y="1116"/>
                  </a:lnTo>
                  <a:lnTo>
                    <a:pt x="690" y="1108"/>
                  </a:lnTo>
                  <a:lnTo>
                    <a:pt x="700" y="1102"/>
                  </a:lnTo>
                  <a:lnTo>
                    <a:pt x="712" y="1098"/>
                  </a:lnTo>
                  <a:lnTo>
                    <a:pt x="706" y="1074"/>
                  </a:lnTo>
                  <a:lnTo>
                    <a:pt x="734" y="1076"/>
                  </a:lnTo>
                  <a:lnTo>
                    <a:pt x="734" y="1076"/>
                  </a:lnTo>
                  <a:lnTo>
                    <a:pt x="734" y="1078"/>
                  </a:lnTo>
                  <a:lnTo>
                    <a:pt x="734" y="1078"/>
                  </a:lnTo>
                  <a:lnTo>
                    <a:pt x="748" y="1084"/>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6" y="1016"/>
                  </a:lnTo>
                  <a:lnTo>
                    <a:pt x="828" y="1010"/>
                  </a:lnTo>
                  <a:lnTo>
                    <a:pt x="834" y="1004"/>
                  </a:lnTo>
                  <a:lnTo>
                    <a:pt x="834" y="1004"/>
                  </a:lnTo>
                  <a:lnTo>
                    <a:pt x="834" y="1004"/>
                  </a:lnTo>
                  <a:lnTo>
                    <a:pt x="836" y="1004"/>
                  </a:lnTo>
                  <a:lnTo>
                    <a:pt x="850" y="1006"/>
                  </a:lnTo>
                  <a:lnTo>
                    <a:pt x="858" y="1002"/>
                  </a:lnTo>
                  <a:lnTo>
                    <a:pt x="860" y="992"/>
                  </a:lnTo>
                  <a:lnTo>
                    <a:pt x="876" y="986"/>
                  </a:lnTo>
                  <a:lnTo>
                    <a:pt x="876" y="986"/>
                  </a:lnTo>
                  <a:lnTo>
                    <a:pt x="878" y="986"/>
                  </a:lnTo>
                  <a:lnTo>
                    <a:pt x="878" y="986"/>
                  </a:lnTo>
                  <a:lnTo>
                    <a:pt x="898" y="988"/>
                  </a:lnTo>
                  <a:lnTo>
                    <a:pt x="914" y="984"/>
                  </a:lnTo>
                  <a:lnTo>
                    <a:pt x="922" y="976"/>
                  </a:lnTo>
                  <a:lnTo>
                    <a:pt x="930" y="962"/>
                  </a:lnTo>
                  <a:lnTo>
                    <a:pt x="918" y="950"/>
                  </a:lnTo>
                  <a:lnTo>
                    <a:pt x="918" y="948"/>
                  </a:lnTo>
                  <a:lnTo>
                    <a:pt x="918" y="948"/>
                  </a:lnTo>
                  <a:lnTo>
                    <a:pt x="914" y="940"/>
                  </a:lnTo>
                  <a:lnTo>
                    <a:pt x="914" y="940"/>
                  </a:lnTo>
                  <a:lnTo>
                    <a:pt x="912" y="924"/>
                  </a:lnTo>
                  <a:lnTo>
                    <a:pt x="912" y="924"/>
                  </a:lnTo>
                  <a:lnTo>
                    <a:pt x="918" y="912"/>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4" y="874"/>
                  </a:lnTo>
                  <a:lnTo>
                    <a:pt x="976" y="890"/>
                  </a:lnTo>
                  <a:lnTo>
                    <a:pt x="986" y="896"/>
                  </a:lnTo>
                  <a:lnTo>
                    <a:pt x="988" y="896"/>
                  </a:lnTo>
                  <a:lnTo>
                    <a:pt x="988" y="896"/>
                  </a:lnTo>
                  <a:lnTo>
                    <a:pt x="988" y="896"/>
                  </a:lnTo>
                  <a:lnTo>
                    <a:pt x="990" y="896"/>
                  </a:lnTo>
                  <a:lnTo>
                    <a:pt x="992" y="896"/>
                  </a:lnTo>
                  <a:lnTo>
                    <a:pt x="1002" y="880"/>
                  </a:lnTo>
                  <a:lnTo>
                    <a:pt x="1006" y="864"/>
                  </a:lnTo>
                  <a:lnTo>
                    <a:pt x="1010" y="864"/>
                  </a:lnTo>
                  <a:lnTo>
                    <a:pt x="1012" y="864"/>
                  </a:lnTo>
                  <a:lnTo>
                    <a:pt x="1034" y="872"/>
                  </a:lnTo>
                  <a:lnTo>
                    <a:pt x="1046" y="864"/>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4" y="796"/>
                  </a:lnTo>
                  <a:lnTo>
                    <a:pt x="1126" y="796"/>
                  </a:lnTo>
                  <a:lnTo>
                    <a:pt x="1134" y="808"/>
                  </a:lnTo>
                  <a:lnTo>
                    <a:pt x="1134" y="808"/>
                  </a:lnTo>
                  <a:lnTo>
                    <a:pt x="1134" y="810"/>
                  </a:lnTo>
                  <a:lnTo>
                    <a:pt x="1134" y="812"/>
                  </a:lnTo>
                  <a:lnTo>
                    <a:pt x="1136" y="828"/>
                  </a:lnTo>
                  <a:lnTo>
                    <a:pt x="1144" y="834"/>
                  </a:lnTo>
                  <a:lnTo>
                    <a:pt x="1154" y="824"/>
                  </a:lnTo>
                  <a:lnTo>
                    <a:pt x="1158" y="828"/>
                  </a:lnTo>
                  <a:lnTo>
                    <a:pt x="1158" y="828"/>
                  </a:lnTo>
                  <a:lnTo>
                    <a:pt x="1162" y="834"/>
                  </a:lnTo>
                  <a:lnTo>
                    <a:pt x="1162" y="840"/>
                  </a:lnTo>
                  <a:lnTo>
                    <a:pt x="1162" y="854"/>
                  </a:lnTo>
                  <a:lnTo>
                    <a:pt x="1158" y="868"/>
                  </a:lnTo>
                  <a:lnTo>
                    <a:pt x="1162" y="876"/>
                  </a:lnTo>
                  <a:lnTo>
                    <a:pt x="1170" y="884"/>
                  </a:lnTo>
                  <a:lnTo>
                    <a:pt x="1202" y="888"/>
                  </a:lnTo>
                  <a:lnTo>
                    <a:pt x="1204" y="890"/>
                  </a:lnTo>
                  <a:lnTo>
                    <a:pt x="1204" y="890"/>
                  </a:lnTo>
                  <a:lnTo>
                    <a:pt x="1206" y="890"/>
                  </a:lnTo>
                  <a:lnTo>
                    <a:pt x="1206" y="890"/>
                  </a:lnTo>
                  <a:lnTo>
                    <a:pt x="1208" y="892"/>
                  </a:lnTo>
                  <a:lnTo>
                    <a:pt x="1218" y="880"/>
                  </a:lnTo>
                  <a:lnTo>
                    <a:pt x="1218" y="880"/>
                  </a:lnTo>
                  <a:lnTo>
                    <a:pt x="1226" y="872"/>
                  </a:lnTo>
                  <a:lnTo>
                    <a:pt x="1222" y="860"/>
                  </a:lnTo>
                  <a:lnTo>
                    <a:pt x="1214" y="808"/>
                  </a:lnTo>
                  <a:lnTo>
                    <a:pt x="1238" y="820"/>
                  </a:lnTo>
                  <a:lnTo>
                    <a:pt x="1238" y="820"/>
                  </a:lnTo>
                  <a:lnTo>
                    <a:pt x="1238" y="820"/>
                  </a:lnTo>
                  <a:lnTo>
                    <a:pt x="1250" y="832"/>
                  </a:lnTo>
                  <a:lnTo>
                    <a:pt x="1256" y="838"/>
                  </a:lnTo>
                  <a:lnTo>
                    <a:pt x="1266" y="832"/>
                  </a:lnTo>
                  <a:lnTo>
                    <a:pt x="1298" y="796"/>
                  </a:lnTo>
                  <a:lnTo>
                    <a:pt x="1298" y="796"/>
                  </a:lnTo>
                  <a:lnTo>
                    <a:pt x="1300" y="796"/>
                  </a:lnTo>
                  <a:lnTo>
                    <a:pt x="1312" y="786"/>
                  </a:lnTo>
                  <a:lnTo>
                    <a:pt x="1326" y="768"/>
                  </a:lnTo>
                  <a:lnTo>
                    <a:pt x="1326" y="766"/>
                  </a:lnTo>
                  <a:lnTo>
                    <a:pt x="1344" y="770"/>
                  </a:lnTo>
                  <a:lnTo>
                    <a:pt x="135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8" y="606"/>
                  </a:lnTo>
                  <a:lnTo>
                    <a:pt x="1314" y="590"/>
                  </a:lnTo>
                  <a:lnTo>
                    <a:pt x="1314" y="588"/>
                  </a:lnTo>
                  <a:lnTo>
                    <a:pt x="1314" y="588"/>
                  </a:lnTo>
                  <a:lnTo>
                    <a:pt x="1314" y="564"/>
                  </a:lnTo>
                  <a:lnTo>
                    <a:pt x="1312" y="550"/>
                  </a:lnTo>
                  <a:lnTo>
                    <a:pt x="1300" y="546"/>
                  </a:lnTo>
                  <a:lnTo>
                    <a:pt x="1300" y="546"/>
                  </a:lnTo>
                  <a:lnTo>
                    <a:pt x="1300" y="546"/>
                  </a:lnTo>
                  <a:lnTo>
                    <a:pt x="1274" y="526"/>
                  </a:lnTo>
                  <a:lnTo>
                    <a:pt x="1276" y="524"/>
                  </a:lnTo>
                  <a:lnTo>
                    <a:pt x="1288" y="510"/>
                  </a:lnTo>
                  <a:lnTo>
                    <a:pt x="1288" y="510"/>
                  </a:lnTo>
                  <a:lnTo>
                    <a:pt x="1288" y="508"/>
                  </a:lnTo>
                  <a:lnTo>
                    <a:pt x="1290" y="508"/>
                  </a:lnTo>
                  <a:lnTo>
                    <a:pt x="1290" y="508"/>
                  </a:lnTo>
                  <a:lnTo>
                    <a:pt x="1302" y="508"/>
                  </a:lnTo>
                  <a:lnTo>
                    <a:pt x="1304"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298" y="402"/>
                  </a:lnTo>
                  <a:lnTo>
                    <a:pt x="1314" y="380"/>
                  </a:lnTo>
                  <a:lnTo>
                    <a:pt x="1314" y="378"/>
                  </a:lnTo>
                  <a:lnTo>
                    <a:pt x="1316" y="378"/>
                  </a:lnTo>
                  <a:lnTo>
                    <a:pt x="1316" y="376"/>
                  </a:lnTo>
                  <a:lnTo>
                    <a:pt x="1318" y="376"/>
                  </a:lnTo>
                  <a:lnTo>
                    <a:pt x="1324" y="376"/>
                  </a:lnTo>
                  <a:lnTo>
                    <a:pt x="1334" y="368"/>
                  </a:lnTo>
                  <a:lnTo>
                    <a:pt x="1344" y="336"/>
                  </a:lnTo>
                  <a:lnTo>
                    <a:pt x="1344" y="336"/>
                  </a:lnTo>
                  <a:lnTo>
                    <a:pt x="1344" y="336"/>
                  </a:lnTo>
                  <a:lnTo>
                    <a:pt x="1358" y="322"/>
                  </a:lnTo>
                  <a:lnTo>
                    <a:pt x="1358" y="320"/>
                  </a:lnTo>
                  <a:lnTo>
                    <a:pt x="1358" y="320"/>
                  </a:lnTo>
                  <a:lnTo>
                    <a:pt x="1358" y="320"/>
                  </a:lnTo>
                  <a:lnTo>
                    <a:pt x="1374" y="316"/>
                  </a:lnTo>
                  <a:lnTo>
                    <a:pt x="1374" y="318"/>
                  </a:lnTo>
                  <a:lnTo>
                    <a:pt x="1382" y="326"/>
                  </a:lnTo>
                  <a:lnTo>
                    <a:pt x="1386" y="328"/>
                  </a:lnTo>
                  <a:lnTo>
                    <a:pt x="1392" y="302"/>
                  </a:lnTo>
                  <a:lnTo>
                    <a:pt x="1386" y="284"/>
                  </a:lnTo>
                  <a:lnTo>
                    <a:pt x="1386" y="284"/>
                  </a:lnTo>
                  <a:lnTo>
                    <a:pt x="1386" y="282"/>
                  </a:lnTo>
                  <a:lnTo>
                    <a:pt x="1388" y="262"/>
                  </a:lnTo>
                  <a:lnTo>
                    <a:pt x="1388" y="260"/>
                  </a:lnTo>
                  <a:lnTo>
                    <a:pt x="1398" y="250"/>
                  </a:lnTo>
                  <a:lnTo>
                    <a:pt x="1404" y="240"/>
                  </a:lnTo>
                  <a:lnTo>
                    <a:pt x="1404" y="230"/>
                  </a:lnTo>
                  <a:lnTo>
                    <a:pt x="1404" y="230"/>
                  </a:lnTo>
                  <a:lnTo>
                    <a:pt x="1402" y="220"/>
                  </a:lnTo>
                  <a:lnTo>
                    <a:pt x="1398" y="204"/>
                  </a:lnTo>
                  <a:lnTo>
                    <a:pt x="1398" y="204"/>
                  </a:lnTo>
                  <a:lnTo>
                    <a:pt x="1398" y="204"/>
                  </a:lnTo>
                  <a:lnTo>
                    <a:pt x="1398" y="186"/>
                  </a:lnTo>
                  <a:lnTo>
                    <a:pt x="1398" y="184"/>
                  </a:lnTo>
                  <a:lnTo>
                    <a:pt x="1402" y="168"/>
                  </a:lnTo>
                  <a:lnTo>
                    <a:pt x="1402" y="168"/>
                  </a:lnTo>
                  <a:lnTo>
                    <a:pt x="1398" y="158"/>
                  </a:lnTo>
                  <a:lnTo>
                    <a:pt x="1396" y="152"/>
                  </a:lnTo>
                  <a:lnTo>
                    <a:pt x="1398" y="12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8" name="Freeform 6"/>
            <p:cNvSpPr>
              <a:spLocks/>
            </p:cNvSpPr>
            <p:nvPr/>
          </p:nvSpPr>
          <p:spPr bwMode="auto">
            <a:xfrm>
              <a:off x="2460625" y="2777444"/>
              <a:ext cx="1447800" cy="1225550"/>
            </a:xfrm>
            <a:custGeom>
              <a:avLst/>
              <a:gdLst>
                <a:gd name="T0" fmla="*/ 536 w 912"/>
                <a:gd name="T1" fmla="*/ 308 h 772"/>
                <a:gd name="T2" fmla="*/ 516 w 912"/>
                <a:gd name="T3" fmla="*/ 320 h 772"/>
                <a:gd name="T4" fmla="*/ 456 w 912"/>
                <a:gd name="T5" fmla="*/ 264 h 772"/>
                <a:gd name="T6" fmla="*/ 424 w 912"/>
                <a:gd name="T7" fmla="*/ 242 h 772"/>
                <a:gd name="T8" fmla="*/ 390 w 912"/>
                <a:gd name="T9" fmla="*/ 204 h 772"/>
                <a:gd name="T10" fmla="*/ 396 w 912"/>
                <a:gd name="T11" fmla="*/ 156 h 772"/>
                <a:gd name="T12" fmla="*/ 334 w 912"/>
                <a:gd name="T13" fmla="*/ 178 h 772"/>
                <a:gd name="T14" fmla="*/ 304 w 912"/>
                <a:gd name="T15" fmla="*/ 142 h 772"/>
                <a:gd name="T16" fmla="*/ 276 w 912"/>
                <a:gd name="T17" fmla="*/ 48 h 772"/>
                <a:gd name="T18" fmla="*/ 256 w 912"/>
                <a:gd name="T19" fmla="*/ 14 h 772"/>
                <a:gd name="T20" fmla="*/ 210 w 912"/>
                <a:gd name="T21" fmla="*/ 56 h 772"/>
                <a:gd name="T22" fmla="*/ 168 w 912"/>
                <a:gd name="T23" fmla="*/ 70 h 772"/>
                <a:gd name="T24" fmla="*/ 108 w 912"/>
                <a:gd name="T25" fmla="*/ 86 h 772"/>
                <a:gd name="T26" fmla="*/ 60 w 912"/>
                <a:gd name="T27" fmla="*/ 132 h 772"/>
                <a:gd name="T28" fmla="*/ 8 w 912"/>
                <a:gd name="T29" fmla="*/ 158 h 772"/>
                <a:gd name="T30" fmla="*/ 40 w 912"/>
                <a:gd name="T31" fmla="*/ 236 h 772"/>
                <a:gd name="T32" fmla="*/ 112 w 912"/>
                <a:gd name="T33" fmla="*/ 254 h 772"/>
                <a:gd name="T34" fmla="*/ 220 w 912"/>
                <a:gd name="T35" fmla="*/ 278 h 772"/>
                <a:gd name="T36" fmla="*/ 302 w 912"/>
                <a:gd name="T37" fmla="*/ 284 h 772"/>
                <a:gd name="T38" fmla="*/ 372 w 912"/>
                <a:gd name="T39" fmla="*/ 312 h 772"/>
                <a:gd name="T40" fmla="*/ 430 w 912"/>
                <a:gd name="T41" fmla="*/ 336 h 772"/>
                <a:gd name="T42" fmla="*/ 524 w 912"/>
                <a:gd name="T43" fmla="*/ 406 h 772"/>
                <a:gd name="T44" fmla="*/ 560 w 912"/>
                <a:gd name="T45" fmla="*/ 494 h 772"/>
                <a:gd name="T46" fmla="*/ 528 w 912"/>
                <a:gd name="T47" fmla="*/ 598 h 772"/>
                <a:gd name="T48" fmla="*/ 508 w 912"/>
                <a:gd name="T49" fmla="*/ 630 h 772"/>
                <a:gd name="T50" fmla="*/ 488 w 912"/>
                <a:gd name="T51" fmla="*/ 658 h 772"/>
                <a:gd name="T52" fmla="*/ 498 w 912"/>
                <a:gd name="T53" fmla="*/ 706 h 772"/>
                <a:gd name="T54" fmla="*/ 524 w 912"/>
                <a:gd name="T55" fmla="*/ 696 h 772"/>
                <a:gd name="T56" fmla="*/ 528 w 912"/>
                <a:gd name="T57" fmla="*/ 668 h 772"/>
                <a:gd name="T58" fmla="*/ 554 w 912"/>
                <a:gd name="T59" fmla="*/ 642 h 772"/>
                <a:gd name="T60" fmla="*/ 596 w 912"/>
                <a:gd name="T61" fmla="*/ 684 h 772"/>
                <a:gd name="T62" fmla="*/ 666 w 912"/>
                <a:gd name="T63" fmla="*/ 724 h 772"/>
                <a:gd name="T64" fmla="*/ 670 w 912"/>
                <a:gd name="T65" fmla="*/ 760 h 772"/>
                <a:gd name="T66" fmla="*/ 730 w 912"/>
                <a:gd name="T67" fmla="*/ 744 h 772"/>
                <a:gd name="T68" fmla="*/ 728 w 912"/>
                <a:gd name="T69" fmla="*/ 712 h 772"/>
                <a:gd name="T70" fmla="*/ 780 w 912"/>
                <a:gd name="T71" fmla="*/ 688 h 772"/>
                <a:gd name="T72" fmla="*/ 766 w 912"/>
                <a:gd name="T73" fmla="*/ 626 h 772"/>
                <a:gd name="T74" fmla="*/ 796 w 912"/>
                <a:gd name="T75" fmla="*/ 580 h 772"/>
                <a:gd name="T76" fmla="*/ 838 w 912"/>
                <a:gd name="T77" fmla="*/ 586 h 772"/>
                <a:gd name="T78" fmla="*/ 876 w 912"/>
                <a:gd name="T79" fmla="*/ 556 h 772"/>
                <a:gd name="T80" fmla="*/ 906 w 912"/>
                <a:gd name="T81" fmla="*/ 512 h 772"/>
                <a:gd name="T82" fmla="*/ 868 w 912"/>
                <a:gd name="T83" fmla="*/ 472 h 772"/>
                <a:gd name="T84" fmla="*/ 810 w 912"/>
                <a:gd name="T85" fmla="*/ 436 h 772"/>
                <a:gd name="T86" fmla="*/ 808 w 912"/>
                <a:gd name="T87" fmla="*/ 496 h 772"/>
                <a:gd name="T88" fmla="*/ 812 w 912"/>
                <a:gd name="T89" fmla="*/ 538 h 772"/>
                <a:gd name="T90" fmla="*/ 792 w 912"/>
                <a:gd name="T91" fmla="*/ 544 h 772"/>
                <a:gd name="T92" fmla="*/ 776 w 912"/>
                <a:gd name="T93" fmla="*/ 580 h 772"/>
                <a:gd name="T94" fmla="*/ 746 w 912"/>
                <a:gd name="T95" fmla="*/ 566 h 772"/>
                <a:gd name="T96" fmla="*/ 712 w 912"/>
                <a:gd name="T97" fmla="*/ 538 h 772"/>
                <a:gd name="T98" fmla="*/ 716 w 912"/>
                <a:gd name="T99" fmla="*/ 506 h 772"/>
                <a:gd name="T100" fmla="*/ 688 w 912"/>
                <a:gd name="T101" fmla="*/ 434 h 772"/>
                <a:gd name="T102" fmla="*/ 624 w 912"/>
                <a:gd name="T103" fmla="*/ 402 h 772"/>
                <a:gd name="T104" fmla="*/ 598 w 912"/>
                <a:gd name="T105" fmla="*/ 376 h 772"/>
                <a:gd name="T106" fmla="*/ 604 w 912"/>
                <a:gd name="T107" fmla="*/ 324 h 772"/>
                <a:gd name="T108" fmla="*/ 648 w 912"/>
                <a:gd name="T109" fmla="*/ 276 h 772"/>
                <a:gd name="T110" fmla="*/ 592 w 912"/>
                <a:gd name="T111" fmla="*/ 286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12" h="772">
                  <a:moveTo>
                    <a:pt x="542" y="280"/>
                  </a:moveTo>
                  <a:lnTo>
                    <a:pt x="530" y="280"/>
                  </a:lnTo>
                  <a:lnTo>
                    <a:pt x="526" y="288"/>
                  </a:lnTo>
                  <a:lnTo>
                    <a:pt x="532" y="296"/>
                  </a:lnTo>
                  <a:lnTo>
                    <a:pt x="532" y="296"/>
                  </a:lnTo>
                  <a:lnTo>
                    <a:pt x="532" y="296"/>
                  </a:lnTo>
                  <a:lnTo>
                    <a:pt x="536" y="308"/>
                  </a:lnTo>
                  <a:lnTo>
                    <a:pt x="536" y="308"/>
                  </a:lnTo>
                  <a:lnTo>
                    <a:pt x="536" y="310"/>
                  </a:lnTo>
                  <a:lnTo>
                    <a:pt x="536" y="312"/>
                  </a:lnTo>
                  <a:lnTo>
                    <a:pt x="518" y="320"/>
                  </a:lnTo>
                  <a:lnTo>
                    <a:pt x="516" y="320"/>
                  </a:lnTo>
                  <a:lnTo>
                    <a:pt x="516" y="320"/>
                  </a:lnTo>
                  <a:lnTo>
                    <a:pt x="516" y="320"/>
                  </a:lnTo>
                  <a:lnTo>
                    <a:pt x="516" y="320"/>
                  </a:lnTo>
                  <a:lnTo>
                    <a:pt x="516" y="320"/>
                  </a:lnTo>
                  <a:lnTo>
                    <a:pt x="506" y="320"/>
                  </a:lnTo>
                  <a:lnTo>
                    <a:pt x="500" y="316"/>
                  </a:lnTo>
                  <a:lnTo>
                    <a:pt x="494" y="314"/>
                  </a:lnTo>
                  <a:lnTo>
                    <a:pt x="492" y="310"/>
                  </a:lnTo>
                  <a:lnTo>
                    <a:pt x="488" y="300"/>
                  </a:lnTo>
                  <a:lnTo>
                    <a:pt x="464" y="296"/>
                  </a:lnTo>
                  <a:lnTo>
                    <a:pt x="456" y="264"/>
                  </a:lnTo>
                  <a:lnTo>
                    <a:pt x="456" y="264"/>
                  </a:lnTo>
                  <a:lnTo>
                    <a:pt x="450" y="262"/>
                  </a:lnTo>
                  <a:lnTo>
                    <a:pt x="446" y="258"/>
                  </a:lnTo>
                  <a:lnTo>
                    <a:pt x="444" y="256"/>
                  </a:lnTo>
                  <a:lnTo>
                    <a:pt x="444" y="256"/>
                  </a:lnTo>
                  <a:lnTo>
                    <a:pt x="440" y="250"/>
                  </a:lnTo>
                  <a:lnTo>
                    <a:pt x="432" y="248"/>
                  </a:lnTo>
                  <a:lnTo>
                    <a:pt x="432" y="248"/>
                  </a:lnTo>
                  <a:lnTo>
                    <a:pt x="424" y="242"/>
                  </a:lnTo>
                  <a:lnTo>
                    <a:pt x="416" y="232"/>
                  </a:lnTo>
                  <a:lnTo>
                    <a:pt x="406" y="228"/>
                  </a:lnTo>
                  <a:lnTo>
                    <a:pt x="406" y="228"/>
                  </a:lnTo>
                  <a:lnTo>
                    <a:pt x="406" y="228"/>
                  </a:lnTo>
                  <a:lnTo>
                    <a:pt x="406" y="228"/>
                  </a:lnTo>
                  <a:lnTo>
                    <a:pt x="392" y="214"/>
                  </a:lnTo>
                  <a:lnTo>
                    <a:pt x="392" y="214"/>
                  </a:lnTo>
                  <a:lnTo>
                    <a:pt x="390" y="204"/>
                  </a:lnTo>
                  <a:lnTo>
                    <a:pt x="390" y="202"/>
                  </a:lnTo>
                  <a:lnTo>
                    <a:pt x="416" y="168"/>
                  </a:lnTo>
                  <a:lnTo>
                    <a:pt x="416" y="168"/>
                  </a:lnTo>
                  <a:lnTo>
                    <a:pt x="416" y="164"/>
                  </a:lnTo>
                  <a:lnTo>
                    <a:pt x="416" y="162"/>
                  </a:lnTo>
                  <a:lnTo>
                    <a:pt x="412" y="152"/>
                  </a:lnTo>
                  <a:lnTo>
                    <a:pt x="398" y="156"/>
                  </a:lnTo>
                  <a:lnTo>
                    <a:pt x="396" y="156"/>
                  </a:lnTo>
                  <a:lnTo>
                    <a:pt x="396" y="158"/>
                  </a:lnTo>
                  <a:lnTo>
                    <a:pt x="396" y="158"/>
                  </a:lnTo>
                  <a:lnTo>
                    <a:pt x="360" y="160"/>
                  </a:lnTo>
                  <a:lnTo>
                    <a:pt x="348" y="164"/>
                  </a:lnTo>
                  <a:lnTo>
                    <a:pt x="342" y="168"/>
                  </a:lnTo>
                  <a:lnTo>
                    <a:pt x="340" y="172"/>
                  </a:lnTo>
                  <a:lnTo>
                    <a:pt x="340" y="172"/>
                  </a:lnTo>
                  <a:lnTo>
                    <a:pt x="334" y="178"/>
                  </a:lnTo>
                  <a:lnTo>
                    <a:pt x="330" y="178"/>
                  </a:lnTo>
                  <a:lnTo>
                    <a:pt x="324" y="178"/>
                  </a:lnTo>
                  <a:lnTo>
                    <a:pt x="324" y="178"/>
                  </a:lnTo>
                  <a:lnTo>
                    <a:pt x="324" y="176"/>
                  </a:lnTo>
                  <a:lnTo>
                    <a:pt x="312" y="168"/>
                  </a:lnTo>
                  <a:lnTo>
                    <a:pt x="312" y="148"/>
                  </a:lnTo>
                  <a:lnTo>
                    <a:pt x="312" y="148"/>
                  </a:lnTo>
                  <a:lnTo>
                    <a:pt x="304" y="142"/>
                  </a:lnTo>
                  <a:lnTo>
                    <a:pt x="300" y="134"/>
                  </a:lnTo>
                  <a:lnTo>
                    <a:pt x="296" y="116"/>
                  </a:lnTo>
                  <a:lnTo>
                    <a:pt x="288" y="108"/>
                  </a:lnTo>
                  <a:lnTo>
                    <a:pt x="280" y="100"/>
                  </a:lnTo>
                  <a:lnTo>
                    <a:pt x="276" y="98"/>
                  </a:lnTo>
                  <a:lnTo>
                    <a:pt x="290" y="80"/>
                  </a:lnTo>
                  <a:lnTo>
                    <a:pt x="292" y="68"/>
                  </a:lnTo>
                  <a:lnTo>
                    <a:pt x="276" y="48"/>
                  </a:lnTo>
                  <a:lnTo>
                    <a:pt x="276" y="48"/>
                  </a:lnTo>
                  <a:lnTo>
                    <a:pt x="276" y="48"/>
                  </a:lnTo>
                  <a:lnTo>
                    <a:pt x="268" y="32"/>
                  </a:lnTo>
                  <a:lnTo>
                    <a:pt x="268" y="32"/>
                  </a:lnTo>
                  <a:lnTo>
                    <a:pt x="268" y="32"/>
                  </a:lnTo>
                  <a:lnTo>
                    <a:pt x="268" y="24"/>
                  </a:lnTo>
                  <a:lnTo>
                    <a:pt x="256" y="16"/>
                  </a:lnTo>
                  <a:lnTo>
                    <a:pt x="256" y="14"/>
                  </a:lnTo>
                  <a:lnTo>
                    <a:pt x="256" y="14"/>
                  </a:lnTo>
                  <a:lnTo>
                    <a:pt x="256" y="14"/>
                  </a:lnTo>
                  <a:lnTo>
                    <a:pt x="246" y="2"/>
                  </a:lnTo>
                  <a:lnTo>
                    <a:pt x="232" y="0"/>
                  </a:lnTo>
                  <a:lnTo>
                    <a:pt x="216" y="4"/>
                  </a:lnTo>
                  <a:lnTo>
                    <a:pt x="212" y="8"/>
                  </a:lnTo>
                  <a:lnTo>
                    <a:pt x="210" y="30"/>
                  </a:lnTo>
                  <a:lnTo>
                    <a:pt x="210" y="56"/>
                  </a:lnTo>
                  <a:lnTo>
                    <a:pt x="208" y="56"/>
                  </a:lnTo>
                  <a:lnTo>
                    <a:pt x="192" y="62"/>
                  </a:lnTo>
                  <a:lnTo>
                    <a:pt x="192" y="62"/>
                  </a:lnTo>
                  <a:lnTo>
                    <a:pt x="192" y="62"/>
                  </a:lnTo>
                  <a:lnTo>
                    <a:pt x="192" y="62"/>
                  </a:lnTo>
                  <a:lnTo>
                    <a:pt x="178" y="64"/>
                  </a:lnTo>
                  <a:lnTo>
                    <a:pt x="178" y="64"/>
                  </a:lnTo>
                  <a:lnTo>
                    <a:pt x="168" y="70"/>
                  </a:lnTo>
                  <a:lnTo>
                    <a:pt x="154" y="74"/>
                  </a:lnTo>
                  <a:lnTo>
                    <a:pt x="152" y="76"/>
                  </a:lnTo>
                  <a:lnTo>
                    <a:pt x="152" y="76"/>
                  </a:lnTo>
                  <a:lnTo>
                    <a:pt x="152" y="76"/>
                  </a:lnTo>
                  <a:lnTo>
                    <a:pt x="124" y="68"/>
                  </a:lnTo>
                  <a:lnTo>
                    <a:pt x="114" y="80"/>
                  </a:lnTo>
                  <a:lnTo>
                    <a:pt x="114" y="80"/>
                  </a:lnTo>
                  <a:lnTo>
                    <a:pt x="108" y="86"/>
                  </a:lnTo>
                  <a:lnTo>
                    <a:pt x="98" y="88"/>
                  </a:lnTo>
                  <a:lnTo>
                    <a:pt x="82" y="102"/>
                  </a:lnTo>
                  <a:lnTo>
                    <a:pt x="72" y="116"/>
                  </a:lnTo>
                  <a:lnTo>
                    <a:pt x="72" y="116"/>
                  </a:lnTo>
                  <a:lnTo>
                    <a:pt x="72" y="118"/>
                  </a:lnTo>
                  <a:lnTo>
                    <a:pt x="72" y="118"/>
                  </a:lnTo>
                  <a:lnTo>
                    <a:pt x="66" y="128"/>
                  </a:lnTo>
                  <a:lnTo>
                    <a:pt x="60" y="132"/>
                  </a:lnTo>
                  <a:lnTo>
                    <a:pt x="50" y="144"/>
                  </a:lnTo>
                  <a:lnTo>
                    <a:pt x="50" y="146"/>
                  </a:lnTo>
                  <a:lnTo>
                    <a:pt x="50" y="146"/>
                  </a:lnTo>
                  <a:lnTo>
                    <a:pt x="44" y="150"/>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72" y="312"/>
                  </a:lnTo>
                  <a:lnTo>
                    <a:pt x="380" y="320"/>
                  </a:lnTo>
                  <a:lnTo>
                    <a:pt x="388" y="330"/>
                  </a:lnTo>
                  <a:lnTo>
                    <a:pt x="398" y="340"/>
                  </a:lnTo>
                  <a:lnTo>
                    <a:pt x="404" y="338"/>
                  </a:lnTo>
                  <a:lnTo>
                    <a:pt x="412" y="324"/>
                  </a:lnTo>
                  <a:lnTo>
                    <a:pt x="430" y="336"/>
                  </a:lnTo>
                  <a:lnTo>
                    <a:pt x="430" y="336"/>
                  </a:lnTo>
                  <a:lnTo>
                    <a:pt x="432" y="336"/>
                  </a:lnTo>
                  <a:lnTo>
                    <a:pt x="432" y="336"/>
                  </a:lnTo>
                  <a:lnTo>
                    <a:pt x="444" y="352"/>
                  </a:lnTo>
                  <a:lnTo>
                    <a:pt x="480" y="380"/>
                  </a:lnTo>
                  <a:lnTo>
                    <a:pt x="480" y="380"/>
                  </a:lnTo>
                  <a:lnTo>
                    <a:pt x="492" y="392"/>
                  </a:lnTo>
                  <a:lnTo>
                    <a:pt x="522" y="382"/>
                  </a:lnTo>
                  <a:lnTo>
                    <a:pt x="524" y="406"/>
                  </a:lnTo>
                  <a:lnTo>
                    <a:pt x="538" y="420"/>
                  </a:lnTo>
                  <a:lnTo>
                    <a:pt x="538" y="420"/>
                  </a:lnTo>
                  <a:lnTo>
                    <a:pt x="538" y="420"/>
                  </a:lnTo>
                  <a:lnTo>
                    <a:pt x="548" y="436"/>
                  </a:lnTo>
                  <a:lnTo>
                    <a:pt x="548" y="438"/>
                  </a:lnTo>
                  <a:lnTo>
                    <a:pt x="548" y="438"/>
                  </a:lnTo>
                  <a:lnTo>
                    <a:pt x="548" y="440"/>
                  </a:lnTo>
                  <a:lnTo>
                    <a:pt x="560" y="494"/>
                  </a:lnTo>
                  <a:lnTo>
                    <a:pt x="572" y="516"/>
                  </a:lnTo>
                  <a:lnTo>
                    <a:pt x="556" y="558"/>
                  </a:lnTo>
                  <a:lnTo>
                    <a:pt x="556" y="560"/>
                  </a:lnTo>
                  <a:lnTo>
                    <a:pt x="544" y="564"/>
                  </a:lnTo>
                  <a:lnTo>
                    <a:pt x="544" y="576"/>
                  </a:lnTo>
                  <a:lnTo>
                    <a:pt x="542" y="576"/>
                  </a:lnTo>
                  <a:lnTo>
                    <a:pt x="528" y="598"/>
                  </a:lnTo>
                  <a:lnTo>
                    <a:pt x="528" y="598"/>
                  </a:lnTo>
                  <a:lnTo>
                    <a:pt x="508" y="600"/>
                  </a:lnTo>
                  <a:lnTo>
                    <a:pt x="488" y="616"/>
                  </a:lnTo>
                  <a:lnTo>
                    <a:pt x="488" y="616"/>
                  </a:lnTo>
                  <a:lnTo>
                    <a:pt x="494" y="620"/>
                  </a:lnTo>
                  <a:lnTo>
                    <a:pt x="500" y="622"/>
                  </a:lnTo>
                  <a:lnTo>
                    <a:pt x="500" y="622"/>
                  </a:lnTo>
                  <a:lnTo>
                    <a:pt x="504" y="626"/>
                  </a:lnTo>
                  <a:lnTo>
                    <a:pt x="508" y="630"/>
                  </a:lnTo>
                  <a:lnTo>
                    <a:pt x="508" y="634"/>
                  </a:lnTo>
                  <a:lnTo>
                    <a:pt x="504" y="642"/>
                  </a:lnTo>
                  <a:lnTo>
                    <a:pt x="504" y="644"/>
                  </a:lnTo>
                  <a:lnTo>
                    <a:pt x="492" y="656"/>
                  </a:lnTo>
                  <a:lnTo>
                    <a:pt x="490" y="656"/>
                  </a:lnTo>
                  <a:lnTo>
                    <a:pt x="490" y="658"/>
                  </a:lnTo>
                  <a:lnTo>
                    <a:pt x="488" y="658"/>
                  </a:lnTo>
                  <a:lnTo>
                    <a:pt x="488" y="658"/>
                  </a:lnTo>
                  <a:lnTo>
                    <a:pt x="450" y="652"/>
                  </a:lnTo>
                  <a:lnTo>
                    <a:pt x="448" y="666"/>
                  </a:lnTo>
                  <a:lnTo>
                    <a:pt x="452" y="696"/>
                  </a:lnTo>
                  <a:lnTo>
                    <a:pt x="484" y="708"/>
                  </a:lnTo>
                  <a:lnTo>
                    <a:pt x="484" y="710"/>
                  </a:lnTo>
                  <a:lnTo>
                    <a:pt x="484" y="710"/>
                  </a:lnTo>
                  <a:lnTo>
                    <a:pt x="496" y="706"/>
                  </a:lnTo>
                  <a:lnTo>
                    <a:pt x="498" y="706"/>
                  </a:lnTo>
                  <a:lnTo>
                    <a:pt x="500" y="704"/>
                  </a:lnTo>
                  <a:lnTo>
                    <a:pt x="500" y="706"/>
                  </a:lnTo>
                  <a:lnTo>
                    <a:pt x="500" y="706"/>
                  </a:lnTo>
                  <a:lnTo>
                    <a:pt x="510" y="712"/>
                  </a:lnTo>
                  <a:lnTo>
                    <a:pt x="524" y="712"/>
                  </a:lnTo>
                  <a:lnTo>
                    <a:pt x="528" y="710"/>
                  </a:lnTo>
                  <a:lnTo>
                    <a:pt x="524" y="696"/>
                  </a:lnTo>
                  <a:lnTo>
                    <a:pt x="524" y="696"/>
                  </a:lnTo>
                  <a:lnTo>
                    <a:pt x="524" y="696"/>
                  </a:lnTo>
                  <a:lnTo>
                    <a:pt x="520" y="680"/>
                  </a:lnTo>
                  <a:lnTo>
                    <a:pt x="520" y="678"/>
                  </a:lnTo>
                  <a:lnTo>
                    <a:pt x="520" y="676"/>
                  </a:lnTo>
                  <a:lnTo>
                    <a:pt x="520" y="676"/>
                  </a:lnTo>
                  <a:lnTo>
                    <a:pt x="520" y="676"/>
                  </a:lnTo>
                  <a:lnTo>
                    <a:pt x="526" y="670"/>
                  </a:lnTo>
                  <a:lnTo>
                    <a:pt x="528" y="668"/>
                  </a:lnTo>
                  <a:lnTo>
                    <a:pt x="528" y="668"/>
                  </a:lnTo>
                  <a:lnTo>
                    <a:pt x="528" y="668"/>
                  </a:lnTo>
                  <a:lnTo>
                    <a:pt x="536" y="656"/>
                  </a:lnTo>
                  <a:lnTo>
                    <a:pt x="538" y="654"/>
                  </a:lnTo>
                  <a:lnTo>
                    <a:pt x="552" y="644"/>
                  </a:lnTo>
                  <a:lnTo>
                    <a:pt x="552" y="644"/>
                  </a:lnTo>
                  <a:lnTo>
                    <a:pt x="552" y="642"/>
                  </a:lnTo>
                  <a:lnTo>
                    <a:pt x="554" y="642"/>
                  </a:lnTo>
                  <a:lnTo>
                    <a:pt x="554" y="642"/>
                  </a:lnTo>
                  <a:lnTo>
                    <a:pt x="572" y="640"/>
                  </a:lnTo>
                  <a:lnTo>
                    <a:pt x="572" y="644"/>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4"/>
                  </a:lnTo>
                  <a:lnTo>
                    <a:pt x="668" y="726"/>
                  </a:lnTo>
                  <a:lnTo>
                    <a:pt x="668" y="732"/>
                  </a:lnTo>
                  <a:lnTo>
                    <a:pt x="668" y="740"/>
                  </a:lnTo>
                  <a:lnTo>
                    <a:pt x="664" y="756"/>
                  </a:lnTo>
                  <a:lnTo>
                    <a:pt x="670" y="760"/>
                  </a:lnTo>
                  <a:lnTo>
                    <a:pt x="670" y="760"/>
                  </a:lnTo>
                  <a:lnTo>
                    <a:pt x="678" y="760"/>
                  </a:lnTo>
                  <a:lnTo>
                    <a:pt x="684" y="762"/>
                  </a:lnTo>
                  <a:lnTo>
                    <a:pt x="688" y="764"/>
                  </a:lnTo>
                  <a:lnTo>
                    <a:pt x="706" y="772"/>
                  </a:lnTo>
                  <a:lnTo>
                    <a:pt x="716" y="764"/>
                  </a:lnTo>
                  <a:lnTo>
                    <a:pt x="728" y="750"/>
                  </a:lnTo>
                  <a:lnTo>
                    <a:pt x="730" y="744"/>
                  </a:lnTo>
                  <a:lnTo>
                    <a:pt x="730" y="744"/>
                  </a:lnTo>
                  <a:lnTo>
                    <a:pt x="732" y="742"/>
                  </a:lnTo>
                  <a:lnTo>
                    <a:pt x="734" y="740"/>
                  </a:lnTo>
                  <a:lnTo>
                    <a:pt x="734" y="740"/>
                  </a:lnTo>
                  <a:lnTo>
                    <a:pt x="730" y="722"/>
                  </a:lnTo>
                  <a:lnTo>
                    <a:pt x="728" y="714"/>
                  </a:lnTo>
                  <a:lnTo>
                    <a:pt x="728" y="712"/>
                  </a:lnTo>
                  <a:lnTo>
                    <a:pt x="728" y="712"/>
                  </a:lnTo>
                  <a:lnTo>
                    <a:pt x="728" y="712"/>
                  </a:lnTo>
                  <a:lnTo>
                    <a:pt x="728" y="710"/>
                  </a:lnTo>
                  <a:lnTo>
                    <a:pt x="736" y="700"/>
                  </a:lnTo>
                  <a:lnTo>
                    <a:pt x="736" y="700"/>
                  </a:lnTo>
                  <a:lnTo>
                    <a:pt x="736" y="700"/>
                  </a:lnTo>
                  <a:lnTo>
                    <a:pt x="748" y="690"/>
                  </a:lnTo>
                  <a:lnTo>
                    <a:pt x="750" y="690"/>
                  </a:lnTo>
                  <a:lnTo>
                    <a:pt x="776" y="690"/>
                  </a:lnTo>
                  <a:lnTo>
                    <a:pt x="780" y="688"/>
                  </a:lnTo>
                  <a:lnTo>
                    <a:pt x="780" y="676"/>
                  </a:lnTo>
                  <a:lnTo>
                    <a:pt x="776" y="664"/>
                  </a:lnTo>
                  <a:lnTo>
                    <a:pt x="766" y="648"/>
                  </a:lnTo>
                  <a:lnTo>
                    <a:pt x="766" y="648"/>
                  </a:lnTo>
                  <a:lnTo>
                    <a:pt x="766" y="648"/>
                  </a:lnTo>
                  <a:lnTo>
                    <a:pt x="766" y="628"/>
                  </a:lnTo>
                  <a:lnTo>
                    <a:pt x="766" y="626"/>
                  </a:lnTo>
                  <a:lnTo>
                    <a:pt x="766" y="626"/>
                  </a:lnTo>
                  <a:lnTo>
                    <a:pt x="770" y="614"/>
                  </a:lnTo>
                  <a:lnTo>
                    <a:pt x="770" y="614"/>
                  </a:lnTo>
                  <a:lnTo>
                    <a:pt x="772" y="614"/>
                  </a:lnTo>
                  <a:lnTo>
                    <a:pt x="772" y="614"/>
                  </a:lnTo>
                  <a:lnTo>
                    <a:pt x="792" y="582"/>
                  </a:lnTo>
                  <a:lnTo>
                    <a:pt x="794" y="582"/>
                  </a:lnTo>
                  <a:lnTo>
                    <a:pt x="794" y="582"/>
                  </a:lnTo>
                  <a:lnTo>
                    <a:pt x="796" y="580"/>
                  </a:lnTo>
                  <a:lnTo>
                    <a:pt x="800" y="580"/>
                  </a:lnTo>
                  <a:lnTo>
                    <a:pt x="808" y="582"/>
                  </a:lnTo>
                  <a:lnTo>
                    <a:pt x="828" y="592"/>
                  </a:lnTo>
                  <a:lnTo>
                    <a:pt x="840" y="596"/>
                  </a:lnTo>
                  <a:lnTo>
                    <a:pt x="840" y="590"/>
                  </a:lnTo>
                  <a:lnTo>
                    <a:pt x="838" y="588"/>
                  </a:lnTo>
                  <a:lnTo>
                    <a:pt x="838" y="586"/>
                  </a:lnTo>
                  <a:lnTo>
                    <a:pt x="838" y="586"/>
                  </a:lnTo>
                  <a:lnTo>
                    <a:pt x="840" y="580"/>
                  </a:lnTo>
                  <a:lnTo>
                    <a:pt x="846" y="572"/>
                  </a:lnTo>
                  <a:lnTo>
                    <a:pt x="860" y="562"/>
                  </a:lnTo>
                  <a:lnTo>
                    <a:pt x="860" y="562"/>
                  </a:lnTo>
                  <a:lnTo>
                    <a:pt x="860" y="562"/>
                  </a:lnTo>
                  <a:lnTo>
                    <a:pt x="860" y="560"/>
                  </a:lnTo>
                  <a:lnTo>
                    <a:pt x="860" y="560"/>
                  </a:lnTo>
                  <a:lnTo>
                    <a:pt x="876" y="556"/>
                  </a:lnTo>
                  <a:lnTo>
                    <a:pt x="890" y="556"/>
                  </a:lnTo>
                  <a:lnTo>
                    <a:pt x="892" y="556"/>
                  </a:lnTo>
                  <a:lnTo>
                    <a:pt x="892" y="556"/>
                  </a:lnTo>
                  <a:lnTo>
                    <a:pt x="900" y="556"/>
                  </a:lnTo>
                  <a:lnTo>
                    <a:pt x="904" y="536"/>
                  </a:lnTo>
                  <a:lnTo>
                    <a:pt x="904" y="524"/>
                  </a:lnTo>
                  <a:lnTo>
                    <a:pt x="904" y="524"/>
                  </a:lnTo>
                  <a:lnTo>
                    <a:pt x="906" y="512"/>
                  </a:lnTo>
                  <a:lnTo>
                    <a:pt x="906" y="510"/>
                  </a:lnTo>
                  <a:lnTo>
                    <a:pt x="908" y="508"/>
                  </a:lnTo>
                  <a:lnTo>
                    <a:pt x="912" y="496"/>
                  </a:lnTo>
                  <a:lnTo>
                    <a:pt x="906" y="488"/>
                  </a:lnTo>
                  <a:lnTo>
                    <a:pt x="896" y="480"/>
                  </a:lnTo>
                  <a:lnTo>
                    <a:pt x="876" y="476"/>
                  </a:lnTo>
                  <a:lnTo>
                    <a:pt x="876" y="476"/>
                  </a:lnTo>
                  <a:lnTo>
                    <a:pt x="868" y="472"/>
                  </a:lnTo>
                  <a:lnTo>
                    <a:pt x="852" y="460"/>
                  </a:lnTo>
                  <a:lnTo>
                    <a:pt x="840" y="456"/>
                  </a:lnTo>
                  <a:lnTo>
                    <a:pt x="840" y="456"/>
                  </a:lnTo>
                  <a:lnTo>
                    <a:pt x="840" y="454"/>
                  </a:lnTo>
                  <a:lnTo>
                    <a:pt x="824" y="436"/>
                  </a:lnTo>
                  <a:lnTo>
                    <a:pt x="812" y="436"/>
                  </a:lnTo>
                  <a:lnTo>
                    <a:pt x="810" y="436"/>
                  </a:lnTo>
                  <a:lnTo>
                    <a:pt x="810" y="436"/>
                  </a:lnTo>
                  <a:lnTo>
                    <a:pt x="798" y="430"/>
                  </a:lnTo>
                  <a:lnTo>
                    <a:pt x="790" y="440"/>
                  </a:lnTo>
                  <a:lnTo>
                    <a:pt x="788" y="476"/>
                  </a:lnTo>
                  <a:lnTo>
                    <a:pt x="792" y="492"/>
                  </a:lnTo>
                  <a:lnTo>
                    <a:pt x="796" y="492"/>
                  </a:lnTo>
                  <a:lnTo>
                    <a:pt x="798" y="492"/>
                  </a:lnTo>
                  <a:lnTo>
                    <a:pt x="808" y="496"/>
                  </a:lnTo>
                  <a:lnTo>
                    <a:pt x="808" y="496"/>
                  </a:lnTo>
                  <a:lnTo>
                    <a:pt x="808" y="496"/>
                  </a:lnTo>
                  <a:lnTo>
                    <a:pt x="814" y="510"/>
                  </a:lnTo>
                  <a:lnTo>
                    <a:pt x="816" y="510"/>
                  </a:lnTo>
                  <a:lnTo>
                    <a:pt x="816" y="512"/>
                  </a:lnTo>
                  <a:lnTo>
                    <a:pt x="816" y="512"/>
                  </a:lnTo>
                  <a:lnTo>
                    <a:pt x="816" y="512"/>
                  </a:lnTo>
                  <a:lnTo>
                    <a:pt x="812" y="536"/>
                  </a:lnTo>
                  <a:lnTo>
                    <a:pt x="812" y="538"/>
                  </a:lnTo>
                  <a:lnTo>
                    <a:pt x="812" y="540"/>
                  </a:lnTo>
                  <a:lnTo>
                    <a:pt x="812" y="540"/>
                  </a:lnTo>
                  <a:lnTo>
                    <a:pt x="812" y="540"/>
                  </a:lnTo>
                  <a:lnTo>
                    <a:pt x="800" y="546"/>
                  </a:lnTo>
                  <a:lnTo>
                    <a:pt x="798" y="548"/>
                  </a:lnTo>
                  <a:lnTo>
                    <a:pt x="798" y="546"/>
                  </a:lnTo>
                  <a:lnTo>
                    <a:pt x="796" y="546"/>
                  </a:lnTo>
                  <a:lnTo>
                    <a:pt x="792" y="544"/>
                  </a:lnTo>
                  <a:lnTo>
                    <a:pt x="778" y="550"/>
                  </a:lnTo>
                  <a:lnTo>
                    <a:pt x="778" y="550"/>
                  </a:lnTo>
                  <a:lnTo>
                    <a:pt x="778" y="552"/>
                  </a:lnTo>
                  <a:lnTo>
                    <a:pt x="780" y="552"/>
                  </a:lnTo>
                  <a:lnTo>
                    <a:pt x="782" y="574"/>
                  </a:lnTo>
                  <a:lnTo>
                    <a:pt x="782" y="574"/>
                  </a:lnTo>
                  <a:lnTo>
                    <a:pt x="780" y="578"/>
                  </a:lnTo>
                  <a:lnTo>
                    <a:pt x="776" y="580"/>
                  </a:lnTo>
                  <a:lnTo>
                    <a:pt x="768" y="580"/>
                  </a:lnTo>
                  <a:lnTo>
                    <a:pt x="768" y="580"/>
                  </a:lnTo>
                  <a:lnTo>
                    <a:pt x="762" y="578"/>
                  </a:lnTo>
                  <a:lnTo>
                    <a:pt x="758" y="576"/>
                  </a:lnTo>
                  <a:lnTo>
                    <a:pt x="748" y="568"/>
                  </a:lnTo>
                  <a:lnTo>
                    <a:pt x="748" y="568"/>
                  </a:lnTo>
                  <a:lnTo>
                    <a:pt x="746" y="568"/>
                  </a:lnTo>
                  <a:lnTo>
                    <a:pt x="746" y="566"/>
                  </a:lnTo>
                  <a:lnTo>
                    <a:pt x="740" y="552"/>
                  </a:lnTo>
                  <a:lnTo>
                    <a:pt x="740" y="552"/>
                  </a:lnTo>
                  <a:lnTo>
                    <a:pt x="736" y="550"/>
                  </a:lnTo>
                  <a:lnTo>
                    <a:pt x="728" y="546"/>
                  </a:lnTo>
                  <a:lnTo>
                    <a:pt x="726" y="546"/>
                  </a:lnTo>
                  <a:lnTo>
                    <a:pt x="726" y="546"/>
                  </a:lnTo>
                  <a:lnTo>
                    <a:pt x="714" y="538"/>
                  </a:lnTo>
                  <a:lnTo>
                    <a:pt x="712" y="538"/>
                  </a:lnTo>
                  <a:lnTo>
                    <a:pt x="712" y="536"/>
                  </a:lnTo>
                  <a:lnTo>
                    <a:pt x="712" y="536"/>
                  </a:lnTo>
                  <a:lnTo>
                    <a:pt x="710" y="524"/>
                  </a:lnTo>
                  <a:lnTo>
                    <a:pt x="712" y="512"/>
                  </a:lnTo>
                  <a:lnTo>
                    <a:pt x="712" y="512"/>
                  </a:lnTo>
                  <a:lnTo>
                    <a:pt x="712" y="512"/>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8" y="434"/>
                  </a:lnTo>
                  <a:lnTo>
                    <a:pt x="682" y="420"/>
                  </a:lnTo>
                  <a:lnTo>
                    <a:pt x="652" y="416"/>
                  </a:lnTo>
                  <a:lnTo>
                    <a:pt x="652" y="416"/>
                  </a:lnTo>
                  <a:lnTo>
                    <a:pt x="644" y="410"/>
                  </a:lnTo>
                  <a:lnTo>
                    <a:pt x="638" y="402"/>
                  </a:lnTo>
                  <a:lnTo>
                    <a:pt x="624" y="402"/>
                  </a:lnTo>
                  <a:lnTo>
                    <a:pt x="624" y="402"/>
                  </a:lnTo>
                  <a:lnTo>
                    <a:pt x="618" y="398"/>
                  </a:lnTo>
                  <a:lnTo>
                    <a:pt x="610" y="392"/>
                  </a:lnTo>
                  <a:lnTo>
                    <a:pt x="608" y="390"/>
                  </a:lnTo>
                  <a:lnTo>
                    <a:pt x="608" y="390"/>
                  </a:lnTo>
                  <a:lnTo>
                    <a:pt x="604" y="384"/>
                  </a:lnTo>
                  <a:lnTo>
                    <a:pt x="598" y="376"/>
                  </a:lnTo>
                  <a:lnTo>
                    <a:pt x="598" y="376"/>
                  </a:lnTo>
                  <a:lnTo>
                    <a:pt x="598" y="376"/>
                  </a:lnTo>
                  <a:lnTo>
                    <a:pt x="596" y="362"/>
                  </a:lnTo>
                  <a:lnTo>
                    <a:pt x="596" y="362"/>
                  </a:lnTo>
                  <a:lnTo>
                    <a:pt x="596" y="362"/>
                  </a:lnTo>
                  <a:lnTo>
                    <a:pt x="596" y="360"/>
                  </a:lnTo>
                  <a:lnTo>
                    <a:pt x="596" y="360"/>
                  </a:lnTo>
                  <a:lnTo>
                    <a:pt x="600" y="336"/>
                  </a:lnTo>
                  <a:lnTo>
                    <a:pt x="600" y="336"/>
                  </a:lnTo>
                  <a:lnTo>
                    <a:pt x="604" y="324"/>
                  </a:lnTo>
                  <a:lnTo>
                    <a:pt x="604" y="324"/>
                  </a:lnTo>
                  <a:lnTo>
                    <a:pt x="604" y="324"/>
                  </a:lnTo>
                  <a:lnTo>
                    <a:pt x="606" y="324"/>
                  </a:lnTo>
                  <a:lnTo>
                    <a:pt x="636" y="310"/>
                  </a:lnTo>
                  <a:lnTo>
                    <a:pt x="648" y="296"/>
                  </a:lnTo>
                  <a:lnTo>
                    <a:pt x="650" y="284"/>
                  </a:lnTo>
                  <a:lnTo>
                    <a:pt x="648" y="276"/>
                  </a:lnTo>
                  <a:lnTo>
                    <a:pt x="648" y="276"/>
                  </a:lnTo>
                  <a:lnTo>
                    <a:pt x="644" y="262"/>
                  </a:lnTo>
                  <a:lnTo>
                    <a:pt x="640" y="254"/>
                  </a:lnTo>
                  <a:lnTo>
                    <a:pt x="634" y="256"/>
                  </a:lnTo>
                  <a:lnTo>
                    <a:pt x="624" y="254"/>
                  </a:lnTo>
                  <a:lnTo>
                    <a:pt x="624" y="254"/>
                  </a:lnTo>
                  <a:lnTo>
                    <a:pt x="616" y="260"/>
                  </a:lnTo>
                  <a:lnTo>
                    <a:pt x="606" y="272"/>
                  </a:lnTo>
                  <a:lnTo>
                    <a:pt x="592" y="286"/>
                  </a:lnTo>
                  <a:lnTo>
                    <a:pt x="592" y="286"/>
                  </a:lnTo>
                  <a:lnTo>
                    <a:pt x="590" y="286"/>
                  </a:lnTo>
                  <a:lnTo>
                    <a:pt x="590" y="286"/>
                  </a:lnTo>
                  <a:lnTo>
                    <a:pt x="578" y="290"/>
                  </a:lnTo>
                  <a:lnTo>
                    <a:pt x="568" y="288"/>
                  </a:lnTo>
                  <a:lnTo>
                    <a:pt x="542" y="28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9" name="Freeform 7"/>
            <p:cNvSpPr>
              <a:spLocks/>
            </p:cNvSpPr>
            <p:nvPr/>
          </p:nvSpPr>
          <p:spPr bwMode="auto">
            <a:xfrm>
              <a:off x="3489325" y="3202894"/>
              <a:ext cx="292100" cy="482600"/>
            </a:xfrm>
            <a:custGeom>
              <a:avLst/>
              <a:gdLst>
                <a:gd name="T0" fmla="*/ 92 w 184"/>
                <a:gd name="T1" fmla="*/ 58 h 304"/>
                <a:gd name="T2" fmla="*/ 92 w 184"/>
                <a:gd name="T3" fmla="*/ 86 h 304"/>
                <a:gd name="T4" fmla="*/ 84 w 184"/>
                <a:gd name="T5" fmla="*/ 108 h 304"/>
                <a:gd name="T6" fmla="*/ 84 w 184"/>
                <a:gd name="T7" fmla="*/ 112 h 304"/>
                <a:gd name="T8" fmla="*/ 80 w 184"/>
                <a:gd name="T9" fmla="*/ 120 h 304"/>
                <a:gd name="T10" fmla="*/ 76 w 184"/>
                <a:gd name="T11" fmla="*/ 124 h 304"/>
                <a:gd name="T12" fmla="*/ 74 w 184"/>
                <a:gd name="T13" fmla="*/ 122 h 304"/>
                <a:gd name="T14" fmla="*/ 44 w 184"/>
                <a:gd name="T15" fmla="*/ 130 h 304"/>
                <a:gd name="T16" fmla="*/ 12 w 184"/>
                <a:gd name="T17" fmla="*/ 134 h 304"/>
                <a:gd name="T18" fmla="*/ 8 w 184"/>
                <a:gd name="T19" fmla="*/ 140 h 304"/>
                <a:gd name="T20" fmla="*/ 38 w 184"/>
                <a:gd name="T21" fmla="*/ 144 h 304"/>
                <a:gd name="T22" fmla="*/ 40 w 184"/>
                <a:gd name="T23" fmla="*/ 144 h 304"/>
                <a:gd name="T24" fmla="*/ 48 w 184"/>
                <a:gd name="T25" fmla="*/ 162 h 304"/>
                <a:gd name="T26" fmla="*/ 56 w 184"/>
                <a:gd name="T27" fmla="*/ 168 h 304"/>
                <a:gd name="T28" fmla="*/ 60 w 184"/>
                <a:gd name="T29" fmla="*/ 184 h 304"/>
                <a:gd name="T30" fmla="*/ 70 w 184"/>
                <a:gd name="T31" fmla="*/ 216 h 304"/>
                <a:gd name="T32" fmla="*/ 72 w 184"/>
                <a:gd name="T33" fmla="*/ 216 h 304"/>
                <a:gd name="T34" fmla="*/ 76 w 184"/>
                <a:gd name="T35" fmla="*/ 232 h 304"/>
                <a:gd name="T36" fmla="*/ 72 w 184"/>
                <a:gd name="T37" fmla="*/ 248 h 304"/>
                <a:gd name="T38" fmla="*/ 72 w 184"/>
                <a:gd name="T39" fmla="*/ 264 h 304"/>
                <a:gd name="T40" fmla="*/ 82 w 184"/>
                <a:gd name="T41" fmla="*/ 270 h 304"/>
                <a:gd name="T42" fmla="*/ 100 w 184"/>
                <a:gd name="T43" fmla="*/ 280 h 304"/>
                <a:gd name="T44" fmla="*/ 106 w 184"/>
                <a:gd name="T45" fmla="*/ 292 h 304"/>
                <a:gd name="T46" fmla="*/ 116 w 184"/>
                <a:gd name="T47" fmla="*/ 302 h 304"/>
                <a:gd name="T48" fmla="*/ 124 w 184"/>
                <a:gd name="T49" fmla="*/ 304 h 304"/>
                <a:gd name="T50" fmla="*/ 122 w 184"/>
                <a:gd name="T51" fmla="*/ 288 h 304"/>
                <a:gd name="T52" fmla="*/ 122 w 184"/>
                <a:gd name="T53" fmla="*/ 278 h 304"/>
                <a:gd name="T54" fmla="*/ 126 w 184"/>
                <a:gd name="T55" fmla="*/ 274 h 304"/>
                <a:gd name="T56" fmla="*/ 140 w 184"/>
                <a:gd name="T57" fmla="*/ 268 h 304"/>
                <a:gd name="T58" fmla="*/ 142 w 184"/>
                <a:gd name="T59" fmla="*/ 268 h 304"/>
                <a:gd name="T60" fmla="*/ 144 w 184"/>
                <a:gd name="T61" fmla="*/ 268 h 304"/>
                <a:gd name="T62" fmla="*/ 156 w 184"/>
                <a:gd name="T63" fmla="*/ 266 h 304"/>
                <a:gd name="T64" fmla="*/ 158 w 184"/>
                <a:gd name="T65" fmla="*/ 244 h 304"/>
                <a:gd name="T66" fmla="*/ 148 w 184"/>
                <a:gd name="T67" fmla="*/ 232 h 304"/>
                <a:gd name="T68" fmla="*/ 138 w 184"/>
                <a:gd name="T69" fmla="*/ 232 h 304"/>
                <a:gd name="T70" fmla="*/ 132 w 184"/>
                <a:gd name="T71" fmla="*/ 210 h 304"/>
                <a:gd name="T72" fmla="*/ 136 w 184"/>
                <a:gd name="T73" fmla="*/ 168 h 304"/>
                <a:gd name="T74" fmla="*/ 164 w 184"/>
                <a:gd name="T75" fmla="*/ 160 h 304"/>
                <a:gd name="T76" fmla="*/ 184 w 184"/>
                <a:gd name="T77" fmla="*/ 108 h 304"/>
                <a:gd name="T78" fmla="*/ 180 w 184"/>
                <a:gd name="T79" fmla="*/ 100 h 304"/>
                <a:gd name="T80" fmla="*/ 168 w 184"/>
                <a:gd name="T81" fmla="*/ 96 h 304"/>
                <a:gd name="T82" fmla="*/ 166 w 184"/>
                <a:gd name="T83" fmla="*/ 96 h 304"/>
                <a:gd name="T84" fmla="*/ 152 w 184"/>
                <a:gd name="T85" fmla="*/ 96 h 304"/>
                <a:gd name="T86" fmla="*/ 144 w 184"/>
                <a:gd name="T87" fmla="*/ 84 h 304"/>
                <a:gd name="T88" fmla="*/ 142 w 184"/>
                <a:gd name="T89" fmla="*/ 84 h 304"/>
                <a:gd name="T90" fmla="*/ 146 w 184"/>
                <a:gd name="T91" fmla="*/ 52 h 304"/>
                <a:gd name="T92" fmla="*/ 148 w 184"/>
                <a:gd name="T93" fmla="*/ 48 h 304"/>
                <a:gd name="T94" fmla="*/ 152 w 184"/>
                <a:gd name="T95" fmla="*/ 36 h 304"/>
                <a:gd name="T96" fmla="*/ 156 w 184"/>
                <a:gd name="T97" fmla="*/ 20 h 304"/>
                <a:gd name="T98" fmla="*/ 128 w 184"/>
                <a:gd name="T99"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4" h="304">
                  <a:moveTo>
                    <a:pt x="108" y="18"/>
                  </a:moveTo>
                  <a:lnTo>
                    <a:pt x="92" y="58"/>
                  </a:lnTo>
                  <a:lnTo>
                    <a:pt x="92" y="84"/>
                  </a:lnTo>
                  <a:lnTo>
                    <a:pt x="92" y="86"/>
                  </a:lnTo>
                  <a:lnTo>
                    <a:pt x="84" y="100"/>
                  </a:lnTo>
                  <a:lnTo>
                    <a:pt x="84" y="108"/>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12" y="134"/>
                  </a:lnTo>
                  <a:lnTo>
                    <a:pt x="0" y="134"/>
                  </a:lnTo>
                  <a:lnTo>
                    <a:pt x="8" y="140"/>
                  </a:lnTo>
                  <a:lnTo>
                    <a:pt x="36" y="144"/>
                  </a:lnTo>
                  <a:lnTo>
                    <a:pt x="38" y="144"/>
                  </a:lnTo>
                  <a:lnTo>
                    <a:pt x="40" y="144"/>
                  </a:lnTo>
                  <a:lnTo>
                    <a:pt x="40" y="144"/>
                  </a:lnTo>
                  <a:lnTo>
                    <a:pt x="40" y="144"/>
                  </a:lnTo>
                  <a:lnTo>
                    <a:pt x="48" y="162"/>
                  </a:lnTo>
                  <a:lnTo>
                    <a:pt x="56" y="168"/>
                  </a:lnTo>
                  <a:lnTo>
                    <a:pt x="56" y="168"/>
                  </a:lnTo>
                  <a:lnTo>
                    <a:pt x="60" y="174"/>
                  </a:lnTo>
                  <a:lnTo>
                    <a:pt x="60" y="184"/>
                  </a:lnTo>
                  <a:lnTo>
                    <a:pt x="60" y="206"/>
                  </a:lnTo>
                  <a:lnTo>
                    <a:pt x="70" y="216"/>
                  </a:lnTo>
                  <a:lnTo>
                    <a:pt x="72" y="216"/>
                  </a:lnTo>
                  <a:lnTo>
                    <a:pt x="72" y="216"/>
                  </a:lnTo>
                  <a:lnTo>
                    <a:pt x="72" y="216"/>
                  </a:lnTo>
                  <a:lnTo>
                    <a:pt x="76" y="232"/>
                  </a:lnTo>
                  <a:lnTo>
                    <a:pt x="76" y="240"/>
                  </a:lnTo>
                  <a:lnTo>
                    <a:pt x="72" y="248"/>
                  </a:lnTo>
                  <a:lnTo>
                    <a:pt x="70" y="256"/>
                  </a:lnTo>
                  <a:lnTo>
                    <a:pt x="72" y="264"/>
                  </a:lnTo>
                  <a:lnTo>
                    <a:pt x="82" y="270"/>
                  </a:lnTo>
                  <a:lnTo>
                    <a:pt x="82" y="270"/>
                  </a:lnTo>
                  <a:lnTo>
                    <a:pt x="94" y="276"/>
                  </a:lnTo>
                  <a:lnTo>
                    <a:pt x="100" y="280"/>
                  </a:lnTo>
                  <a:lnTo>
                    <a:pt x="106" y="292"/>
                  </a:lnTo>
                  <a:lnTo>
                    <a:pt x="106" y="292"/>
                  </a:lnTo>
                  <a:lnTo>
                    <a:pt x="114" y="298"/>
                  </a:lnTo>
                  <a:lnTo>
                    <a:pt x="116" y="302"/>
                  </a:lnTo>
                  <a:lnTo>
                    <a:pt x="124" y="304"/>
                  </a:lnTo>
                  <a:lnTo>
                    <a:pt x="124" y="304"/>
                  </a:lnTo>
                  <a:lnTo>
                    <a:pt x="122" y="288"/>
                  </a:lnTo>
                  <a:lnTo>
                    <a:pt x="122" y="288"/>
                  </a:lnTo>
                  <a:lnTo>
                    <a:pt x="122" y="282"/>
                  </a:lnTo>
                  <a:lnTo>
                    <a:pt x="122" y="278"/>
                  </a:lnTo>
                  <a:lnTo>
                    <a:pt x="122" y="278"/>
                  </a:lnTo>
                  <a:lnTo>
                    <a:pt x="126" y="274"/>
                  </a:lnTo>
                  <a:lnTo>
                    <a:pt x="128" y="272"/>
                  </a:lnTo>
                  <a:lnTo>
                    <a:pt x="140" y="268"/>
                  </a:lnTo>
                  <a:lnTo>
                    <a:pt x="140" y="268"/>
                  </a:lnTo>
                  <a:lnTo>
                    <a:pt x="142"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4" y="108"/>
                  </a:lnTo>
                  <a:lnTo>
                    <a:pt x="180" y="100"/>
                  </a:lnTo>
                  <a:lnTo>
                    <a:pt x="174" y="96"/>
                  </a:lnTo>
                  <a:lnTo>
                    <a:pt x="168" y="96"/>
                  </a:lnTo>
                  <a:lnTo>
                    <a:pt x="168" y="96"/>
                  </a:lnTo>
                  <a:lnTo>
                    <a:pt x="166" y="96"/>
                  </a:lnTo>
                  <a:lnTo>
                    <a:pt x="154" y="98"/>
                  </a:lnTo>
                  <a:lnTo>
                    <a:pt x="152" y="96"/>
                  </a:lnTo>
                  <a:lnTo>
                    <a:pt x="152" y="96"/>
                  </a:lnTo>
                  <a:lnTo>
                    <a:pt x="144" y="84"/>
                  </a:lnTo>
                  <a:lnTo>
                    <a:pt x="144" y="84"/>
                  </a:lnTo>
                  <a:lnTo>
                    <a:pt x="142" y="84"/>
                  </a:lnTo>
                  <a:lnTo>
                    <a:pt x="142" y="64"/>
                  </a:lnTo>
                  <a:lnTo>
                    <a:pt x="146" y="52"/>
                  </a:lnTo>
                  <a:lnTo>
                    <a:pt x="148" y="48"/>
                  </a:lnTo>
                  <a:lnTo>
                    <a:pt x="148" y="48"/>
                  </a:lnTo>
                  <a:lnTo>
                    <a:pt x="150" y="42"/>
                  </a:lnTo>
                  <a:lnTo>
                    <a:pt x="152" y="36"/>
                  </a:lnTo>
                  <a:lnTo>
                    <a:pt x="156" y="32"/>
                  </a:lnTo>
                  <a:lnTo>
                    <a:pt x="156" y="20"/>
                  </a:lnTo>
                  <a:lnTo>
                    <a:pt x="144" y="8"/>
                  </a:lnTo>
                  <a:lnTo>
                    <a:pt x="128" y="0"/>
                  </a:lnTo>
                  <a:lnTo>
                    <a:pt x="108" y="1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0" name="Freeform 8"/>
            <p:cNvSpPr>
              <a:spLocks/>
            </p:cNvSpPr>
            <p:nvPr/>
          </p:nvSpPr>
          <p:spPr bwMode="auto">
            <a:xfrm>
              <a:off x="723900" y="1932894"/>
              <a:ext cx="2070100" cy="1565275"/>
            </a:xfrm>
            <a:custGeom>
              <a:avLst/>
              <a:gdLst>
                <a:gd name="T0" fmla="*/ 1262 w 1304"/>
                <a:gd name="T1" fmla="*/ 442 h 986"/>
                <a:gd name="T2" fmla="*/ 1222 w 1304"/>
                <a:gd name="T3" fmla="*/ 404 h 986"/>
                <a:gd name="T4" fmla="*/ 1178 w 1304"/>
                <a:gd name="T5" fmla="*/ 360 h 986"/>
                <a:gd name="T6" fmla="*/ 1084 w 1304"/>
                <a:gd name="T7" fmla="*/ 334 h 986"/>
                <a:gd name="T8" fmla="*/ 1026 w 1304"/>
                <a:gd name="T9" fmla="*/ 300 h 986"/>
                <a:gd name="T10" fmla="*/ 1048 w 1304"/>
                <a:gd name="T11" fmla="*/ 180 h 986"/>
                <a:gd name="T12" fmla="*/ 996 w 1304"/>
                <a:gd name="T13" fmla="*/ 100 h 986"/>
                <a:gd name="T14" fmla="*/ 964 w 1304"/>
                <a:gd name="T15" fmla="*/ 74 h 986"/>
                <a:gd name="T16" fmla="*/ 938 w 1304"/>
                <a:gd name="T17" fmla="*/ 48 h 986"/>
                <a:gd name="T18" fmla="*/ 876 w 1304"/>
                <a:gd name="T19" fmla="*/ 36 h 986"/>
                <a:gd name="T20" fmla="*/ 816 w 1304"/>
                <a:gd name="T21" fmla="*/ 66 h 986"/>
                <a:gd name="T22" fmla="*/ 798 w 1304"/>
                <a:gd name="T23" fmla="*/ 130 h 986"/>
                <a:gd name="T24" fmla="*/ 750 w 1304"/>
                <a:gd name="T25" fmla="*/ 144 h 986"/>
                <a:gd name="T26" fmla="*/ 618 w 1304"/>
                <a:gd name="T27" fmla="*/ 224 h 986"/>
                <a:gd name="T28" fmla="*/ 602 w 1304"/>
                <a:gd name="T29" fmla="*/ 236 h 986"/>
                <a:gd name="T30" fmla="*/ 548 w 1304"/>
                <a:gd name="T31" fmla="*/ 220 h 986"/>
                <a:gd name="T32" fmla="*/ 482 w 1304"/>
                <a:gd name="T33" fmla="*/ 234 h 986"/>
                <a:gd name="T34" fmla="*/ 490 w 1304"/>
                <a:gd name="T35" fmla="*/ 336 h 986"/>
                <a:gd name="T36" fmla="*/ 466 w 1304"/>
                <a:gd name="T37" fmla="*/ 396 h 986"/>
                <a:gd name="T38" fmla="*/ 458 w 1304"/>
                <a:gd name="T39" fmla="*/ 382 h 986"/>
                <a:gd name="T40" fmla="*/ 426 w 1304"/>
                <a:gd name="T41" fmla="*/ 432 h 986"/>
                <a:gd name="T42" fmla="*/ 332 w 1304"/>
                <a:gd name="T43" fmla="*/ 468 h 986"/>
                <a:gd name="T44" fmla="*/ 254 w 1304"/>
                <a:gd name="T45" fmla="*/ 470 h 986"/>
                <a:gd name="T46" fmla="*/ 184 w 1304"/>
                <a:gd name="T47" fmla="*/ 506 h 986"/>
                <a:gd name="T48" fmla="*/ 104 w 1304"/>
                <a:gd name="T49" fmla="*/ 494 h 986"/>
                <a:gd name="T50" fmla="*/ 60 w 1304"/>
                <a:gd name="T51" fmla="*/ 482 h 986"/>
                <a:gd name="T52" fmla="*/ 10 w 1304"/>
                <a:gd name="T53" fmla="*/ 528 h 986"/>
                <a:gd name="T54" fmla="*/ 14 w 1304"/>
                <a:gd name="T55" fmla="*/ 562 h 986"/>
                <a:gd name="T56" fmla="*/ 30 w 1304"/>
                <a:gd name="T57" fmla="*/ 580 h 986"/>
                <a:gd name="T58" fmla="*/ 42 w 1304"/>
                <a:gd name="T59" fmla="*/ 712 h 986"/>
                <a:gd name="T60" fmla="*/ 12 w 1304"/>
                <a:gd name="T61" fmla="*/ 724 h 986"/>
                <a:gd name="T62" fmla="*/ 72 w 1304"/>
                <a:gd name="T63" fmla="*/ 764 h 986"/>
                <a:gd name="T64" fmla="*/ 120 w 1304"/>
                <a:gd name="T65" fmla="*/ 834 h 986"/>
                <a:gd name="T66" fmla="*/ 174 w 1304"/>
                <a:gd name="T67" fmla="*/ 888 h 986"/>
                <a:gd name="T68" fmla="*/ 210 w 1304"/>
                <a:gd name="T69" fmla="*/ 980 h 986"/>
                <a:gd name="T70" fmla="*/ 260 w 1304"/>
                <a:gd name="T71" fmla="*/ 984 h 986"/>
                <a:gd name="T72" fmla="*/ 278 w 1304"/>
                <a:gd name="T73" fmla="*/ 948 h 986"/>
                <a:gd name="T74" fmla="*/ 298 w 1304"/>
                <a:gd name="T75" fmla="*/ 926 h 986"/>
                <a:gd name="T76" fmla="*/ 412 w 1304"/>
                <a:gd name="T77" fmla="*/ 944 h 986"/>
                <a:gd name="T78" fmla="*/ 460 w 1304"/>
                <a:gd name="T79" fmla="*/ 930 h 986"/>
                <a:gd name="T80" fmla="*/ 502 w 1304"/>
                <a:gd name="T81" fmla="*/ 960 h 986"/>
                <a:gd name="T82" fmla="*/ 634 w 1304"/>
                <a:gd name="T83" fmla="*/ 958 h 986"/>
                <a:gd name="T84" fmla="*/ 736 w 1304"/>
                <a:gd name="T85" fmla="*/ 934 h 986"/>
                <a:gd name="T86" fmla="*/ 830 w 1304"/>
                <a:gd name="T87" fmla="*/ 944 h 986"/>
                <a:gd name="T88" fmla="*/ 892 w 1304"/>
                <a:gd name="T89" fmla="*/ 968 h 986"/>
                <a:gd name="T90" fmla="*/ 940 w 1304"/>
                <a:gd name="T91" fmla="*/ 940 h 986"/>
                <a:gd name="T92" fmla="*/ 954 w 1304"/>
                <a:gd name="T93" fmla="*/ 920 h 986"/>
                <a:gd name="T94" fmla="*/ 956 w 1304"/>
                <a:gd name="T95" fmla="*/ 888 h 986"/>
                <a:gd name="T96" fmla="*/ 922 w 1304"/>
                <a:gd name="T97" fmla="*/ 856 h 986"/>
                <a:gd name="T98" fmla="*/ 966 w 1304"/>
                <a:gd name="T99" fmla="*/ 796 h 986"/>
                <a:gd name="T100" fmla="*/ 1056 w 1304"/>
                <a:gd name="T101" fmla="*/ 780 h 986"/>
                <a:gd name="T102" fmla="*/ 1086 w 1304"/>
                <a:gd name="T103" fmla="*/ 748 h 986"/>
                <a:gd name="T104" fmla="*/ 1094 w 1304"/>
                <a:gd name="T105" fmla="*/ 686 h 986"/>
                <a:gd name="T106" fmla="*/ 1132 w 1304"/>
                <a:gd name="T107" fmla="*/ 676 h 986"/>
                <a:gd name="T108" fmla="*/ 1188 w 1304"/>
                <a:gd name="T109" fmla="*/ 612 h 986"/>
                <a:gd name="T110" fmla="*/ 1246 w 1304"/>
                <a:gd name="T111" fmla="*/ 598 h 986"/>
                <a:gd name="T112" fmla="*/ 1296 w 1304"/>
                <a:gd name="T113" fmla="*/ 580 h 986"/>
                <a:gd name="T114" fmla="*/ 1302 w 1304"/>
                <a:gd name="T115" fmla="*/ 53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04" h="986">
                  <a:moveTo>
                    <a:pt x="1302" y="530"/>
                  </a:moveTo>
                  <a:lnTo>
                    <a:pt x="1304" y="530"/>
                  </a:ln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22" y="404"/>
                  </a:lnTo>
                  <a:lnTo>
                    <a:pt x="1222" y="404"/>
                  </a:lnTo>
                  <a:lnTo>
                    <a:pt x="1218" y="396"/>
                  </a:lnTo>
                  <a:lnTo>
                    <a:pt x="1212" y="386"/>
                  </a:lnTo>
                  <a:lnTo>
                    <a:pt x="1202" y="378"/>
                  </a:lnTo>
                  <a:lnTo>
                    <a:pt x="1192" y="368"/>
                  </a:lnTo>
                  <a:lnTo>
                    <a:pt x="1192" y="368"/>
                  </a:lnTo>
                  <a:lnTo>
                    <a:pt x="1178" y="360"/>
                  </a:lnTo>
                  <a:lnTo>
                    <a:pt x="1166" y="354"/>
                  </a:lnTo>
                  <a:lnTo>
                    <a:pt x="1166" y="354"/>
                  </a:lnTo>
                  <a:lnTo>
                    <a:pt x="1152" y="346"/>
                  </a:lnTo>
                  <a:lnTo>
                    <a:pt x="1152" y="346"/>
                  </a:lnTo>
                  <a:lnTo>
                    <a:pt x="1140" y="340"/>
                  </a:lnTo>
                  <a:lnTo>
                    <a:pt x="1116" y="336"/>
                  </a:lnTo>
                  <a:lnTo>
                    <a:pt x="1084" y="334"/>
                  </a:lnTo>
                  <a:lnTo>
                    <a:pt x="1042" y="332"/>
                  </a:lnTo>
                  <a:lnTo>
                    <a:pt x="1040" y="332"/>
                  </a:lnTo>
                  <a:lnTo>
                    <a:pt x="1040" y="332"/>
                  </a:lnTo>
                  <a:lnTo>
                    <a:pt x="1032" y="320"/>
                  </a:lnTo>
                  <a:lnTo>
                    <a:pt x="1032" y="320"/>
                  </a:lnTo>
                  <a:lnTo>
                    <a:pt x="1028" y="310"/>
                  </a:lnTo>
                  <a:lnTo>
                    <a:pt x="1026" y="300"/>
                  </a:lnTo>
                  <a:lnTo>
                    <a:pt x="1026" y="300"/>
                  </a:lnTo>
                  <a:lnTo>
                    <a:pt x="1028" y="288"/>
                  </a:lnTo>
                  <a:lnTo>
                    <a:pt x="1034" y="272"/>
                  </a:lnTo>
                  <a:lnTo>
                    <a:pt x="1044" y="246"/>
                  </a:lnTo>
                  <a:lnTo>
                    <a:pt x="1058" y="214"/>
                  </a:lnTo>
                  <a:lnTo>
                    <a:pt x="1048" y="180"/>
                  </a:lnTo>
                  <a:lnTo>
                    <a:pt x="1048" y="180"/>
                  </a:lnTo>
                  <a:lnTo>
                    <a:pt x="1036" y="124"/>
                  </a:lnTo>
                  <a:lnTo>
                    <a:pt x="1036" y="124"/>
                  </a:lnTo>
                  <a:lnTo>
                    <a:pt x="1032" y="118"/>
                  </a:lnTo>
                  <a:lnTo>
                    <a:pt x="1024" y="112"/>
                  </a:lnTo>
                  <a:lnTo>
                    <a:pt x="1012" y="106"/>
                  </a:lnTo>
                  <a:lnTo>
                    <a:pt x="996" y="100"/>
                  </a:lnTo>
                  <a:lnTo>
                    <a:pt x="996" y="100"/>
                  </a:lnTo>
                  <a:lnTo>
                    <a:pt x="990" y="98"/>
                  </a:lnTo>
                  <a:lnTo>
                    <a:pt x="982" y="94"/>
                  </a:lnTo>
                  <a:lnTo>
                    <a:pt x="982" y="94"/>
                  </a:lnTo>
                  <a:lnTo>
                    <a:pt x="976" y="90"/>
                  </a:lnTo>
                  <a:lnTo>
                    <a:pt x="970" y="86"/>
                  </a:lnTo>
                  <a:lnTo>
                    <a:pt x="966" y="80"/>
                  </a:lnTo>
                  <a:lnTo>
                    <a:pt x="964" y="74"/>
                  </a:lnTo>
                  <a:lnTo>
                    <a:pt x="964" y="74"/>
                  </a:lnTo>
                  <a:lnTo>
                    <a:pt x="960" y="68"/>
                  </a:lnTo>
                  <a:lnTo>
                    <a:pt x="954" y="60"/>
                  </a:lnTo>
                  <a:lnTo>
                    <a:pt x="948" y="54"/>
                  </a:lnTo>
                  <a:lnTo>
                    <a:pt x="940" y="50"/>
                  </a:lnTo>
                  <a:lnTo>
                    <a:pt x="938" y="50"/>
                  </a:lnTo>
                  <a:lnTo>
                    <a:pt x="938" y="48"/>
                  </a:lnTo>
                  <a:lnTo>
                    <a:pt x="928" y="0"/>
                  </a:lnTo>
                  <a:lnTo>
                    <a:pt x="890" y="4"/>
                  </a:lnTo>
                  <a:lnTo>
                    <a:pt x="886" y="14"/>
                  </a:lnTo>
                  <a:lnTo>
                    <a:pt x="886" y="14"/>
                  </a:lnTo>
                  <a:lnTo>
                    <a:pt x="882" y="24"/>
                  </a:lnTo>
                  <a:lnTo>
                    <a:pt x="878" y="32"/>
                  </a:lnTo>
                  <a:lnTo>
                    <a:pt x="876" y="36"/>
                  </a:lnTo>
                  <a:lnTo>
                    <a:pt x="870" y="38"/>
                  </a:lnTo>
                  <a:lnTo>
                    <a:pt x="846" y="46"/>
                  </a:lnTo>
                  <a:lnTo>
                    <a:pt x="846" y="46"/>
                  </a:lnTo>
                  <a:lnTo>
                    <a:pt x="828" y="56"/>
                  </a:lnTo>
                  <a:lnTo>
                    <a:pt x="822" y="60"/>
                  </a:lnTo>
                  <a:lnTo>
                    <a:pt x="816" y="66"/>
                  </a:lnTo>
                  <a:lnTo>
                    <a:pt x="816" y="66"/>
                  </a:lnTo>
                  <a:lnTo>
                    <a:pt x="814" y="74"/>
                  </a:lnTo>
                  <a:lnTo>
                    <a:pt x="810" y="92"/>
                  </a:lnTo>
                  <a:lnTo>
                    <a:pt x="810" y="92"/>
                  </a:lnTo>
                  <a:lnTo>
                    <a:pt x="806" y="110"/>
                  </a:lnTo>
                  <a:lnTo>
                    <a:pt x="802" y="122"/>
                  </a:lnTo>
                  <a:lnTo>
                    <a:pt x="802" y="122"/>
                  </a:lnTo>
                  <a:lnTo>
                    <a:pt x="798" y="130"/>
                  </a:lnTo>
                  <a:lnTo>
                    <a:pt x="792" y="136"/>
                  </a:lnTo>
                  <a:lnTo>
                    <a:pt x="786" y="142"/>
                  </a:lnTo>
                  <a:lnTo>
                    <a:pt x="778" y="144"/>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8" y="224"/>
                  </a:lnTo>
                  <a:lnTo>
                    <a:pt x="616" y="226"/>
                  </a:lnTo>
                  <a:lnTo>
                    <a:pt x="616" y="226"/>
                  </a:lnTo>
                  <a:lnTo>
                    <a:pt x="616" y="226"/>
                  </a:lnTo>
                  <a:lnTo>
                    <a:pt x="610" y="232"/>
                  </a:lnTo>
                  <a:lnTo>
                    <a:pt x="602" y="236"/>
                  </a:lnTo>
                  <a:lnTo>
                    <a:pt x="602" y="236"/>
                  </a:lnTo>
                  <a:lnTo>
                    <a:pt x="598" y="236"/>
                  </a:lnTo>
                  <a:lnTo>
                    <a:pt x="594" y="234"/>
                  </a:lnTo>
                  <a:lnTo>
                    <a:pt x="582" y="230"/>
                  </a:lnTo>
                  <a:lnTo>
                    <a:pt x="582" y="230"/>
                  </a:lnTo>
                  <a:lnTo>
                    <a:pt x="576" y="226"/>
                  </a:lnTo>
                  <a:lnTo>
                    <a:pt x="564" y="224"/>
                  </a:lnTo>
                  <a:lnTo>
                    <a:pt x="548" y="220"/>
                  </a:lnTo>
                  <a:lnTo>
                    <a:pt x="528" y="220"/>
                  </a:lnTo>
                  <a:lnTo>
                    <a:pt x="514" y="218"/>
                  </a:lnTo>
                  <a:lnTo>
                    <a:pt x="514" y="218"/>
                  </a:lnTo>
                  <a:lnTo>
                    <a:pt x="494" y="216"/>
                  </a:lnTo>
                  <a:lnTo>
                    <a:pt x="474" y="220"/>
                  </a:lnTo>
                  <a:lnTo>
                    <a:pt x="482" y="234"/>
                  </a:lnTo>
                  <a:lnTo>
                    <a:pt x="482" y="234"/>
                  </a:lnTo>
                  <a:lnTo>
                    <a:pt x="492" y="248"/>
                  </a:lnTo>
                  <a:lnTo>
                    <a:pt x="494" y="252"/>
                  </a:lnTo>
                  <a:lnTo>
                    <a:pt x="494" y="256"/>
                  </a:lnTo>
                  <a:lnTo>
                    <a:pt x="484" y="308"/>
                  </a:lnTo>
                  <a:lnTo>
                    <a:pt x="488" y="336"/>
                  </a:lnTo>
                  <a:lnTo>
                    <a:pt x="490" y="336"/>
                  </a:lnTo>
                  <a:lnTo>
                    <a:pt x="490" y="336"/>
                  </a:lnTo>
                  <a:lnTo>
                    <a:pt x="488" y="336"/>
                  </a:lnTo>
                  <a:lnTo>
                    <a:pt x="488" y="336"/>
                  </a:lnTo>
                  <a:lnTo>
                    <a:pt x="472" y="388"/>
                  </a:lnTo>
                  <a:lnTo>
                    <a:pt x="472" y="388"/>
                  </a:lnTo>
                  <a:lnTo>
                    <a:pt x="470" y="394"/>
                  </a:lnTo>
                  <a:lnTo>
                    <a:pt x="468" y="396"/>
                  </a:lnTo>
                  <a:lnTo>
                    <a:pt x="466" y="396"/>
                  </a:lnTo>
                  <a:lnTo>
                    <a:pt x="466" y="394"/>
                  </a:lnTo>
                  <a:lnTo>
                    <a:pt x="464" y="390"/>
                  </a:lnTo>
                  <a:lnTo>
                    <a:pt x="464" y="390"/>
                  </a:lnTo>
                  <a:lnTo>
                    <a:pt x="460" y="384"/>
                  </a:lnTo>
                  <a:lnTo>
                    <a:pt x="460" y="382"/>
                  </a:lnTo>
                  <a:lnTo>
                    <a:pt x="458" y="382"/>
                  </a:lnTo>
                  <a:lnTo>
                    <a:pt x="458" y="382"/>
                  </a:lnTo>
                  <a:lnTo>
                    <a:pt x="454" y="384"/>
                  </a:lnTo>
                  <a:lnTo>
                    <a:pt x="452" y="392"/>
                  </a:lnTo>
                  <a:lnTo>
                    <a:pt x="452" y="392"/>
                  </a:lnTo>
                  <a:lnTo>
                    <a:pt x="450" y="404"/>
                  </a:lnTo>
                  <a:lnTo>
                    <a:pt x="444" y="414"/>
                  </a:lnTo>
                  <a:lnTo>
                    <a:pt x="436" y="422"/>
                  </a:lnTo>
                  <a:lnTo>
                    <a:pt x="426" y="432"/>
                  </a:lnTo>
                  <a:lnTo>
                    <a:pt x="412" y="444"/>
                  </a:lnTo>
                  <a:lnTo>
                    <a:pt x="406" y="448"/>
                  </a:lnTo>
                  <a:lnTo>
                    <a:pt x="406" y="448"/>
                  </a:lnTo>
                  <a:lnTo>
                    <a:pt x="404" y="448"/>
                  </a:lnTo>
                  <a:lnTo>
                    <a:pt x="352" y="448"/>
                  </a:lnTo>
                  <a:lnTo>
                    <a:pt x="332" y="468"/>
                  </a:lnTo>
                  <a:lnTo>
                    <a:pt x="332" y="468"/>
                  </a:lnTo>
                  <a:lnTo>
                    <a:pt x="330" y="468"/>
                  </a:lnTo>
                  <a:lnTo>
                    <a:pt x="330" y="468"/>
                  </a:lnTo>
                  <a:lnTo>
                    <a:pt x="274" y="460"/>
                  </a:lnTo>
                  <a:lnTo>
                    <a:pt x="274" y="460"/>
                  </a:lnTo>
                  <a:lnTo>
                    <a:pt x="268" y="466"/>
                  </a:lnTo>
                  <a:lnTo>
                    <a:pt x="260" y="470"/>
                  </a:lnTo>
                  <a:lnTo>
                    <a:pt x="254" y="470"/>
                  </a:lnTo>
                  <a:lnTo>
                    <a:pt x="248"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4" y="494"/>
                  </a:lnTo>
                  <a:lnTo>
                    <a:pt x="102" y="494"/>
                  </a:lnTo>
                  <a:lnTo>
                    <a:pt x="102" y="494"/>
                  </a:lnTo>
                  <a:lnTo>
                    <a:pt x="102" y="494"/>
                  </a:lnTo>
                  <a:lnTo>
                    <a:pt x="86" y="486"/>
                  </a:lnTo>
                  <a:lnTo>
                    <a:pt x="66" y="480"/>
                  </a:lnTo>
                  <a:lnTo>
                    <a:pt x="66" y="480"/>
                  </a:lnTo>
                  <a:lnTo>
                    <a:pt x="60" y="482"/>
                  </a:lnTo>
                  <a:lnTo>
                    <a:pt x="54" y="484"/>
                  </a:lnTo>
                  <a:lnTo>
                    <a:pt x="38" y="496"/>
                  </a:lnTo>
                  <a:lnTo>
                    <a:pt x="38" y="496"/>
                  </a:lnTo>
                  <a:lnTo>
                    <a:pt x="20" y="512"/>
                  </a:lnTo>
                  <a:lnTo>
                    <a:pt x="14" y="520"/>
                  </a:lnTo>
                  <a:lnTo>
                    <a:pt x="10" y="528"/>
                  </a:lnTo>
                  <a:lnTo>
                    <a:pt x="10" y="528"/>
                  </a:lnTo>
                  <a:lnTo>
                    <a:pt x="12" y="530"/>
                  </a:lnTo>
                  <a:lnTo>
                    <a:pt x="14" y="536"/>
                  </a:lnTo>
                  <a:lnTo>
                    <a:pt x="14" y="536"/>
                  </a:lnTo>
                  <a:lnTo>
                    <a:pt x="16" y="546"/>
                  </a:lnTo>
                  <a:lnTo>
                    <a:pt x="16" y="554"/>
                  </a:lnTo>
                  <a:lnTo>
                    <a:pt x="16" y="554"/>
                  </a:lnTo>
                  <a:lnTo>
                    <a:pt x="14" y="562"/>
                  </a:lnTo>
                  <a:lnTo>
                    <a:pt x="10" y="568"/>
                  </a:lnTo>
                  <a:lnTo>
                    <a:pt x="10" y="568"/>
                  </a:lnTo>
                  <a:lnTo>
                    <a:pt x="6" y="570"/>
                  </a:lnTo>
                  <a:lnTo>
                    <a:pt x="4" y="574"/>
                  </a:lnTo>
                  <a:lnTo>
                    <a:pt x="0" y="590"/>
                  </a:lnTo>
                  <a:lnTo>
                    <a:pt x="14" y="598"/>
                  </a:lnTo>
                  <a:lnTo>
                    <a:pt x="30" y="580"/>
                  </a:lnTo>
                  <a:lnTo>
                    <a:pt x="54" y="604"/>
                  </a:lnTo>
                  <a:lnTo>
                    <a:pt x="54" y="606"/>
                  </a:lnTo>
                  <a:lnTo>
                    <a:pt x="58" y="650"/>
                  </a:lnTo>
                  <a:lnTo>
                    <a:pt x="58" y="652"/>
                  </a:lnTo>
                  <a:lnTo>
                    <a:pt x="58" y="652"/>
                  </a:lnTo>
                  <a:lnTo>
                    <a:pt x="44" y="712"/>
                  </a:lnTo>
                  <a:lnTo>
                    <a:pt x="42" y="712"/>
                  </a:lnTo>
                  <a:lnTo>
                    <a:pt x="42" y="712"/>
                  </a:lnTo>
                  <a:lnTo>
                    <a:pt x="18" y="712"/>
                  </a:lnTo>
                  <a:lnTo>
                    <a:pt x="12" y="714"/>
                  </a:lnTo>
                  <a:lnTo>
                    <a:pt x="6" y="716"/>
                  </a:lnTo>
                  <a:lnTo>
                    <a:pt x="6" y="716"/>
                  </a:lnTo>
                  <a:lnTo>
                    <a:pt x="8" y="720"/>
                  </a:lnTo>
                  <a:lnTo>
                    <a:pt x="12" y="724"/>
                  </a:lnTo>
                  <a:lnTo>
                    <a:pt x="28" y="736"/>
                  </a:lnTo>
                  <a:lnTo>
                    <a:pt x="40" y="734"/>
                  </a:lnTo>
                  <a:lnTo>
                    <a:pt x="42" y="734"/>
                  </a:lnTo>
                  <a:lnTo>
                    <a:pt x="42" y="734"/>
                  </a:lnTo>
                  <a:lnTo>
                    <a:pt x="70" y="760"/>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12" y="860"/>
                  </a:lnTo>
                  <a:lnTo>
                    <a:pt x="128" y="868"/>
                  </a:lnTo>
                  <a:lnTo>
                    <a:pt x="170" y="886"/>
                  </a:lnTo>
                  <a:lnTo>
                    <a:pt x="172" y="888"/>
                  </a:lnTo>
                  <a:lnTo>
                    <a:pt x="174" y="888"/>
                  </a:lnTo>
                  <a:lnTo>
                    <a:pt x="178" y="952"/>
                  </a:lnTo>
                  <a:lnTo>
                    <a:pt x="178" y="952"/>
                  </a:lnTo>
                  <a:lnTo>
                    <a:pt x="180" y="962"/>
                  </a:lnTo>
                  <a:lnTo>
                    <a:pt x="186" y="970"/>
                  </a:lnTo>
                  <a:lnTo>
                    <a:pt x="194" y="976"/>
                  </a:lnTo>
                  <a:lnTo>
                    <a:pt x="206" y="982"/>
                  </a:lnTo>
                  <a:lnTo>
                    <a:pt x="210" y="980"/>
                  </a:lnTo>
                  <a:lnTo>
                    <a:pt x="210" y="980"/>
                  </a:lnTo>
                  <a:lnTo>
                    <a:pt x="212" y="980"/>
                  </a:lnTo>
                  <a:lnTo>
                    <a:pt x="256" y="986"/>
                  </a:lnTo>
                  <a:lnTo>
                    <a:pt x="260" y="986"/>
                  </a:lnTo>
                  <a:lnTo>
                    <a:pt x="260" y="986"/>
                  </a:lnTo>
                  <a:lnTo>
                    <a:pt x="260" y="984"/>
                  </a:lnTo>
                  <a:lnTo>
                    <a:pt x="260" y="984"/>
                  </a:lnTo>
                  <a:lnTo>
                    <a:pt x="268" y="968"/>
                  </a:lnTo>
                  <a:lnTo>
                    <a:pt x="268" y="966"/>
                  </a:lnTo>
                  <a:lnTo>
                    <a:pt x="268" y="966"/>
                  </a:lnTo>
                  <a:lnTo>
                    <a:pt x="268" y="960"/>
                  </a:lnTo>
                  <a:lnTo>
                    <a:pt x="270" y="956"/>
                  </a:lnTo>
                  <a:lnTo>
                    <a:pt x="274" y="952"/>
                  </a:lnTo>
                  <a:lnTo>
                    <a:pt x="278" y="948"/>
                  </a:lnTo>
                  <a:lnTo>
                    <a:pt x="278" y="948"/>
                  </a:lnTo>
                  <a:lnTo>
                    <a:pt x="286" y="940"/>
                  </a:lnTo>
                  <a:lnTo>
                    <a:pt x="290" y="932"/>
                  </a:lnTo>
                  <a:lnTo>
                    <a:pt x="290" y="932"/>
                  </a:lnTo>
                  <a:lnTo>
                    <a:pt x="290" y="932"/>
                  </a:lnTo>
                  <a:lnTo>
                    <a:pt x="294" y="928"/>
                  </a:lnTo>
                  <a:lnTo>
                    <a:pt x="298" y="926"/>
                  </a:lnTo>
                  <a:lnTo>
                    <a:pt x="306" y="926"/>
                  </a:lnTo>
                  <a:lnTo>
                    <a:pt x="314" y="928"/>
                  </a:lnTo>
                  <a:lnTo>
                    <a:pt x="316" y="928"/>
                  </a:lnTo>
                  <a:lnTo>
                    <a:pt x="316" y="928"/>
                  </a:lnTo>
                  <a:lnTo>
                    <a:pt x="330" y="936"/>
                  </a:lnTo>
                  <a:lnTo>
                    <a:pt x="382" y="946"/>
                  </a:lnTo>
                  <a:lnTo>
                    <a:pt x="412" y="944"/>
                  </a:lnTo>
                  <a:lnTo>
                    <a:pt x="434" y="934"/>
                  </a:lnTo>
                  <a:lnTo>
                    <a:pt x="434" y="934"/>
                  </a:lnTo>
                  <a:lnTo>
                    <a:pt x="440" y="928"/>
                  </a:lnTo>
                  <a:lnTo>
                    <a:pt x="444" y="924"/>
                  </a:lnTo>
                  <a:lnTo>
                    <a:pt x="444" y="924"/>
                  </a:lnTo>
                  <a:lnTo>
                    <a:pt x="452" y="924"/>
                  </a:lnTo>
                  <a:lnTo>
                    <a:pt x="460" y="930"/>
                  </a:lnTo>
                  <a:lnTo>
                    <a:pt x="464" y="932"/>
                  </a:lnTo>
                  <a:lnTo>
                    <a:pt x="464" y="932"/>
                  </a:lnTo>
                  <a:lnTo>
                    <a:pt x="468" y="938"/>
                  </a:lnTo>
                  <a:lnTo>
                    <a:pt x="472" y="948"/>
                  </a:lnTo>
                  <a:lnTo>
                    <a:pt x="488" y="960"/>
                  </a:lnTo>
                  <a:lnTo>
                    <a:pt x="500" y="960"/>
                  </a:lnTo>
                  <a:lnTo>
                    <a:pt x="502" y="960"/>
                  </a:lnTo>
                  <a:lnTo>
                    <a:pt x="502" y="960"/>
                  </a:lnTo>
                  <a:lnTo>
                    <a:pt x="504" y="960"/>
                  </a:lnTo>
                  <a:lnTo>
                    <a:pt x="520" y="968"/>
                  </a:lnTo>
                  <a:lnTo>
                    <a:pt x="552" y="964"/>
                  </a:lnTo>
                  <a:lnTo>
                    <a:pt x="570" y="960"/>
                  </a:lnTo>
                  <a:lnTo>
                    <a:pt x="614" y="964"/>
                  </a:lnTo>
                  <a:lnTo>
                    <a:pt x="634" y="958"/>
                  </a:lnTo>
                  <a:lnTo>
                    <a:pt x="658" y="948"/>
                  </a:lnTo>
                  <a:lnTo>
                    <a:pt x="658" y="948"/>
                  </a:lnTo>
                  <a:lnTo>
                    <a:pt x="666" y="944"/>
                  </a:lnTo>
                  <a:lnTo>
                    <a:pt x="676" y="940"/>
                  </a:lnTo>
                  <a:lnTo>
                    <a:pt x="720" y="940"/>
                  </a:lnTo>
                  <a:lnTo>
                    <a:pt x="736" y="934"/>
                  </a:lnTo>
                  <a:lnTo>
                    <a:pt x="736" y="934"/>
                  </a:lnTo>
                  <a:lnTo>
                    <a:pt x="746" y="930"/>
                  </a:lnTo>
                  <a:lnTo>
                    <a:pt x="754" y="928"/>
                  </a:lnTo>
                  <a:lnTo>
                    <a:pt x="778" y="928"/>
                  </a:lnTo>
                  <a:lnTo>
                    <a:pt x="790" y="936"/>
                  </a:lnTo>
                  <a:lnTo>
                    <a:pt x="826" y="944"/>
                  </a:lnTo>
                  <a:lnTo>
                    <a:pt x="826" y="944"/>
                  </a:lnTo>
                  <a:lnTo>
                    <a:pt x="830" y="944"/>
                  </a:lnTo>
                  <a:lnTo>
                    <a:pt x="832" y="948"/>
                  </a:lnTo>
                  <a:lnTo>
                    <a:pt x="842" y="956"/>
                  </a:lnTo>
                  <a:lnTo>
                    <a:pt x="858" y="964"/>
                  </a:lnTo>
                  <a:lnTo>
                    <a:pt x="858" y="966"/>
                  </a:lnTo>
                  <a:lnTo>
                    <a:pt x="892" y="968"/>
                  </a:lnTo>
                  <a:lnTo>
                    <a:pt x="892" y="968"/>
                  </a:lnTo>
                  <a:lnTo>
                    <a:pt x="892" y="968"/>
                  </a:lnTo>
                  <a:lnTo>
                    <a:pt x="908" y="976"/>
                  </a:lnTo>
                  <a:lnTo>
                    <a:pt x="928" y="980"/>
                  </a:lnTo>
                  <a:lnTo>
                    <a:pt x="928" y="980"/>
                  </a:lnTo>
                  <a:lnTo>
                    <a:pt x="946" y="982"/>
                  </a:lnTo>
                  <a:lnTo>
                    <a:pt x="950" y="972"/>
                  </a:lnTo>
                  <a:lnTo>
                    <a:pt x="942" y="956"/>
                  </a:lnTo>
                  <a:lnTo>
                    <a:pt x="940" y="940"/>
                  </a:lnTo>
                  <a:lnTo>
                    <a:pt x="940" y="940"/>
                  </a:lnTo>
                  <a:lnTo>
                    <a:pt x="938" y="940"/>
                  </a:lnTo>
                  <a:lnTo>
                    <a:pt x="942" y="936"/>
                  </a:lnTo>
                  <a:lnTo>
                    <a:pt x="952" y="922"/>
                  </a:lnTo>
                  <a:lnTo>
                    <a:pt x="952" y="920"/>
                  </a:lnTo>
                  <a:lnTo>
                    <a:pt x="952" y="920"/>
                  </a:lnTo>
                  <a:lnTo>
                    <a:pt x="954" y="920"/>
                  </a:lnTo>
                  <a:lnTo>
                    <a:pt x="954" y="920"/>
                  </a:lnTo>
                  <a:lnTo>
                    <a:pt x="964" y="912"/>
                  </a:lnTo>
                  <a:lnTo>
                    <a:pt x="964" y="912"/>
                  </a:lnTo>
                  <a:lnTo>
                    <a:pt x="962" y="908"/>
                  </a:lnTo>
                  <a:lnTo>
                    <a:pt x="958" y="892"/>
                  </a:lnTo>
                  <a:lnTo>
                    <a:pt x="958" y="892"/>
                  </a:lnTo>
                  <a:lnTo>
                    <a:pt x="956" y="888"/>
                  </a:lnTo>
                  <a:lnTo>
                    <a:pt x="950" y="884"/>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6" y="748"/>
                  </a:lnTo>
                  <a:lnTo>
                    <a:pt x="1088" y="736"/>
                  </a:lnTo>
                  <a:lnTo>
                    <a:pt x="1090" y="734"/>
                  </a:lnTo>
                  <a:lnTo>
                    <a:pt x="1090" y="718"/>
                  </a:lnTo>
                  <a:lnTo>
                    <a:pt x="1086" y="704"/>
                  </a:lnTo>
                  <a:lnTo>
                    <a:pt x="1086" y="704"/>
                  </a:lnTo>
                  <a:lnTo>
                    <a:pt x="1086" y="702"/>
                  </a:lnTo>
                  <a:lnTo>
                    <a:pt x="1094" y="686"/>
                  </a:lnTo>
                  <a:lnTo>
                    <a:pt x="1094" y="686"/>
                  </a:lnTo>
                  <a:lnTo>
                    <a:pt x="1100" y="678"/>
                  </a:lnTo>
                  <a:lnTo>
                    <a:pt x="1102" y="676"/>
                  </a:lnTo>
                  <a:lnTo>
                    <a:pt x="1106" y="676"/>
                  </a:lnTo>
                  <a:lnTo>
                    <a:pt x="1126" y="676"/>
                  </a:lnTo>
                  <a:lnTo>
                    <a:pt x="1126" y="676"/>
                  </a:lnTo>
                  <a:lnTo>
                    <a:pt x="1132" y="676"/>
                  </a:lnTo>
                  <a:lnTo>
                    <a:pt x="1138" y="672"/>
                  </a:lnTo>
                  <a:lnTo>
                    <a:pt x="1170" y="630"/>
                  </a:lnTo>
                  <a:lnTo>
                    <a:pt x="1170" y="628"/>
                  </a:lnTo>
                  <a:lnTo>
                    <a:pt x="1170" y="628"/>
                  </a:lnTo>
                  <a:lnTo>
                    <a:pt x="1186" y="614"/>
                  </a:lnTo>
                  <a:lnTo>
                    <a:pt x="1188" y="612"/>
                  </a:lnTo>
                  <a:lnTo>
                    <a:pt x="1188" y="612"/>
                  </a:lnTo>
                  <a:lnTo>
                    <a:pt x="1196" y="610"/>
                  </a:lnTo>
                  <a:lnTo>
                    <a:pt x="1202" y="608"/>
                  </a:lnTo>
                  <a:lnTo>
                    <a:pt x="1206" y="604"/>
                  </a:lnTo>
                  <a:lnTo>
                    <a:pt x="1206" y="604"/>
                  </a:lnTo>
                  <a:lnTo>
                    <a:pt x="1214" y="596"/>
                  </a:lnTo>
                  <a:lnTo>
                    <a:pt x="1218" y="592"/>
                  </a:lnTo>
                  <a:lnTo>
                    <a:pt x="1246" y="598"/>
                  </a:lnTo>
                  <a:lnTo>
                    <a:pt x="1270" y="588"/>
                  </a:lnTo>
                  <a:lnTo>
                    <a:pt x="1270" y="588"/>
                  </a:lnTo>
                  <a:lnTo>
                    <a:pt x="1270" y="588"/>
                  </a:lnTo>
                  <a:lnTo>
                    <a:pt x="1270" y="588"/>
                  </a:lnTo>
                  <a:lnTo>
                    <a:pt x="1270" y="588"/>
                  </a:lnTo>
                  <a:lnTo>
                    <a:pt x="1284" y="586"/>
                  </a:lnTo>
                  <a:lnTo>
                    <a:pt x="1296" y="580"/>
                  </a:lnTo>
                  <a:lnTo>
                    <a:pt x="1296" y="562"/>
                  </a:lnTo>
                  <a:lnTo>
                    <a:pt x="1298" y="540"/>
                  </a:lnTo>
                  <a:lnTo>
                    <a:pt x="1298" y="538"/>
                  </a:lnTo>
                  <a:lnTo>
                    <a:pt x="1298" y="538"/>
                  </a:lnTo>
                  <a:lnTo>
                    <a:pt x="1298" y="538"/>
                  </a:lnTo>
                  <a:lnTo>
                    <a:pt x="1302" y="532"/>
                  </a:lnTo>
                  <a:lnTo>
                    <a:pt x="1302" y="5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1" name="Freeform 9"/>
            <p:cNvSpPr>
              <a:spLocks/>
            </p:cNvSpPr>
            <p:nvPr/>
          </p:nvSpPr>
          <p:spPr bwMode="auto">
            <a:xfrm>
              <a:off x="2066925" y="3161619"/>
              <a:ext cx="1289050" cy="923925"/>
            </a:xfrm>
            <a:custGeom>
              <a:avLst/>
              <a:gdLst>
                <a:gd name="T0" fmla="*/ 482 w 812"/>
                <a:gd name="T1" fmla="*/ 58 h 582"/>
                <a:gd name="T2" fmla="*/ 436 w 812"/>
                <a:gd name="T3" fmla="*/ 74 h 582"/>
                <a:gd name="T4" fmla="*/ 356 w 812"/>
                <a:gd name="T5" fmla="*/ 18 h 582"/>
                <a:gd name="T6" fmla="*/ 314 w 812"/>
                <a:gd name="T7" fmla="*/ 6 h 582"/>
                <a:gd name="T8" fmla="*/ 248 w 812"/>
                <a:gd name="T9" fmla="*/ 6 h 582"/>
                <a:gd name="T10" fmla="*/ 196 w 812"/>
                <a:gd name="T11" fmla="*/ 20 h 582"/>
                <a:gd name="T12" fmla="*/ 158 w 812"/>
                <a:gd name="T13" fmla="*/ 28 h 582"/>
                <a:gd name="T14" fmla="*/ 82 w 812"/>
                <a:gd name="T15" fmla="*/ 40 h 582"/>
                <a:gd name="T16" fmla="*/ 98 w 812"/>
                <a:gd name="T17" fmla="*/ 90 h 582"/>
                <a:gd name="T18" fmla="*/ 120 w 812"/>
                <a:gd name="T19" fmla="*/ 118 h 582"/>
                <a:gd name="T20" fmla="*/ 102 w 812"/>
                <a:gd name="T21" fmla="*/ 166 h 582"/>
                <a:gd name="T22" fmla="*/ 112 w 812"/>
                <a:gd name="T23" fmla="*/ 204 h 582"/>
                <a:gd name="T24" fmla="*/ 96 w 812"/>
                <a:gd name="T25" fmla="*/ 216 h 582"/>
                <a:gd name="T26" fmla="*/ 44 w 812"/>
                <a:gd name="T27" fmla="*/ 202 h 582"/>
                <a:gd name="T28" fmla="*/ 16 w 812"/>
                <a:gd name="T29" fmla="*/ 248 h 582"/>
                <a:gd name="T30" fmla="*/ 4 w 812"/>
                <a:gd name="T31" fmla="*/ 262 h 582"/>
                <a:gd name="T32" fmla="*/ 18 w 812"/>
                <a:gd name="T33" fmla="*/ 310 h 582"/>
                <a:gd name="T34" fmla="*/ 0 w 812"/>
                <a:gd name="T35" fmla="*/ 370 h 582"/>
                <a:gd name="T36" fmla="*/ 40 w 812"/>
                <a:gd name="T37" fmla="*/ 422 h 582"/>
                <a:gd name="T38" fmla="*/ 76 w 812"/>
                <a:gd name="T39" fmla="*/ 418 h 582"/>
                <a:gd name="T40" fmla="*/ 92 w 812"/>
                <a:gd name="T41" fmla="*/ 426 h 582"/>
                <a:gd name="T42" fmla="*/ 126 w 812"/>
                <a:gd name="T43" fmla="*/ 458 h 582"/>
                <a:gd name="T44" fmla="*/ 160 w 812"/>
                <a:gd name="T45" fmla="*/ 474 h 582"/>
                <a:gd name="T46" fmla="*/ 232 w 812"/>
                <a:gd name="T47" fmla="*/ 498 h 582"/>
                <a:gd name="T48" fmla="*/ 304 w 812"/>
                <a:gd name="T49" fmla="*/ 496 h 582"/>
                <a:gd name="T50" fmla="*/ 340 w 812"/>
                <a:gd name="T51" fmla="*/ 536 h 582"/>
                <a:gd name="T52" fmla="*/ 350 w 812"/>
                <a:gd name="T53" fmla="*/ 554 h 582"/>
                <a:gd name="T54" fmla="*/ 366 w 812"/>
                <a:gd name="T55" fmla="*/ 578 h 582"/>
                <a:gd name="T56" fmla="*/ 404 w 812"/>
                <a:gd name="T57" fmla="*/ 554 h 582"/>
                <a:gd name="T58" fmla="*/ 444 w 812"/>
                <a:gd name="T59" fmla="*/ 554 h 582"/>
                <a:gd name="T60" fmla="*/ 452 w 812"/>
                <a:gd name="T61" fmla="*/ 522 h 582"/>
                <a:gd name="T62" fmla="*/ 484 w 812"/>
                <a:gd name="T63" fmla="*/ 458 h 582"/>
                <a:gd name="T64" fmla="*/ 480 w 812"/>
                <a:gd name="T65" fmla="*/ 418 h 582"/>
                <a:gd name="T66" fmla="*/ 532 w 812"/>
                <a:gd name="T67" fmla="*/ 414 h 582"/>
                <a:gd name="T68" fmla="*/ 560 w 812"/>
                <a:gd name="T69" fmla="*/ 452 h 582"/>
                <a:gd name="T70" fmla="*/ 580 w 812"/>
                <a:gd name="T71" fmla="*/ 468 h 582"/>
                <a:gd name="T72" fmla="*/ 598 w 812"/>
                <a:gd name="T73" fmla="*/ 498 h 582"/>
                <a:gd name="T74" fmla="*/ 650 w 812"/>
                <a:gd name="T75" fmla="*/ 518 h 582"/>
                <a:gd name="T76" fmla="*/ 664 w 812"/>
                <a:gd name="T77" fmla="*/ 522 h 582"/>
                <a:gd name="T78" fmla="*/ 700 w 812"/>
                <a:gd name="T79" fmla="*/ 508 h 582"/>
                <a:gd name="T80" fmla="*/ 698 w 812"/>
                <a:gd name="T81" fmla="*/ 480 h 582"/>
                <a:gd name="T82" fmla="*/ 696 w 812"/>
                <a:gd name="T83" fmla="*/ 460 h 582"/>
                <a:gd name="T84" fmla="*/ 690 w 812"/>
                <a:gd name="T85" fmla="*/ 406 h 582"/>
                <a:gd name="T86" fmla="*/ 746 w 812"/>
                <a:gd name="T87" fmla="*/ 392 h 582"/>
                <a:gd name="T88" fmla="*/ 728 w 812"/>
                <a:gd name="T89" fmla="*/ 374 h 582"/>
                <a:gd name="T90" fmla="*/ 782 w 812"/>
                <a:gd name="T91" fmla="*/ 314 h 582"/>
                <a:gd name="T92" fmla="*/ 800 w 812"/>
                <a:gd name="T93" fmla="*/ 256 h 582"/>
                <a:gd name="T94" fmla="*/ 778 w 812"/>
                <a:gd name="T95" fmla="*/ 182 h 582"/>
                <a:gd name="T96" fmla="*/ 736 w 812"/>
                <a:gd name="T97" fmla="*/ 158 h 582"/>
                <a:gd name="T98" fmla="*/ 664 w 812"/>
                <a:gd name="T99" fmla="*/ 94 h 582"/>
                <a:gd name="T100" fmla="*/ 644 w 812"/>
                <a:gd name="T101" fmla="*/ 106 h 582"/>
                <a:gd name="T102" fmla="*/ 596 w 812"/>
                <a:gd name="T103" fmla="*/ 62 h 582"/>
                <a:gd name="T104" fmla="*/ 560 w 812"/>
                <a:gd name="T105" fmla="*/ 52 h 582"/>
                <a:gd name="T106" fmla="*/ 542 w 812"/>
                <a:gd name="T107" fmla="*/ 56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2" h="582">
                  <a:moveTo>
                    <a:pt x="484" y="30"/>
                  </a:moveTo>
                  <a:lnTo>
                    <a:pt x="476" y="36"/>
                  </a:lnTo>
                  <a:lnTo>
                    <a:pt x="476" y="36"/>
                  </a:lnTo>
                  <a:lnTo>
                    <a:pt x="480" y="56"/>
                  </a:lnTo>
                  <a:lnTo>
                    <a:pt x="480" y="58"/>
                  </a:lnTo>
                  <a:lnTo>
                    <a:pt x="482" y="58"/>
                  </a:lnTo>
                  <a:lnTo>
                    <a:pt x="480" y="58"/>
                  </a:lnTo>
                  <a:lnTo>
                    <a:pt x="472" y="78"/>
                  </a:lnTo>
                  <a:lnTo>
                    <a:pt x="460" y="82"/>
                  </a:lnTo>
                  <a:lnTo>
                    <a:pt x="458" y="84"/>
                  </a:lnTo>
                  <a:lnTo>
                    <a:pt x="456" y="84"/>
                  </a:lnTo>
                  <a:lnTo>
                    <a:pt x="436" y="74"/>
                  </a:lnTo>
                  <a:lnTo>
                    <a:pt x="436" y="74"/>
                  </a:lnTo>
                  <a:lnTo>
                    <a:pt x="436" y="74"/>
                  </a:lnTo>
                  <a:lnTo>
                    <a:pt x="396" y="38"/>
                  </a:lnTo>
                  <a:lnTo>
                    <a:pt x="380" y="28"/>
                  </a:lnTo>
                  <a:lnTo>
                    <a:pt x="356" y="20"/>
                  </a:lnTo>
                  <a:lnTo>
                    <a:pt x="356" y="18"/>
                  </a:lnTo>
                  <a:lnTo>
                    <a:pt x="356" y="18"/>
                  </a:lnTo>
                  <a:lnTo>
                    <a:pt x="356" y="18"/>
                  </a:lnTo>
                  <a:lnTo>
                    <a:pt x="356" y="18"/>
                  </a:lnTo>
                  <a:lnTo>
                    <a:pt x="344" y="10"/>
                  </a:lnTo>
                  <a:lnTo>
                    <a:pt x="324" y="4"/>
                  </a:lnTo>
                  <a:lnTo>
                    <a:pt x="314" y="6"/>
                  </a:lnTo>
                  <a:lnTo>
                    <a:pt x="312" y="6"/>
                  </a:lnTo>
                  <a:lnTo>
                    <a:pt x="288" y="4"/>
                  </a:lnTo>
                  <a:lnTo>
                    <a:pt x="286" y="4"/>
                  </a:lnTo>
                  <a:lnTo>
                    <a:pt x="268" y="0"/>
                  </a:lnTo>
                  <a:lnTo>
                    <a:pt x="256" y="0"/>
                  </a:lnTo>
                  <a:lnTo>
                    <a:pt x="248" y="6"/>
                  </a:lnTo>
                  <a:lnTo>
                    <a:pt x="248" y="6"/>
                  </a:lnTo>
                  <a:lnTo>
                    <a:pt x="240" y="8"/>
                  </a:lnTo>
                  <a:lnTo>
                    <a:pt x="228" y="10"/>
                  </a:lnTo>
                  <a:lnTo>
                    <a:pt x="212" y="14"/>
                  </a:lnTo>
                  <a:lnTo>
                    <a:pt x="198" y="18"/>
                  </a:lnTo>
                  <a:lnTo>
                    <a:pt x="196" y="20"/>
                  </a:lnTo>
                  <a:lnTo>
                    <a:pt x="196" y="20"/>
                  </a:lnTo>
                  <a:lnTo>
                    <a:pt x="196" y="20"/>
                  </a:lnTo>
                  <a:lnTo>
                    <a:pt x="180" y="22"/>
                  </a:lnTo>
                  <a:lnTo>
                    <a:pt x="160" y="28"/>
                  </a:lnTo>
                  <a:lnTo>
                    <a:pt x="160" y="28"/>
                  </a:lnTo>
                  <a:lnTo>
                    <a:pt x="158" y="28"/>
                  </a:lnTo>
                  <a:lnTo>
                    <a:pt x="144" y="26"/>
                  </a:lnTo>
                  <a:lnTo>
                    <a:pt x="120" y="30"/>
                  </a:lnTo>
                  <a:lnTo>
                    <a:pt x="100" y="30"/>
                  </a:lnTo>
                  <a:lnTo>
                    <a:pt x="92" y="38"/>
                  </a:lnTo>
                  <a:lnTo>
                    <a:pt x="92" y="38"/>
                  </a:lnTo>
                  <a:lnTo>
                    <a:pt x="82" y="40"/>
                  </a:lnTo>
                  <a:lnTo>
                    <a:pt x="86" y="50"/>
                  </a:lnTo>
                  <a:lnTo>
                    <a:pt x="86" y="66"/>
                  </a:lnTo>
                  <a:lnTo>
                    <a:pt x="84" y="78"/>
                  </a:lnTo>
                  <a:lnTo>
                    <a:pt x="98" y="90"/>
                  </a:lnTo>
                  <a:lnTo>
                    <a:pt x="98" y="90"/>
                  </a:lnTo>
                  <a:lnTo>
                    <a:pt x="98" y="90"/>
                  </a:lnTo>
                  <a:lnTo>
                    <a:pt x="98" y="90"/>
                  </a:lnTo>
                  <a:lnTo>
                    <a:pt x="110" y="102"/>
                  </a:lnTo>
                  <a:lnTo>
                    <a:pt x="110" y="102"/>
                  </a:lnTo>
                  <a:lnTo>
                    <a:pt x="118" y="110"/>
                  </a:lnTo>
                  <a:lnTo>
                    <a:pt x="120" y="114"/>
                  </a:lnTo>
                  <a:lnTo>
                    <a:pt x="120" y="118"/>
                  </a:lnTo>
                  <a:lnTo>
                    <a:pt x="124" y="130"/>
                  </a:lnTo>
                  <a:lnTo>
                    <a:pt x="130" y="142"/>
                  </a:lnTo>
                  <a:lnTo>
                    <a:pt x="130" y="142"/>
                  </a:lnTo>
                  <a:lnTo>
                    <a:pt x="128" y="142"/>
                  </a:lnTo>
                  <a:lnTo>
                    <a:pt x="112" y="154"/>
                  </a:lnTo>
                  <a:lnTo>
                    <a:pt x="102" y="166"/>
                  </a:lnTo>
                  <a:lnTo>
                    <a:pt x="104" y="178"/>
                  </a:lnTo>
                  <a:lnTo>
                    <a:pt x="112" y="196"/>
                  </a:lnTo>
                  <a:lnTo>
                    <a:pt x="112" y="198"/>
                  </a:lnTo>
                  <a:lnTo>
                    <a:pt x="112" y="198"/>
                  </a:lnTo>
                  <a:lnTo>
                    <a:pt x="112" y="198"/>
                  </a:lnTo>
                  <a:lnTo>
                    <a:pt x="112" y="204"/>
                  </a:lnTo>
                  <a:lnTo>
                    <a:pt x="112" y="204"/>
                  </a:lnTo>
                  <a:lnTo>
                    <a:pt x="108" y="210"/>
                  </a:lnTo>
                  <a:lnTo>
                    <a:pt x="106" y="214"/>
                  </a:lnTo>
                  <a:lnTo>
                    <a:pt x="106" y="214"/>
                  </a:lnTo>
                  <a:lnTo>
                    <a:pt x="102" y="216"/>
                  </a:lnTo>
                  <a:lnTo>
                    <a:pt x="96" y="216"/>
                  </a:lnTo>
                  <a:lnTo>
                    <a:pt x="80" y="214"/>
                  </a:lnTo>
                  <a:lnTo>
                    <a:pt x="60" y="210"/>
                  </a:lnTo>
                  <a:lnTo>
                    <a:pt x="60" y="210"/>
                  </a:lnTo>
                  <a:lnTo>
                    <a:pt x="60" y="210"/>
                  </a:lnTo>
                  <a:lnTo>
                    <a:pt x="58" y="210"/>
                  </a:lnTo>
                  <a:lnTo>
                    <a:pt x="44" y="202"/>
                  </a:lnTo>
                  <a:lnTo>
                    <a:pt x="20" y="202"/>
                  </a:lnTo>
                  <a:lnTo>
                    <a:pt x="22" y="202"/>
                  </a:lnTo>
                  <a:lnTo>
                    <a:pt x="20" y="242"/>
                  </a:lnTo>
                  <a:lnTo>
                    <a:pt x="20" y="242"/>
                  </a:lnTo>
                  <a:lnTo>
                    <a:pt x="18" y="246"/>
                  </a:lnTo>
                  <a:lnTo>
                    <a:pt x="16" y="248"/>
                  </a:lnTo>
                  <a:lnTo>
                    <a:pt x="8" y="250"/>
                  </a:lnTo>
                  <a:lnTo>
                    <a:pt x="8" y="250"/>
                  </a:lnTo>
                  <a:lnTo>
                    <a:pt x="6" y="254"/>
                  </a:lnTo>
                  <a:lnTo>
                    <a:pt x="6" y="262"/>
                  </a:lnTo>
                  <a:lnTo>
                    <a:pt x="6" y="262"/>
                  </a:lnTo>
                  <a:lnTo>
                    <a:pt x="4" y="262"/>
                  </a:lnTo>
                  <a:lnTo>
                    <a:pt x="4" y="272"/>
                  </a:lnTo>
                  <a:lnTo>
                    <a:pt x="4" y="272"/>
                  </a:lnTo>
                  <a:lnTo>
                    <a:pt x="10" y="280"/>
                  </a:lnTo>
                  <a:lnTo>
                    <a:pt x="14" y="284"/>
                  </a:lnTo>
                  <a:lnTo>
                    <a:pt x="18" y="304"/>
                  </a:lnTo>
                  <a:lnTo>
                    <a:pt x="18" y="310"/>
                  </a:lnTo>
                  <a:lnTo>
                    <a:pt x="18" y="310"/>
                  </a:lnTo>
                  <a:lnTo>
                    <a:pt x="16" y="322"/>
                  </a:lnTo>
                  <a:lnTo>
                    <a:pt x="10" y="338"/>
                  </a:lnTo>
                  <a:lnTo>
                    <a:pt x="0" y="358"/>
                  </a:lnTo>
                  <a:lnTo>
                    <a:pt x="0" y="362"/>
                  </a:lnTo>
                  <a:lnTo>
                    <a:pt x="0" y="370"/>
                  </a:lnTo>
                  <a:lnTo>
                    <a:pt x="12" y="384"/>
                  </a:lnTo>
                  <a:lnTo>
                    <a:pt x="12" y="384"/>
                  </a:lnTo>
                  <a:lnTo>
                    <a:pt x="16" y="394"/>
                  </a:lnTo>
                  <a:lnTo>
                    <a:pt x="26" y="406"/>
                  </a:lnTo>
                  <a:lnTo>
                    <a:pt x="40" y="422"/>
                  </a:lnTo>
                  <a:lnTo>
                    <a:pt x="40" y="422"/>
                  </a:lnTo>
                  <a:lnTo>
                    <a:pt x="48" y="430"/>
                  </a:lnTo>
                  <a:lnTo>
                    <a:pt x="52" y="430"/>
                  </a:lnTo>
                  <a:lnTo>
                    <a:pt x="68" y="422"/>
                  </a:lnTo>
                  <a:lnTo>
                    <a:pt x="68" y="422"/>
                  </a:lnTo>
                  <a:lnTo>
                    <a:pt x="72" y="418"/>
                  </a:lnTo>
                  <a:lnTo>
                    <a:pt x="76" y="418"/>
                  </a:lnTo>
                  <a:lnTo>
                    <a:pt x="76" y="418"/>
                  </a:lnTo>
                  <a:lnTo>
                    <a:pt x="84" y="420"/>
                  </a:lnTo>
                  <a:lnTo>
                    <a:pt x="92" y="424"/>
                  </a:lnTo>
                  <a:lnTo>
                    <a:pt x="92" y="424"/>
                  </a:lnTo>
                  <a:lnTo>
                    <a:pt x="92" y="424"/>
                  </a:lnTo>
                  <a:lnTo>
                    <a:pt x="92" y="426"/>
                  </a:lnTo>
                  <a:lnTo>
                    <a:pt x="100" y="434"/>
                  </a:lnTo>
                  <a:lnTo>
                    <a:pt x="104" y="444"/>
                  </a:lnTo>
                  <a:lnTo>
                    <a:pt x="108" y="448"/>
                  </a:lnTo>
                  <a:lnTo>
                    <a:pt x="110" y="450"/>
                  </a:lnTo>
                  <a:lnTo>
                    <a:pt x="120" y="458"/>
                  </a:lnTo>
                  <a:lnTo>
                    <a:pt x="126" y="458"/>
                  </a:lnTo>
                  <a:lnTo>
                    <a:pt x="126" y="458"/>
                  </a:lnTo>
                  <a:lnTo>
                    <a:pt x="132" y="460"/>
                  </a:lnTo>
                  <a:lnTo>
                    <a:pt x="136" y="464"/>
                  </a:lnTo>
                  <a:lnTo>
                    <a:pt x="136" y="464"/>
                  </a:lnTo>
                  <a:lnTo>
                    <a:pt x="144" y="468"/>
                  </a:lnTo>
                  <a:lnTo>
                    <a:pt x="160" y="474"/>
                  </a:lnTo>
                  <a:lnTo>
                    <a:pt x="162" y="474"/>
                  </a:lnTo>
                  <a:lnTo>
                    <a:pt x="186" y="482"/>
                  </a:lnTo>
                  <a:lnTo>
                    <a:pt x="186" y="482"/>
                  </a:lnTo>
                  <a:lnTo>
                    <a:pt x="188" y="482"/>
                  </a:lnTo>
                  <a:lnTo>
                    <a:pt x="204" y="490"/>
                  </a:lnTo>
                  <a:lnTo>
                    <a:pt x="232" y="498"/>
                  </a:lnTo>
                  <a:lnTo>
                    <a:pt x="234" y="498"/>
                  </a:lnTo>
                  <a:lnTo>
                    <a:pt x="272" y="500"/>
                  </a:lnTo>
                  <a:lnTo>
                    <a:pt x="288" y="494"/>
                  </a:lnTo>
                  <a:lnTo>
                    <a:pt x="304" y="494"/>
                  </a:lnTo>
                  <a:lnTo>
                    <a:pt x="304" y="494"/>
                  </a:lnTo>
                  <a:lnTo>
                    <a:pt x="304" y="496"/>
                  </a:lnTo>
                  <a:lnTo>
                    <a:pt x="316" y="512"/>
                  </a:lnTo>
                  <a:lnTo>
                    <a:pt x="316" y="512"/>
                  </a:lnTo>
                  <a:lnTo>
                    <a:pt x="316" y="512"/>
                  </a:lnTo>
                  <a:lnTo>
                    <a:pt x="324" y="526"/>
                  </a:lnTo>
                  <a:lnTo>
                    <a:pt x="332" y="532"/>
                  </a:lnTo>
                  <a:lnTo>
                    <a:pt x="340" y="536"/>
                  </a:lnTo>
                  <a:lnTo>
                    <a:pt x="340" y="538"/>
                  </a:lnTo>
                  <a:lnTo>
                    <a:pt x="340" y="538"/>
                  </a:lnTo>
                  <a:lnTo>
                    <a:pt x="342" y="538"/>
                  </a:lnTo>
                  <a:lnTo>
                    <a:pt x="348" y="554"/>
                  </a:lnTo>
                  <a:lnTo>
                    <a:pt x="348" y="554"/>
                  </a:lnTo>
                  <a:lnTo>
                    <a:pt x="350" y="554"/>
                  </a:lnTo>
                  <a:lnTo>
                    <a:pt x="350" y="556"/>
                  </a:lnTo>
                  <a:lnTo>
                    <a:pt x="354" y="574"/>
                  </a:lnTo>
                  <a:lnTo>
                    <a:pt x="364" y="578"/>
                  </a:lnTo>
                  <a:lnTo>
                    <a:pt x="366" y="578"/>
                  </a:lnTo>
                  <a:lnTo>
                    <a:pt x="366" y="578"/>
                  </a:lnTo>
                  <a:lnTo>
                    <a:pt x="366" y="578"/>
                  </a:lnTo>
                  <a:lnTo>
                    <a:pt x="376" y="582"/>
                  </a:lnTo>
                  <a:lnTo>
                    <a:pt x="388" y="580"/>
                  </a:lnTo>
                  <a:lnTo>
                    <a:pt x="390" y="568"/>
                  </a:lnTo>
                  <a:lnTo>
                    <a:pt x="390" y="568"/>
                  </a:lnTo>
                  <a:lnTo>
                    <a:pt x="392" y="566"/>
                  </a:lnTo>
                  <a:lnTo>
                    <a:pt x="404" y="554"/>
                  </a:lnTo>
                  <a:lnTo>
                    <a:pt x="420" y="558"/>
                  </a:lnTo>
                  <a:lnTo>
                    <a:pt x="420" y="558"/>
                  </a:lnTo>
                  <a:lnTo>
                    <a:pt x="428" y="574"/>
                  </a:lnTo>
                  <a:lnTo>
                    <a:pt x="442" y="570"/>
                  </a:lnTo>
                  <a:lnTo>
                    <a:pt x="444" y="554"/>
                  </a:lnTo>
                  <a:lnTo>
                    <a:pt x="444" y="554"/>
                  </a:lnTo>
                  <a:lnTo>
                    <a:pt x="444" y="552"/>
                  </a:lnTo>
                  <a:lnTo>
                    <a:pt x="444" y="552"/>
                  </a:lnTo>
                  <a:lnTo>
                    <a:pt x="456" y="546"/>
                  </a:lnTo>
                  <a:lnTo>
                    <a:pt x="452" y="524"/>
                  </a:lnTo>
                  <a:lnTo>
                    <a:pt x="452" y="522"/>
                  </a:lnTo>
                  <a:lnTo>
                    <a:pt x="452" y="522"/>
                  </a:lnTo>
                  <a:lnTo>
                    <a:pt x="452" y="522"/>
                  </a:lnTo>
                  <a:lnTo>
                    <a:pt x="464" y="496"/>
                  </a:lnTo>
                  <a:lnTo>
                    <a:pt x="476" y="492"/>
                  </a:lnTo>
                  <a:lnTo>
                    <a:pt x="472" y="470"/>
                  </a:lnTo>
                  <a:lnTo>
                    <a:pt x="484" y="470"/>
                  </a:lnTo>
                  <a:lnTo>
                    <a:pt x="484" y="458"/>
                  </a:lnTo>
                  <a:lnTo>
                    <a:pt x="476" y="438"/>
                  </a:lnTo>
                  <a:lnTo>
                    <a:pt x="476" y="438"/>
                  </a:lnTo>
                  <a:lnTo>
                    <a:pt x="476" y="436"/>
                  </a:lnTo>
                  <a:lnTo>
                    <a:pt x="478" y="420"/>
                  </a:lnTo>
                  <a:lnTo>
                    <a:pt x="478" y="418"/>
                  </a:lnTo>
                  <a:lnTo>
                    <a:pt x="480" y="418"/>
                  </a:lnTo>
                  <a:lnTo>
                    <a:pt x="488" y="406"/>
                  </a:lnTo>
                  <a:lnTo>
                    <a:pt x="490" y="406"/>
                  </a:lnTo>
                  <a:lnTo>
                    <a:pt x="492" y="406"/>
                  </a:lnTo>
                  <a:lnTo>
                    <a:pt x="514" y="410"/>
                  </a:lnTo>
                  <a:lnTo>
                    <a:pt x="514" y="410"/>
                  </a:lnTo>
                  <a:lnTo>
                    <a:pt x="532" y="414"/>
                  </a:lnTo>
                  <a:lnTo>
                    <a:pt x="548" y="410"/>
                  </a:lnTo>
                  <a:lnTo>
                    <a:pt x="556" y="426"/>
                  </a:lnTo>
                  <a:lnTo>
                    <a:pt x="556" y="428"/>
                  </a:lnTo>
                  <a:lnTo>
                    <a:pt x="556" y="440"/>
                  </a:lnTo>
                  <a:lnTo>
                    <a:pt x="560" y="452"/>
                  </a:lnTo>
                  <a:lnTo>
                    <a:pt x="560" y="452"/>
                  </a:lnTo>
                  <a:lnTo>
                    <a:pt x="562" y="458"/>
                  </a:lnTo>
                  <a:lnTo>
                    <a:pt x="568" y="462"/>
                  </a:lnTo>
                  <a:lnTo>
                    <a:pt x="568" y="462"/>
                  </a:lnTo>
                  <a:lnTo>
                    <a:pt x="568" y="462"/>
                  </a:lnTo>
                  <a:lnTo>
                    <a:pt x="578" y="464"/>
                  </a:lnTo>
                  <a:lnTo>
                    <a:pt x="580" y="468"/>
                  </a:lnTo>
                  <a:lnTo>
                    <a:pt x="580" y="470"/>
                  </a:lnTo>
                  <a:lnTo>
                    <a:pt x="580" y="470"/>
                  </a:lnTo>
                  <a:lnTo>
                    <a:pt x="584" y="478"/>
                  </a:lnTo>
                  <a:lnTo>
                    <a:pt x="590" y="486"/>
                  </a:lnTo>
                  <a:lnTo>
                    <a:pt x="598" y="498"/>
                  </a:lnTo>
                  <a:lnTo>
                    <a:pt x="598" y="498"/>
                  </a:lnTo>
                  <a:lnTo>
                    <a:pt x="598" y="498"/>
                  </a:lnTo>
                  <a:lnTo>
                    <a:pt x="602" y="506"/>
                  </a:lnTo>
                  <a:lnTo>
                    <a:pt x="610" y="506"/>
                  </a:lnTo>
                  <a:lnTo>
                    <a:pt x="624" y="494"/>
                  </a:lnTo>
                  <a:lnTo>
                    <a:pt x="632" y="512"/>
                  </a:lnTo>
                  <a:lnTo>
                    <a:pt x="650" y="518"/>
                  </a:lnTo>
                  <a:lnTo>
                    <a:pt x="650" y="518"/>
                  </a:lnTo>
                  <a:lnTo>
                    <a:pt x="652" y="518"/>
                  </a:lnTo>
                  <a:lnTo>
                    <a:pt x="660" y="534"/>
                  </a:lnTo>
                  <a:lnTo>
                    <a:pt x="664" y="538"/>
                  </a:lnTo>
                  <a:lnTo>
                    <a:pt x="664" y="522"/>
                  </a:lnTo>
                  <a:lnTo>
                    <a:pt x="664" y="522"/>
                  </a:lnTo>
                  <a:lnTo>
                    <a:pt x="664" y="518"/>
                  </a:lnTo>
                  <a:lnTo>
                    <a:pt x="700" y="518"/>
                  </a:lnTo>
                  <a:lnTo>
                    <a:pt x="700" y="514"/>
                  </a:lnTo>
                  <a:lnTo>
                    <a:pt x="700" y="514"/>
                  </a:lnTo>
                  <a:lnTo>
                    <a:pt x="702" y="512"/>
                  </a:lnTo>
                  <a:lnTo>
                    <a:pt x="700" y="508"/>
                  </a:lnTo>
                  <a:lnTo>
                    <a:pt x="700" y="508"/>
                  </a:lnTo>
                  <a:lnTo>
                    <a:pt x="698" y="500"/>
                  </a:lnTo>
                  <a:lnTo>
                    <a:pt x="696" y="494"/>
                  </a:lnTo>
                  <a:lnTo>
                    <a:pt x="696" y="494"/>
                  </a:lnTo>
                  <a:lnTo>
                    <a:pt x="696" y="486"/>
                  </a:lnTo>
                  <a:lnTo>
                    <a:pt x="698" y="480"/>
                  </a:lnTo>
                  <a:lnTo>
                    <a:pt x="698" y="480"/>
                  </a:lnTo>
                  <a:lnTo>
                    <a:pt x="702" y="478"/>
                  </a:lnTo>
                  <a:lnTo>
                    <a:pt x="706" y="478"/>
                  </a:lnTo>
                  <a:lnTo>
                    <a:pt x="720" y="482"/>
                  </a:lnTo>
                  <a:lnTo>
                    <a:pt x="722" y="472"/>
                  </a:lnTo>
                  <a:lnTo>
                    <a:pt x="696" y="460"/>
                  </a:lnTo>
                  <a:lnTo>
                    <a:pt x="694" y="460"/>
                  </a:lnTo>
                  <a:lnTo>
                    <a:pt x="692" y="458"/>
                  </a:lnTo>
                  <a:lnTo>
                    <a:pt x="692" y="458"/>
                  </a:lnTo>
                  <a:lnTo>
                    <a:pt x="692" y="458"/>
                  </a:lnTo>
                  <a:lnTo>
                    <a:pt x="688" y="426"/>
                  </a:lnTo>
                  <a:lnTo>
                    <a:pt x="690" y="406"/>
                  </a:lnTo>
                  <a:lnTo>
                    <a:pt x="690" y="402"/>
                  </a:lnTo>
                  <a:lnTo>
                    <a:pt x="690" y="402"/>
                  </a:lnTo>
                  <a:lnTo>
                    <a:pt x="734" y="406"/>
                  </a:lnTo>
                  <a:lnTo>
                    <a:pt x="744" y="396"/>
                  </a:lnTo>
                  <a:lnTo>
                    <a:pt x="744" y="396"/>
                  </a:lnTo>
                  <a:lnTo>
                    <a:pt x="746" y="392"/>
                  </a:lnTo>
                  <a:lnTo>
                    <a:pt x="744" y="388"/>
                  </a:lnTo>
                  <a:lnTo>
                    <a:pt x="744" y="388"/>
                  </a:lnTo>
                  <a:lnTo>
                    <a:pt x="732" y="382"/>
                  </a:lnTo>
                  <a:lnTo>
                    <a:pt x="730" y="378"/>
                  </a:lnTo>
                  <a:lnTo>
                    <a:pt x="728" y="374"/>
                  </a:lnTo>
                  <a:lnTo>
                    <a:pt x="728" y="374"/>
                  </a:lnTo>
                  <a:lnTo>
                    <a:pt x="730" y="372"/>
                  </a:lnTo>
                  <a:lnTo>
                    <a:pt x="732" y="368"/>
                  </a:lnTo>
                  <a:lnTo>
                    <a:pt x="752" y="350"/>
                  </a:lnTo>
                  <a:lnTo>
                    <a:pt x="772" y="348"/>
                  </a:lnTo>
                  <a:lnTo>
                    <a:pt x="782" y="330"/>
                  </a:lnTo>
                  <a:lnTo>
                    <a:pt x="782" y="314"/>
                  </a:lnTo>
                  <a:lnTo>
                    <a:pt x="796" y="310"/>
                  </a:lnTo>
                  <a:lnTo>
                    <a:pt x="796" y="310"/>
                  </a:lnTo>
                  <a:lnTo>
                    <a:pt x="804" y="290"/>
                  </a:lnTo>
                  <a:lnTo>
                    <a:pt x="812" y="276"/>
                  </a:lnTo>
                  <a:lnTo>
                    <a:pt x="800" y="256"/>
                  </a:lnTo>
                  <a:lnTo>
                    <a:pt x="800" y="256"/>
                  </a:lnTo>
                  <a:lnTo>
                    <a:pt x="800" y="256"/>
                  </a:lnTo>
                  <a:lnTo>
                    <a:pt x="800" y="254"/>
                  </a:lnTo>
                  <a:lnTo>
                    <a:pt x="792" y="228"/>
                  </a:lnTo>
                  <a:lnTo>
                    <a:pt x="792" y="226"/>
                  </a:lnTo>
                  <a:lnTo>
                    <a:pt x="788" y="198"/>
                  </a:lnTo>
                  <a:lnTo>
                    <a:pt x="778" y="182"/>
                  </a:lnTo>
                  <a:lnTo>
                    <a:pt x="764" y="168"/>
                  </a:lnTo>
                  <a:lnTo>
                    <a:pt x="764" y="168"/>
                  </a:lnTo>
                  <a:lnTo>
                    <a:pt x="764" y="166"/>
                  </a:lnTo>
                  <a:lnTo>
                    <a:pt x="764" y="166"/>
                  </a:lnTo>
                  <a:lnTo>
                    <a:pt x="762" y="150"/>
                  </a:lnTo>
                  <a:lnTo>
                    <a:pt x="736" y="158"/>
                  </a:lnTo>
                  <a:lnTo>
                    <a:pt x="736" y="158"/>
                  </a:lnTo>
                  <a:lnTo>
                    <a:pt x="724" y="144"/>
                  </a:lnTo>
                  <a:lnTo>
                    <a:pt x="688" y="118"/>
                  </a:lnTo>
                  <a:lnTo>
                    <a:pt x="686" y="118"/>
                  </a:lnTo>
                  <a:lnTo>
                    <a:pt x="672" y="100"/>
                  </a:lnTo>
                  <a:lnTo>
                    <a:pt x="664" y="94"/>
                  </a:lnTo>
                  <a:lnTo>
                    <a:pt x="658" y="102"/>
                  </a:lnTo>
                  <a:lnTo>
                    <a:pt x="658" y="104"/>
                  </a:lnTo>
                  <a:lnTo>
                    <a:pt x="658" y="106"/>
                  </a:lnTo>
                  <a:lnTo>
                    <a:pt x="656" y="106"/>
                  </a:lnTo>
                  <a:lnTo>
                    <a:pt x="656" y="106"/>
                  </a:lnTo>
                  <a:lnTo>
                    <a:pt x="644" y="106"/>
                  </a:lnTo>
                  <a:lnTo>
                    <a:pt x="642" y="106"/>
                  </a:lnTo>
                  <a:lnTo>
                    <a:pt x="642" y="106"/>
                  </a:lnTo>
                  <a:lnTo>
                    <a:pt x="616" y="78"/>
                  </a:lnTo>
                  <a:lnTo>
                    <a:pt x="616" y="78"/>
                  </a:lnTo>
                  <a:lnTo>
                    <a:pt x="606" y="72"/>
                  </a:lnTo>
                  <a:lnTo>
                    <a:pt x="596" y="62"/>
                  </a:lnTo>
                  <a:lnTo>
                    <a:pt x="584" y="54"/>
                  </a:lnTo>
                  <a:lnTo>
                    <a:pt x="584" y="52"/>
                  </a:lnTo>
                  <a:lnTo>
                    <a:pt x="570" y="44"/>
                  </a:lnTo>
                  <a:lnTo>
                    <a:pt x="562" y="50"/>
                  </a:lnTo>
                  <a:lnTo>
                    <a:pt x="560" y="52"/>
                  </a:lnTo>
                  <a:lnTo>
                    <a:pt x="560" y="52"/>
                  </a:lnTo>
                  <a:lnTo>
                    <a:pt x="560" y="52"/>
                  </a:lnTo>
                  <a:lnTo>
                    <a:pt x="552" y="50"/>
                  </a:lnTo>
                  <a:lnTo>
                    <a:pt x="544" y="54"/>
                  </a:lnTo>
                  <a:lnTo>
                    <a:pt x="544" y="54"/>
                  </a:lnTo>
                  <a:lnTo>
                    <a:pt x="542" y="56"/>
                  </a:lnTo>
                  <a:lnTo>
                    <a:pt x="542" y="56"/>
                  </a:lnTo>
                  <a:lnTo>
                    <a:pt x="530" y="58"/>
                  </a:lnTo>
                  <a:lnTo>
                    <a:pt x="530" y="58"/>
                  </a:lnTo>
                  <a:lnTo>
                    <a:pt x="484" y="30"/>
                  </a:lnTo>
                  <a:lnTo>
                    <a:pt x="484"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2" name="Freeform 10"/>
            <p:cNvSpPr>
              <a:spLocks/>
            </p:cNvSpPr>
            <p:nvPr/>
          </p:nvSpPr>
          <p:spPr bwMode="auto">
            <a:xfrm>
              <a:off x="2806700" y="3809319"/>
              <a:ext cx="1114425" cy="977900"/>
            </a:xfrm>
            <a:custGeom>
              <a:avLst/>
              <a:gdLst>
                <a:gd name="T0" fmla="*/ 20 w 702"/>
                <a:gd name="T1" fmla="*/ 28 h 616"/>
                <a:gd name="T2" fmla="*/ 6 w 702"/>
                <a:gd name="T3" fmla="*/ 94 h 616"/>
                <a:gd name="T4" fmla="*/ 38 w 702"/>
                <a:gd name="T5" fmla="*/ 138 h 616"/>
                <a:gd name="T6" fmla="*/ 56 w 702"/>
                <a:gd name="T7" fmla="*/ 178 h 616"/>
                <a:gd name="T8" fmla="*/ 70 w 702"/>
                <a:gd name="T9" fmla="*/ 196 h 616"/>
                <a:gd name="T10" fmla="*/ 82 w 702"/>
                <a:gd name="T11" fmla="*/ 258 h 616"/>
                <a:gd name="T12" fmla="*/ 90 w 702"/>
                <a:gd name="T13" fmla="*/ 286 h 616"/>
                <a:gd name="T14" fmla="*/ 88 w 702"/>
                <a:gd name="T15" fmla="*/ 320 h 616"/>
                <a:gd name="T16" fmla="*/ 100 w 702"/>
                <a:gd name="T17" fmla="*/ 350 h 616"/>
                <a:gd name="T18" fmla="*/ 86 w 702"/>
                <a:gd name="T19" fmla="*/ 418 h 616"/>
                <a:gd name="T20" fmla="*/ 102 w 702"/>
                <a:gd name="T21" fmla="*/ 442 h 616"/>
                <a:gd name="T22" fmla="*/ 110 w 702"/>
                <a:gd name="T23" fmla="*/ 462 h 616"/>
                <a:gd name="T24" fmla="*/ 122 w 702"/>
                <a:gd name="T25" fmla="*/ 444 h 616"/>
                <a:gd name="T26" fmla="*/ 126 w 702"/>
                <a:gd name="T27" fmla="*/ 420 h 616"/>
                <a:gd name="T28" fmla="*/ 156 w 702"/>
                <a:gd name="T29" fmla="*/ 440 h 616"/>
                <a:gd name="T30" fmla="*/ 170 w 702"/>
                <a:gd name="T31" fmla="*/ 474 h 616"/>
                <a:gd name="T32" fmla="*/ 200 w 702"/>
                <a:gd name="T33" fmla="*/ 470 h 616"/>
                <a:gd name="T34" fmla="*/ 238 w 702"/>
                <a:gd name="T35" fmla="*/ 558 h 616"/>
                <a:gd name="T36" fmla="*/ 246 w 702"/>
                <a:gd name="T37" fmla="*/ 598 h 616"/>
                <a:gd name="T38" fmla="*/ 262 w 702"/>
                <a:gd name="T39" fmla="*/ 592 h 616"/>
                <a:gd name="T40" fmla="*/ 270 w 702"/>
                <a:gd name="T41" fmla="*/ 614 h 616"/>
                <a:gd name="T42" fmla="*/ 306 w 702"/>
                <a:gd name="T43" fmla="*/ 586 h 616"/>
                <a:gd name="T44" fmla="*/ 330 w 702"/>
                <a:gd name="T45" fmla="*/ 546 h 616"/>
                <a:gd name="T46" fmla="*/ 332 w 702"/>
                <a:gd name="T47" fmla="*/ 518 h 616"/>
                <a:gd name="T48" fmla="*/ 374 w 702"/>
                <a:gd name="T49" fmla="*/ 470 h 616"/>
                <a:gd name="T50" fmla="*/ 402 w 702"/>
                <a:gd name="T51" fmla="*/ 426 h 616"/>
                <a:gd name="T52" fmla="*/ 442 w 702"/>
                <a:gd name="T53" fmla="*/ 472 h 616"/>
                <a:gd name="T54" fmla="*/ 458 w 702"/>
                <a:gd name="T55" fmla="*/ 474 h 616"/>
                <a:gd name="T56" fmla="*/ 480 w 702"/>
                <a:gd name="T57" fmla="*/ 466 h 616"/>
                <a:gd name="T58" fmla="*/ 498 w 702"/>
                <a:gd name="T59" fmla="*/ 494 h 616"/>
                <a:gd name="T60" fmla="*/ 556 w 702"/>
                <a:gd name="T61" fmla="*/ 472 h 616"/>
                <a:gd name="T62" fmla="*/ 528 w 702"/>
                <a:gd name="T63" fmla="*/ 458 h 616"/>
                <a:gd name="T64" fmla="*/ 530 w 702"/>
                <a:gd name="T65" fmla="*/ 416 h 616"/>
                <a:gd name="T66" fmla="*/ 550 w 702"/>
                <a:gd name="T67" fmla="*/ 414 h 616"/>
                <a:gd name="T68" fmla="*/ 516 w 702"/>
                <a:gd name="T69" fmla="*/ 372 h 616"/>
                <a:gd name="T70" fmla="*/ 606 w 702"/>
                <a:gd name="T71" fmla="*/ 288 h 616"/>
                <a:gd name="T72" fmla="*/ 654 w 702"/>
                <a:gd name="T73" fmla="*/ 242 h 616"/>
                <a:gd name="T74" fmla="*/ 674 w 702"/>
                <a:gd name="T75" fmla="*/ 214 h 616"/>
                <a:gd name="T76" fmla="*/ 702 w 702"/>
                <a:gd name="T77" fmla="*/ 158 h 616"/>
                <a:gd name="T78" fmla="*/ 638 w 702"/>
                <a:gd name="T79" fmla="*/ 146 h 616"/>
                <a:gd name="T80" fmla="*/ 624 w 702"/>
                <a:gd name="T81" fmla="*/ 142 h 616"/>
                <a:gd name="T82" fmla="*/ 608 w 702"/>
                <a:gd name="T83" fmla="*/ 146 h 616"/>
                <a:gd name="T84" fmla="*/ 596 w 702"/>
                <a:gd name="T85" fmla="*/ 126 h 616"/>
                <a:gd name="T86" fmla="*/ 576 w 702"/>
                <a:gd name="T87" fmla="*/ 124 h 616"/>
                <a:gd name="T88" fmla="*/ 526 w 702"/>
                <a:gd name="T89" fmla="*/ 116 h 616"/>
                <a:gd name="T90" fmla="*/ 506 w 702"/>
                <a:gd name="T91" fmla="*/ 118 h 616"/>
                <a:gd name="T92" fmla="*/ 452 w 702"/>
                <a:gd name="T93" fmla="*/ 118 h 616"/>
                <a:gd name="T94" fmla="*/ 442 w 702"/>
                <a:gd name="T95" fmla="*/ 80 h 616"/>
                <a:gd name="T96" fmla="*/ 360 w 702"/>
                <a:gd name="T97" fmla="*/ 32 h 616"/>
                <a:gd name="T98" fmla="*/ 338 w 702"/>
                <a:gd name="T99" fmla="*/ 0 h 616"/>
                <a:gd name="T100" fmla="*/ 320 w 702"/>
                <a:gd name="T101" fmla="*/ 62 h 616"/>
                <a:gd name="T102" fmla="*/ 306 w 702"/>
                <a:gd name="T103" fmla="*/ 70 h 616"/>
                <a:gd name="T104" fmla="*/ 262 w 702"/>
                <a:gd name="T105" fmla="*/ 82 h 616"/>
                <a:gd name="T106" fmla="*/ 240 w 702"/>
                <a:gd name="T107" fmla="*/ 88 h 616"/>
                <a:gd name="T108" fmla="*/ 242 w 702"/>
                <a:gd name="T109" fmla="*/ 116 h 616"/>
                <a:gd name="T110" fmla="*/ 188 w 702"/>
                <a:gd name="T111" fmla="*/ 134 h 616"/>
                <a:gd name="T112" fmla="*/ 146 w 702"/>
                <a:gd name="T113" fmla="*/ 106 h 616"/>
                <a:gd name="T114" fmla="*/ 118 w 702"/>
                <a:gd name="T115" fmla="*/ 84 h 616"/>
                <a:gd name="T116" fmla="*/ 98 w 702"/>
                <a:gd name="T117" fmla="*/ 62 h 616"/>
                <a:gd name="T118" fmla="*/ 78 w 702"/>
                <a:gd name="T119" fmla="*/ 12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2" h="616">
                  <a:moveTo>
                    <a:pt x="66" y="14"/>
                  </a:moveTo>
                  <a:lnTo>
                    <a:pt x="46" y="10"/>
                  </a:lnTo>
                  <a:lnTo>
                    <a:pt x="28" y="6"/>
                  </a:lnTo>
                  <a:lnTo>
                    <a:pt x="22" y="14"/>
                  </a:lnTo>
                  <a:lnTo>
                    <a:pt x="20" y="28"/>
                  </a:lnTo>
                  <a:lnTo>
                    <a:pt x="20" y="28"/>
                  </a:lnTo>
                  <a:lnTo>
                    <a:pt x="26" y="50"/>
                  </a:lnTo>
                  <a:lnTo>
                    <a:pt x="26" y="66"/>
                  </a:lnTo>
                  <a:lnTo>
                    <a:pt x="26" y="70"/>
                  </a:lnTo>
                  <a:lnTo>
                    <a:pt x="18" y="70"/>
                  </a:lnTo>
                  <a:lnTo>
                    <a:pt x="22" y="90"/>
                  </a:lnTo>
                  <a:lnTo>
                    <a:pt x="6" y="94"/>
                  </a:lnTo>
                  <a:lnTo>
                    <a:pt x="0" y="106"/>
                  </a:lnTo>
                  <a:lnTo>
                    <a:pt x="8" y="114"/>
                  </a:lnTo>
                  <a:lnTo>
                    <a:pt x="10" y="114"/>
                  </a:lnTo>
                  <a:lnTo>
                    <a:pt x="10" y="114"/>
                  </a:lnTo>
                  <a:lnTo>
                    <a:pt x="38" y="136"/>
                  </a:lnTo>
                  <a:lnTo>
                    <a:pt x="38" y="138"/>
                  </a:lnTo>
                  <a:lnTo>
                    <a:pt x="38" y="138"/>
                  </a:lnTo>
                  <a:lnTo>
                    <a:pt x="38" y="138"/>
                  </a:lnTo>
                  <a:lnTo>
                    <a:pt x="38" y="138"/>
                  </a:lnTo>
                  <a:lnTo>
                    <a:pt x="42" y="158"/>
                  </a:lnTo>
                  <a:lnTo>
                    <a:pt x="56" y="178"/>
                  </a:lnTo>
                  <a:lnTo>
                    <a:pt x="56" y="178"/>
                  </a:lnTo>
                  <a:lnTo>
                    <a:pt x="62" y="184"/>
                  </a:lnTo>
                  <a:lnTo>
                    <a:pt x="70" y="194"/>
                  </a:lnTo>
                  <a:lnTo>
                    <a:pt x="70" y="194"/>
                  </a:lnTo>
                  <a:lnTo>
                    <a:pt x="72" y="194"/>
                  </a:lnTo>
                  <a:lnTo>
                    <a:pt x="72" y="194"/>
                  </a:lnTo>
                  <a:lnTo>
                    <a:pt x="70" y="196"/>
                  </a:lnTo>
                  <a:lnTo>
                    <a:pt x="70" y="214"/>
                  </a:lnTo>
                  <a:lnTo>
                    <a:pt x="70" y="214"/>
                  </a:lnTo>
                  <a:lnTo>
                    <a:pt x="74" y="226"/>
                  </a:lnTo>
                  <a:lnTo>
                    <a:pt x="74" y="244"/>
                  </a:lnTo>
                  <a:lnTo>
                    <a:pt x="74" y="244"/>
                  </a:lnTo>
                  <a:lnTo>
                    <a:pt x="82" y="258"/>
                  </a:lnTo>
                  <a:lnTo>
                    <a:pt x="84" y="266"/>
                  </a:lnTo>
                  <a:lnTo>
                    <a:pt x="84" y="266"/>
                  </a:lnTo>
                  <a:lnTo>
                    <a:pt x="86" y="274"/>
                  </a:lnTo>
                  <a:lnTo>
                    <a:pt x="90" y="286"/>
                  </a:lnTo>
                  <a:lnTo>
                    <a:pt x="90" y="286"/>
                  </a:lnTo>
                  <a:lnTo>
                    <a:pt x="90" y="286"/>
                  </a:lnTo>
                  <a:lnTo>
                    <a:pt x="90" y="286"/>
                  </a:lnTo>
                  <a:lnTo>
                    <a:pt x="90" y="286"/>
                  </a:lnTo>
                  <a:lnTo>
                    <a:pt x="92" y="302"/>
                  </a:lnTo>
                  <a:lnTo>
                    <a:pt x="90" y="314"/>
                  </a:lnTo>
                  <a:lnTo>
                    <a:pt x="90" y="314"/>
                  </a:lnTo>
                  <a:lnTo>
                    <a:pt x="88" y="320"/>
                  </a:lnTo>
                  <a:lnTo>
                    <a:pt x="90" y="326"/>
                  </a:lnTo>
                  <a:lnTo>
                    <a:pt x="94" y="336"/>
                  </a:lnTo>
                  <a:lnTo>
                    <a:pt x="98" y="346"/>
                  </a:lnTo>
                  <a:lnTo>
                    <a:pt x="100" y="346"/>
                  </a:lnTo>
                  <a:lnTo>
                    <a:pt x="100" y="348"/>
                  </a:lnTo>
                  <a:lnTo>
                    <a:pt x="100" y="350"/>
                  </a:lnTo>
                  <a:lnTo>
                    <a:pt x="86" y="378"/>
                  </a:lnTo>
                  <a:lnTo>
                    <a:pt x="86" y="378"/>
                  </a:lnTo>
                  <a:lnTo>
                    <a:pt x="90" y="386"/>
                  </a:lnTo>
                  <a:lnTo>
                    <a:pt x="90" y="392"/>
                  </a:lnTo>
                  <a:lnTo>
                    <a:pt x="86" y="418"/>
                  </a:lnTo>
                  <a:lnTo>
                    <a:pt x="86" y="418"/>
                  </a:lnTo>
                  <a:lnTo>
                    <a:pt x="86" y="428"/>
                  </a:lnTo>
                  <a:lnTo>
                    <a:pt x="88" y="432"/>
                  </a:lnTo>
                  <a:lnTo>
                    <a:pt x="90" y="434"/>
                  </a:lnTo>
                  <a:lnTo>
                    <a:pt x="94" y="436"/>
                  </a:lnTo>
                  <a:lnTo>
                    <a:pt x="94" y="436"/>
                  </a:lnTo>
                  <a:lnTo>
                    <a:pt x="102" y="442"/>
                  </a:lnTo>
                  <a:lnTo>
                    <a:pt x="104" y="448"/>
                  </a:lnTo>
                  <a:lnTo>
                    <a:pt x="102" y="462"/>
                  </a:lnTo>
                  <a:lnTo>
                    <a:pt x="106" y="462"/>
                  </a:lnTo>
                  <a:lnTo>
                    <a:pt x="108" y="464"/>
                  </a:lnTo>
                  <a:lnTo>
                    <a:pt x="110" y="462"/>
                  </a:lnTo>
                  <a:lnTo>
                    <a:pt x="110" y="462"/>
                  </a:lnTo>
                  <a:lnTo>
                    <a:pt x="114" y="458"/>
                  </a:lnTo>
                  <a:lnTo>
                    <a:pt x="116" y="452"/>
                  </a:lnTo>
                  <a:lnTo>
                    <a:pt x="118" y="450"/>
                  </a:lnTo>
                  <a:lnTo>
                    <a:pt x="118" y="448"/>
                  </a:lnTo>
                  <a:lnTo>
                    <a:pt x="118" y="448"/>
                  </a:lnTo>
                  <a:lnTo>
                    <a:pt x="122" y="444"/>
                  </a:lnTo>
                  <a:lnTo>
                    <a:pt x="126" y="440"/>
                  </a:lnTo>
                  <a:lnTo>
                    <a:pt x="126" y="440"/>
                  </a:lnTo>
                  <a:lnTo>
                    <a:pt x="126" y="434"/>
                  </a:lnTo>
                  <a:lnTo>
                    <a:pt x="124" y="426"/>
                  </a:lnTo>
                  <a:lnTo>
                    <a:pt x="122" y="422"/>
                  </a:lnTo>
                  <a:lnTo>
                    <a:pt x="126" y="420"/>
                  </a:lnTo>
                  <a:lnTo>
                    <a:pt x="126" y="420"/>
                  </a:lnTo>
                  <a:lnTo>
                    <a:pt x="136" y="418"/>
                  </a:lnTo>
                  <a:lnTo>
                    <a:pt x="142" y="418"/>
                  </a:lnTo>
                  <a:lnTo>
                    <a:pt x="146" y="420"/>
                  </a:lnTo>
                  <a:lnTo>
                    <a:pt x="150" y="424"/>
                  </a:lnTo>
                  <a:lnTo>
                    <a:pt x="156" y="440"/>
                  </a:lnTo>
                  <a:lnTo>
                    <a:pt x="156" y="440"/>
                  </a:lnTo>
                  <a:lnTo>
                    <a:pt x="156" y="442"/>
                  </a:lnTo>
                  <a:lnTo>
                    <a:pt x="158" y="468"/>
                  </a:lnTo>
                  <a:lnTo>
                    <a:pt x="170" y="474"/>
                  </a:lnTo>
                  <a:lnTo>
                    <a:pt x="170" y="474"/>
                  </a:lnTo>
                  <a:lnTo>
                    <a:pt x="170" y="474"/>
                  </a:lnTo>
                  <a:lnTo>
                    <a:pt x="178" y="478"/>
                  </a:lnTo>
                  <a:lnTo>
                    <a:pt x="184" y="472"/>
                  </a:lnTo>
                  <a:lnTo>
                    <a:pt x="190" y="466"/>
                  </a:lnTo>
                  <a:lnTo>
                    <a:pt x="194" y="466"/>
                  </a:lnTo>
                  <a:lnTo>
                    <a:pt x="194" y="466"/>
                  </a:lnTo>
                  <a:lnTo>
                    <a:pt x="200" y="470"/>
                  </a:lnTo>
                  <a:lnTo>
                    <a:pt x="204" y="478"/>
                  </a:lnTo>
                  <a:lnTo>
                    <a:pt x="206" y="498"/>
                  </a:lnTo>
                  <a:lnTo>
                    <a:pt x="208" y="502"/>
                  </a:lnTo>
                  <a:lnTo>
                    <a:pt x="230" y="548"/>
                  </a:lnTo>
                  <a:lnTo>
                    <a:pt x="238" y="556"/>
                  </a:lnTo>
                  <a:lnTo>
                    <a:pt x="238" y="558"/>
                  </a:lnTo>
                  <a:lnTo>
                    <a:pt x="238" y="558"/>
                  </a:lnTo>
                  <a:lnTo>
                    <a:pt x="242" y="578"/>
                  </a:lnTo>
                  <a:lnTo>
                    <a:pt x="242" y="578"/>
                  </a:lnTo>
                  <a:lnTo>
                    <a:pt x="244" y="596"/>
                  </a:lnTo>
                  <a:lnTo>
                    <a:pt x="246" y="598"/>
                  </a:lnTo>
                  <a:lnTo>
                    <a:pt x="246" y="598"/>
                  </a:lnTo>
                  <a:lnTo>
                    <a:pt x="254" y="588"/>
                  </a:lnTo>
                  <a:lnTo>
                    <a:pt x="256" y="586"/>
                  </a:lnTo>
                  <a:lnTo>
                    <a:pt x="258" y="586"/>
                  </a:lnTo>
                  <a:lnTo>
                    <a:pt x="258" y="586"/>
                  </a:lnTo>
                  <a:lnTo>
                    <a:pt x="262" y="588"/>
                  </a:lnTo>
                  <a:lnTo>
                    <a:pt x="262" y="592"/>
                  </a:lnTo>
                  <a:lnTo>
                    <a:pt x="262" y="598"/>
                  </a:lnTo>
                  <a:lnTo>
                    <a:pt x="262" y="612"/>
                  </a:lnTo>
                  <a:lnTo>
                    <a:pt x="262" y="616"/>
                  </a:lnTo>
                  <a:lnTo>
                    <a:pt x="262" y="616"/>
                  </a:lnTo>
                  <a:lnTo>
                    <a:pt x="268" y="616"/>
                  </a:lnTo>
                  <a:lnTo>
                    <a:pt x="270" y="614"/>
                  </a:lnTo>
                  <a:lnTo>
                    <a:pt x="278" y="602"/>
                  </a:lnTo>
                  <a:lnTo>
                    <a:pt x="288" y="594"/>
                  </a:lnTo>
                  <a:lnTo>
                    <a:pt x="288" y="594"/>
                  </a:lnTo>
                  <a:lnTo>
                    <a:pt x="296" y="588"/>
                  </a:lnTo>
                  <a:lnTo>
                    <a:pt x="306" y="586"/>
                  </a:lnTo>
                  <a:lnTo>
                    <a:pt x="306" y="586"/>
                  </a:lnTo>
                  <a:lnTo>
                    <a:pt x="322" y="590"/>
                  </a:lnTo>
                  <a:lnTo>
                    <a:pt x="328" y="588"/>
                  </a:lnTo>
                  <a:lnTo>
                    <a:pt x="336" y="576"/>
                  </a:lnTo>
                  <a:lnTo>
                    <a:pt x="334" y="558"/>
                  </a:lnTo>
                  <a:lnTo>
                    <a:pt x="334" y="558"/>
                  </a:lnTo>
                  <a:lnTo>
                    <a:pt x="330" y="546"/>
                  </a:lnTo>
                  <a:lnTo>
                    <a:pt x="328" y="540"/>
                  </a:lnTo>
                  <a:lnTo>
                    <a:pt x="328" y="536"/>
                  </a:lnTo>
                  <a:lnTo>
                    <a:pt x="330" y="522"/>
                  </a:lnTo>
                  <a:lnTo>
                    <a:pt x="330" y="520"/>
                  </a:lnTo>
                  <a:lnTo>
                    <a:pt x="332" y="518"/>
                  </a:lnTo>
                  <a:lnTo>
                    <a:pt x="332" y="518"/>
                  </a:lnTo>
                  <a:lnTo>
                    <a:pt x="346" y="510"/>
                  </a:lnTo>
                  <a:lnTo>
                    <a:pt x="348" y="510"/>
                  </a:lnTo>
                  <a:lnTo>
                    <a:pt x="348" y="510"/>
                  </a:lnTo>
                  <a:lnTo>
                    <a:pt x="358" y="502"/>
                  </a:lnTo>
                  <a:lnTo>
                    <a:pt x="372" y="484"/>
                  </a:lnTo>
                  <a:lnTo>
                    <a:pt x="374" y="470"/>
                  </a:lnTo>
                  <a:lnTo>
                    <a:pt x="358" y="436"/>
                  </a:lnTo>
                  <a:lnTo>
                    <a:pt x="390" y="450"/>
                  </a:lnTo>
                  <a:lnTo>
                    <a:pt x="390" y="438"/>
                  </a:lnTo>
                  <a:lnTo>
                    <a:pt x="390" y="438"/>
                  </a:lnTo>
                  <a:lnTo>
                    <a:pt x="390" y="436"/>
                  </a:lnTo>
                  <a:lnTo>
                    <a:pt x="402" y="426"/>
                  </a:lnTo>
                  <a:lnTo>
                    <a:pt x="426" y="420"/>
                  </a:lnTo>
                  <a:lnTo>
                    <a:pt x="428" y="420"/>
                  </a:lnTo>
                  <a:lnTo>
                    <a:pt x="442" y="450"/>
                  </a:lnTo>
                  <a:lnTo>
                    <a:pt x="442" y="450"/>
                  </a:lnTo>
                  <a:lnTo>
                    <a:pt x="440" y="462"/>
                  </a:lnTo>
                  <a:lnTo>
                    <a:pt x="442" y="472"/>
                  </a:lnTo>
                  <a:lnTo>
                    <a:pt x="442" y="472"/>
                  </a:lnTo>
                  <a:lnTo>
                    <a:pt x="444" y="478"/>
                  </a:lnTo>
                  <a:lnTo>
                    <a:pt x="448" y="480"/>
                  </a:lnTo>
                  <a:lnTo>
                    <a:pt x="448" y="480"/>
                  </a:lnTo>
                  <a:lnTo>
                    <a:pt x="454" y="478"/>
                  </a:lnTo>
                  <a:lnTo>
                    <a:pt x="458" y="474"/>
                  </a:lnTo>
                  <a:lnTo>
                    <a:pt x="458" y="472"/>
                  </a:lnTo>
                  <a:lnTo>
                    <a:pt x="458" y="472"/>
                  </a:lnTo>
                  <a:lnTo>
                    <a:pt x="460" y="472"/>
                  </a:lnTo>
                  <a:lnTo>
                    <a:pt x="478" y="466"/>
                  </a:lnTo>
                  <a:lnTo>
                    <a:pt x="478" y="466"/>
                  </a:lnTo>
                  <a:lnTo>
                    <a:pt x="480" y="466"/>
                  </a:lnTo>
                  <a:lnTo>
                    <a:pt x="480" y="466"/>
                  </a:lnTo>
                  <a:lnTo>
                    <a:pt x="492" y="468"/>
                  </a:lnTo>
                  <a:lnTo>
                    <a:pt x="496" y="470"/>
                  </a:lnTo>
                  <a:lnTo>
                    <a:pt x="498" y="472"/>
                  </a:lnTo>
                  <a:lnTo>
                    <a:pt x="498" y="494"/>
                  </a:lnTo>
                  <a:lnTo>
                    <a:pt x="498" y="494"/>
                  </a:lnTo>
                  <a:lnTo>
                    <a:pt x="502" y="496"/>
                  </a:lnTo>
                  <a:lnTo>
                    <a:pt x="510" y="498"/>
                  </a:lnTo>
                  <a:lnTo>
                    <a:pt x="522" y="498"/>
                  </a:lnTo>
                  <a:lnTo>
                    <a:pt x="542" y="492"/>
                  </a:lnTo>
                  <a:lnTo>
                    <a:pt x="554" y="482"/>
                  </a:lnTo>
                  <a:lnTo>
                    <a:pt x="556" y="472"/>
                  </a:lnTo>
                  <a:lnTo>
                    <a:pt x="550" y="466"/>
                  </a:lnTo>
                  <a:lnTo>
                    <a:pt x="530" y="458"/>
                  </a:lnTo>
                  <a:lnTo>
                    <a:pt x="530" y="458"/>
                  </a:lnTo>
                  <a:lnTo>
                    <a:pt x="528" y="458"/>
                  </a:lnTo>
                  <a:lnTo>
                    <a:pt x="528" y="458"/>
                  </a:lnTo>
                  <a:lnTo>
                    <a:pt x="528" y="458"/>
                  </a:lnTo>
                  <a:lnTo>
                    <a:pt x="504" y="434"/>
                  </a:lnTo>
                  <a:lnTo>
                    <a:pt x="506" y="432"/>
                  </a:lnTo>
                  <a:lnTo>
                    <a:pt x="518" y="422"/>
                  </a:lnTo>
                  <a:lnTo>
                    <a:pt x="518" y="420"/>
                  </a:lnTo>
                  <a:lnTo>
                    <a:pt x="518" y="420"/>
                  </a:lnTo>
                  <a:lnTo>
                    <a:pt x="530" y="416"/>
                  </a:lnTo>
                  <a:lnTo>
                    <a:pt x="530" y="416"/>
                  </a:lnTo>
                  <a:lnTo>
                    <a:pt x="534" y="416"/>
                  </a:lnTo>
                  <a:lnTo>
                    <a:pt x="550" y="418"/>
                  </a:lnTo>
                  <a:lnTo>
                    <a:pt x="550" y="418"/>
                  </a:lnTo>
                  <a:lnTo>
                    <a:pt x="550" y="420"/>
                  </a:lnTo>
                  <a:lnTo>
                    <a:pt x="550" y="414"/>
                  </a:lnTo>
                  <a:lnTo>
                    <a:pt x="544" y="402"/>
                  </a:lnTo>
                  <a:lnTo>
                    <a:pt x="532" y="396"/>
                  </a:lnTo>
                  <a:lnTo>
                    <a:pt x="518" y="374"/>
                  </a:lnTo>
                  <a:lnTo>
                    <a:pt x="518" y="374"/>
                  </a:lnTo>
                  <a:lnTo>
                    <a:pt x="516" y="372"/>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4" y="224"/>
                  </a:lnTo>
                  <a:lnTo>
                    <a:pt x="666" y="224"/>
                  </a:lnTo>
                  <a:lnTo>
                    <a:pt x="666" y="222"/>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8" y="146"/>
                  </a:lnTo>
                  <a:lnTo>
                    <a:pt x="638" y="146"/>
                  </a:lnTo>
                  <a:lnTo>
                    <a:pt x="638" y="146"/>
                  </a:lnTo>
                  <a:lnTo>
                    <a:pt x="630" y="136"/>
                  </a:lnTo>
                  <a:lnTo>
                    <a:pt x="630" y="138"/>
                  </a:lnTo>
                  <a:lnTo>
                    <a:pt x="628" y="138"/>
                  </a:lnTo>
                  <a:lnTo>
                    <a:pt x="628" y="138"/>
                  </a:lnTo>
                  <a:lnTo>
                    <a:pt x="624" y="142"/>
                  </a:lnTo>
                  <a:lnTo>
                    <a:pt x="618" y="142"/>
                  </a:lnTo>
                  <a:lnTo>
                    <a:pt x="614" y="144"/>
                  </a:lnTo>
                  <a:lnTo>
                    <a:pt x="614" y="144"/>
                  </a:lnTo>
                  <a:lnTo>
                    <a:pt x="612" y="146"/>
                  </a:lnTo>
                  <a:lnTo>
                    <a:pt x="608" y="146"/>
                  </a:lnTo>
                  <a:lnTo>
                    <a:pt x="608" y="146"/>
                  </a:lnTo>
                  <a:lnTo>
                    <a:pt x="606" y="144"/>
                  </a:lnTo>
                  <a:lnTo>
                    <a:pt x="604" y="138"/>
                  </a:lnTo>
                  <a:lnTo>
                    <a:pt x="604" y="138"/>
                  </a:lnTo>
                  <a:lnTo>
                    <a:pt x="602" y="132"/>
                  </a:lnTo>
                  <a:lnTo>
                    <a:pt x="598" y="126"/>
                  </a:lnTo>
                  <a:lnTo>
                    <a:pt x="596" y="126"/>
                  </a:lnTo>
                  <a:lnTo>
                    <a:pt x="596" y="126"/>
                  </a:lnTo>
                  <a:lnTo>
                    <a:pt x="596" y="126"/>
                  </a:lnTo>
                  <a:lnTo>
                    <a:pt x="592" y="114"/>
                  </a:lnTo>
                  <a:lnTo>
                    <a:pt x="588" y="114"/>
                  </a:lnTo>
                  <a:lnTo>
                    <a:pt x="576" y="122"/>
                  </a:lnTo>
                  <a:lnTo>
                    <a:pt x="576" y="124"/>
                  </a:lnTo>
                  <a:lnTo>
                    <a:pt x="574" y="124"/>
                  </a:lnTo>
                  <a:lnTo>
                    <a:pt x="546" y="130"/>
                  </a:lnTo>
                  <a:lnTo>
                    <a:pt x="546" y="130"/>
                  </a:lnTo>
                  <a:lnTo>
                    <a:pt x="544" y="128"/>
                  </a:lnTo>
                  <a:lnTo>
                    <a:pt x="526" y="116"/>
                  </a:lnTo>
                  <a:lnTo>
                    <a:pt x="526" y="116"/>
                  </a:lnTo>
                  <a:lnTo>
                    <a:pt x="524" y="114"/>
                  </a:lnTo>
                  <a:lnTo>
                    <a:pt x="524" y="114"/>
                  </a:lnTo>
                  <a:lnTo>
                    <a:pt x="524" y="114"/>
                  </a:lnTo>
                  <a:lnTo>
                    <a:pt x="518" y="104"/>
                  </a:lnTo>
                  <a:lnTo>
                    <a:pt x="506" y="118"/>
                  </a:lnTo>
                  <a:lnTo>
                    <a:pt x="506" y="118"/>
                  </a:lnTo>
                  <a:lnTo>
                    <a:pt x="498" y="126"/>
                  </a:lnTo>
                  <a:lnTo>
                    <a:pt x="492" y="130"/>
                  </a:lnTo>
                  <a:lnTo>
                    <a:pt x="488" y="132"/>
                  </a:lnTo>
                  <a:lnTo>
                    <a:pt x="484" y="130"/>
                  </a:lnTo>
                  <a:lnTo>
                    <a:pt x="466" y="120"/>
                  </a:lnTo>
                  <a:lnTo>
                    <a:pt x="452" y="118"/>
                  </a:lnTo>
                  <a:lnTo>
                    <a:pt x="450" y="120"/>
                  </a:lnTo>
                  <a:lnTo>
                    <a:pt x="438" y="110"/>
                  </a:lnTo>
                  <a:lnTo>
                    <a:pt x="438" y="110"/>
                  </a:lnTo>
                  <a:lnTo>
                    <a:pt x="436" y="110"/>
                  </a:lnTo>
                  <a:lnTo>
                    <a:pt x="442" y="88"/>
                  </a:lnTo>
                  <a:lnTo>
                    <a:pt x="442" y="80"/>
                  </a:lnTo>
                  <a:lnTo>
                    <a:pt x="434" y="78"/>
                  </a:lnTo>
                  <a:lnTo>
                    <a:pt x="434" y="78"/>
                  </a:lnTo>
                  <a:lnTo>
                    <a:pt x="416" y="58"/>
                  </a:lnTo>
                  <a:lnTo>
                    <a:pt x="418" y="46"/>
                  </a:lnTo>
                  <a:lnTo>
                    <a:pt x="376" y="42"/>
                  </a:lnTo>
                  <a:lnTo>
                    <a:pt x="360" y="3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2"/>
                  </a:lnTo>
                  <a:lnTo>
                    <a:pt x="318" y="62"/>
                  </a:lnTo>
                  <a:lnTo>
                    <a:pt x="318" y="66"/>
                  </a:lnTo>
                  <a:lnTo>
                    <a:pt x="314" y="68"/>
                  </a:lnTo>
                  <a:lnTo>
                    <a:pt x="306" y="70"/>
                  </a:lnTo>
                  <a:lnTo>
                    <a:pt x="290" y="70"/>
                  </a:lnTo>
                  <a:lnTo>
                    <a:pt x="280" y="66"/>
                  </a:lnTo>
                  <a:lnTo>
                    <a:pt x="268" y="70"/>
                  </a:lnTo>
                  <a:lnTo>
                    <a:pt x="266" y="70"/>
                  </a:lnTo>
                  <a:lnTo>
                    <a:pt x="264" y="70"/>
                  </a:lnTo>
                  <a:lnTo>
                    <a:pt x="262" y="82"/>
                  </a:lnTo>
                  <a:lnTo>
                    <a:pt x="262" y="82"/>
                  </a:lnTo>
                  <a:lnTo>
                    <a:pt x="262" y="86"/>
                  </a:lnTo>
                  <a:lnTo>
                    <a:pt x="258" y="86"/>
                  </a:lnTo>
                  <a:lnTo>
                    <a:pt x="238" y="78"/>
                  </a:lnTo>
                  <a:lnTo>
                    <a:pt x="238" y="78"/>
                  </a:lnTo>
                  <a:lnTo>
                    <a:pt x="240" y="88"/>
                  </a:lnTo>
                  <a:lnTo>
                    <a:pt x="242" y="96"/>
                  </a:lnTo>
                  <a:lnTo>
                    <a:pt x="242" y="96"/>
                  </a:lnTo>
                  <a:lnTo>
                    <a:pt x="246" y="104"/>
                  </a:lnTo>
                  <a:lnTo>
                    <a:pt x="244" y="110"/>
                  </a:lnTo>
                  <a:lnTo>
                    <a:pt x="242" y="116"/>
                  </a:lnTo>
                  <a:lnTo>
                    <a:pt x="242" y="116"/>
                  </a:lnTo>
                  <a:lnTo>
                    <a:pt x="234" y="118"/>
                  </a:lnTo>
                  <a:lnTo>
                    <a:pt x="222" y="118"/>
                  </a:lnTo>
                  <a:lnTo>
                    <a:pt x="208" y="118"/>
                  </a:lnTo>
                  <a:lnTo>
                    <a:pt x="206" y="142"/>
                  </a:lnTo>
                  <a:lnTo>
                    <a:pt x="190" y="134"/>
                  </a:lnTo>
                  <a:lnTo>
                    <a:pt x="188"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8" y="84"/>
                  </a:lnTo>
                  <a:lnTo>
                    <a:pt x="110" y="74"/>
                  </a:lnTo>
                  <a:lnTo>
                    <a:pt x="106" y="66"/>
                  </a:lnTo>
                  <a:lnTo>
                    <a:pt x="106" y="66"/>
                  </a:lnTo>
                  <a:lnTo>
                    <a:pt x="106" y="64"/>
                  </a:lnTo>
                  <a:lnTo>
                    <a:pt x="102" y="62"/>
                  </a:lnTo>
                  <a:lnTo>
                    <a:pt x="98" y="62"/>
                  </a:lnTo>
                  <a:lnTo>
                    <a:pt x="98" y="62"/>
                  </a:lnTo>
                  <a:lnTo>
                    <a:pt x="90" y="56"/>
                  </a:lnTo>
                  <a:lnTo>
                    <a:pt x="86" y="46"/>
                  </a:lnTo>
                  <a:lnTo>
                    <a:pt x="82" y="34"/>
                  </a:lnTo>
                  <a:lnTo>
                    <a:pt x="82" y="22"/>
                  </a:lnTo>
                  <a:lnTo>
                    <a:pt x="78" y="12"/>
                  </a:lnTo>
                  <a:lnTo>
                    <a:pt x="68" y="14"/>
                  </a:lnTo>
                  <a:lnTo>
                    <a:pt x="66" y="14"/>
                  </a:lnTo>
                  <a:lnTo>
                    <a:pt x="66" y="14"/>
                  </a:lnTo>
                  <a:lnTo>
                    <a:pt x="66" y="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3" name="Freeform 11"/>
            <p:cNvSpPr>
              <a:spLocks/>
            </p:cNvSpPr>
            <p:nvPr/>
          </p:nvSpPr>
          <p:spPr bwMode="auto">
            <a:xfrm>
              <a:off x="955675" y="3412444"/>
              <a:ext cx="1993900" cy="1212850"/>
            </a:xfrm>
            <a:custGeom>
              <a:avLst/>
              <a:gdLst>
                <a:gd name="T0" fmla="*/ 138 w 1256"/>
                <a:gd name="T1" fmla="*/ 22 h 764"/>
                <a:gd name="T2" fmla="*/ 122 w 1256"/>
                <a:gd name="T3" fmla="*/ 56 h 764"/>
                <a:gd name="T4" fmla="*/ 66 w 1256"/>
                <a:gd name="T5" fmla="*/ 58 h 764"/>
                <a:gd name="T6" fmla="*/ 48 w 1256"/>
                <a:gd name="T7" fmla="*/ 92 h 764"/>
                <a:gd name="T8" fmla="*/ 56 w 1256"/>
                <a:gd name="T9" fmla="*/ 150 h 764"/>
                <a:gd name="T10" fmla="*/ 56 w 1256"/>
                <a:gd name="T11" fmla="*/ 196 h 764"/>
                <a:gd name="T12" fmla="*/ 16 w 1256"/>
                <a:gd name="T13" fmla="*/ 232 h 764"/>
                <a:gd name="T14" fmla="*/ 2 w 1256"/>
                <a:gd name="T15" fmla="*/ 262 h 764"/>
                <a:gd name="T16" fmla="*/ 28 w 1256"/>
                <a:gd name="T17" fmla="*/ 300 h 764"/>
                <a:gd name="T18" fmla="*/ 60 w 1256"/>
                <a:gd name="T19" fmla="*/ 332 h 764"/>
                <a:gd name="T20" fmla="*/ 138 w 1256"/>
                <a:gd name="T21" fmla="*/ 408 h 764"/>
                <a:gd name="T22" fmla="*/ 182 w 1256"/>
                <a:gd name="T23" fmla="*/ 394 h 764"/>
                <a:gd name="T24" fmla="*/ 240 w 1256"/>
                <a:gd name="T25" fmla="*/ 464 h 764"/>
                <a:gd name="T26" fmla="*/ 294 w 1256"/>
                <a:gd name="T27" fmla="*/ 504 h 764"/>
                <a:gd name="T28" fmla="*/ 376 w 1256"/>
                <a:gd name="T29" fmla="*/ 586 h 764"/>
                <a:gd name="T30" fmla="*/ 426 w 1256"/>
                <a:gd name="T31" fmla="*/ 628 h 764"/>
                <a:gd name="T32" fmla="*/ 524 w 1256"/>
                <a:gd name="T33" fmla="*/ 648 h 764"/>
                <a:gd name="T34" fmla="*/ 590 w 1256"/>
                <a:gd name="T35" fmla="*/ 644 h 764"/>
                <a:gd name="T36" fmla="*/ 588 w 1256"/>
                <a:gd name="T37" fmla="*/ 670 h 764"/>
                <a:gd name="T38" fmla="*/ 592 w 1256"/>
                <a:gd name="T39" fmla="*/ 698 h 764"/>
                <a:gd name="T40" fmla="*/ 616 w 1256"/>
                <a:gd name="T41" fmla="*/ 676 h 764"/>
                <a:gd name="T42" fmla="*/ 660 w 1256"/>
                <a:gd name="T43" fmla="*/ 638 h 764"/>
                <a:gd name="T44" fmla="*/ 772 w 1256"/>
                <a:gd name="T45" fmla="*/ 682 h 764"/>
                <a:gd name="T46" fmla="*/ 808 w 1256"/>
                <a:gd name="T47" fmla="*/ 762 h 764"/>
                <a:gd name="T48" fmla="*/ 928 w 1256"/>
                <a:gd name="T49" fmla="*/ 716 h 764"/>
                <a:gd name="T50" fmla="*/ 1024 w 1256"/>
                <a:gd name="T51" fmla="*/ 680 h 764"/>
                <a:gd name="T52" fmla="*/ 1122 w 1256"/>
                <a:gd name="T53" fmla="*/ 712 h 764"/>
                <a:gd name="T54" fmla="*/ 1138 w 1256"/>
                <a:gd name="T55" fmla="*/ 716 h 764"/>
                <a:gd name="T56" fmla="*/ 1144 w 1256"/>
                <a:gd name="T57" fmla="*/ 674 h 764"/>
                <a:gd name="T58" fmla="*/ 1182 w 1256"/>
                <a:gd name="T59" fmla="*/ 682 h 764"/>
                <a:gd name="T60" fmla="*/ 1214 w 1256"/>
                <a:gd name="T61" fmla="*/ 686 h 764"/>
                <a:gd name="T62" fmla="*/ 1214 w 1256"/>
                <a:gd name="T63" fmla="*/ 660 h 764"/>
                <a:gd name="T64" fmla="*/ 1256 w 1256"/>
                <a:gd name="T65" fmla="*/ 598 h 764"/>
                <a:gd name="T66" fmla="*/ 1248 w 1256"/>
                <a:gd name="T67" fmla="*/ 540 h 764"/>
                <a:gd name="T68" fmla="*/ 1232 w 1256"/>
                <a:gd name="T69" fmla="*/ 498 h 764"/>
                <a:gd name="T70" fmla="*/ 1228 w 1256"/>
                <a:gd name="T71" fmla="*/ 448 h 764"/>
                <a:gd name="T72" fmla="*/ 1200 w 1256"/>
                <a:gd name="T73" fmla="*/ 412 h 764"/>
                <a:gd name="T74" fmla="*/ 1162 w 1256"/>
                <a:gd name="T75" fmla="*/ 366 h 764"/>
                <a:gd name="T76" fmla="*/ 1152 w 1256"/>
                <a:gd name="T77" fmla="*/ 418 h 764"/>
                <a:gd name="T78" fmla="*/ 1074 w 1256"/>
                <a:gd name="T79" fmla="*/ 436 h 764"/>
                <a:gd name="T80" fmla="*/ 1024 w 1256"/>
                <a:gd name="T81" fmla="*/ 380 h 764"/>
                <a:gd name="T82" fmla="*/ 974 w 1256"/>
                <a:gd name="T83" fmla="*/ 350 h 764"/>
                <a:gd name="T84" fmla="*/ 860 w 1256"/>
                <a:gd name="T85" fmla="*/ 324 h 764"/>
                <a:gd name="T86" fmla="*/ 820 w 1256"/>
                <a:gd name="T87" fmla="*/ 308 h 764"/>
                <a:gd name="T88" fmla="*/ 788 w 1256"/>
                <a:gd name="T89" fmla="*/ 272 h 764"/>
                <a:gd name="T90" fmla="*/ 760 w 1256"/>
                <a:gd name="T91" fmla="*/ 280 h 764"/>
                <a:gd name="T92" fmla="*/ 736 w 1256"/>
                <a:gd name="T93" fmla="*/ 272 h 764"/>
                <a:gd name="T94" fmla="*/ 704 w 1256"/>
                <a:gd name="T95" fmla="*/ 232 h 764"/>
                <a:gd name="T96" fmla="*/ 692 w 1256"/>
                <a:gd name="T97" fmla="*/ 196 h 764"/>
                <a:gd name="T98" fmla="*/ 694 w 1256"/>
                <a:gd name="T99" fmla="*/ 118 h 764"/>
                <a:gd name="T100" fmla="*/ 708 w 1256"/>
                <a:gd name="T101" fmla="*/ 84 h 764"/>
                <a:gd name="T102" fmla="*/ 712 w 1256"/>
                <a:gd name="T103" fmla="*/ 62 h 764"/>
                <a:gd name="T104" fmla="*/ 710 w 1256"/>
                <a:gd name="T105" fmla="*/ 42 h 764"/>
                <a:gd name="T106" fmla="*/ 692 w 1256"/>
                <a:gd name="T107" fmla="*/ 30 h 764"/>
                <a:gd name="T108" fmla="*/ 608 w 1256"/>
                <a:gd name="T109" fmla="*/ 4 h 764"/>
                <a:gd name="T110" fmla="*/ 532 w 1256"/>
                <a:gd name="T111" fmla="*/ 16 h 764"/>
                <a:gd name="T112" fmla="*/ 472 w 1256"/>
                <a:gd name="T113" fmla="*/ 40 h 764"/>
                <a:gd name="T114" fmla="*/ 438 w 1256"/>
                <a:gd name="T115" fmla="*/ 36 h 764"/>
                <a:gd name="T116" fmla="*/ 356 w 1256"/>
                <a:gd name="T117" fmla="*/ 36 h 764"/>
                <a:gd name="T118" fmla="*/ 318 w 1256"/>
                <a:gd name="T119" fmla="*/ 20 h 764"/>
                <a:gd name="T120" fmla="*/ 296 w 1256"/>
                <a:gd name="T121" fmla="*/ 8 h 764"/>
                <a:gd name="T122" fmla="*/ 226 w 1256"/>
                <a:gd name="T123" fmla="*/ 20 h 764"/>
                <a:gd name="T124" fmla="*/ 152 w 1256"/>
                <a:gd name="T125" fmla="*/ 4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56" h="764">
                  <a:moveTo>
                    <a:pt x="152" y="4"/>
                  </a:moveTo>
                  <a:lnTo>
                    <a:pt x="152" y="4"/>
                  </a:lnTo>
                  <a:lnTo>
                    <a:pt x="152" y="4"/>
                  </a:lnTo>
                  <a:lnTo>
                    <a:pt x="146" y="14"/>
                  </a:lnTo>
                  <a:lnTo>
                    <a:pt x="138" y="22"/>
                  </a:lnTo>
                  <a:lnTo>
                    <a:pt x="138" y="22"/>
                  </a:lnTo>
                  <a:lnTo>
                    <a:pt x="132" y="26"/>
                  </a:lnTo>
                  <a:lnTo>
                    <a:pt x="132" y="32"/>
                  </a:lnTo>
                  <a:lnTo>
                    <a:pt x="132" y="36"/>
                  </a:lnTo>
                  <a:lnTo>
                    <a:pt x="132" y="36"/>
                  </a:lnTo>
                  <a:lnTo>
                    <a:pt x="130" y="44"/>
                  </a:lnTo>
                  <a:lnTo>
                    <a:pt x="122" y="56"/>
                  </a:lnTo>
                  <a:lnTo>
                    <a:pt x="122" y="60"/>
                  </a:lnTo>
                  <a:lnTo>
                    <a:pt x="122" y="60"/>
                  </a:lnTo>
                  <a:lnTo>
                    <a:pt x="118" y="62"/>
                  </a:lnTo>
                  <a:lnTo>
                    <a:pt x="112" y="64"/>
                  </a:lnTo>
                  <a:lnTo>
                    <a:pt x="66" y="58"/>
                  </a:lnTo>
                  <a:lnTo>
                    <a:pt x="66" y="58"/>
                  </a:lnTo>
                  <a:lnTo>
                    <a:pt x="62" y="68"/>
                  </a:lnTo>
                  <a:lnTo>
                    <a:pt x="62" y="70"/>
                  </a:lnTo>
                  <a:lnTo>
                    <a:pt x="62" y="70"/>
                  </a:lnTo>
                  <a:lnTo>
                    <a:pt x="62" y="70"/>
                  </a:lnTo>
                  <a:lnTo>
                    <a:pt x="62" y="70"/>
                  </a:lnTo>
                  <a:lnTo>
                    <a:pt x="48" y="92"/>
                  </a:lnTo>
                  <a:lnTo>
                    <a:pt x="42" y="100"/>
                  </a:lnTo>
                  <a:lnTo>
                    <a:pt x="40" y="108"/>
                  </a:lnTo>
                  <a:lnTo>
                    <a:pt x="40" y="108"/>
                  </a:lnTo>
                  <a:lnTo>
                    <a:pt x="42" y="112"/>
                  </a:lnTo>
                  <a:lnTo>
                    <a:pt x="44" y="122"/>
                  </a:lnTo>
                  <a:lnTo>
                    <a:pt x="56" y="150"/>
                  </a:lnTo>
                  <a:lnTo>
                    <a:pt x="62" y="168"/>
                  </a:lnTo>
                  <a:lnTo>
                    <a:pt x="62" y="168"/>
                  </a:lnTo>
                  <a:lnTo>
                    <a:pt x="64" y="174"/>
                  </a:lnTo>
                  <a:lnTo>
                    <a:pt x="64" y="180"/>
                  </a:lnTo>
                  <a:lnTo>
                    <a:pt x="60" y="188"/>
                  </a:lnTo>
                  <a:lnTo>
                    <a:pt x="56" y="196"/>
                  </a:lnTo>
                  <a:lnTo>
                    <a:pt x="42" y="210"/>
                  </a:lnTo>
                  <a:lnTo>
                    <a:pt x="18" y="210"/>
                  </a:lnTo>
                  <a:lnTo>
                    <a:pt x="12" y="184"/>
                  </a:lnTo>
                  <a:lnTo>
                    <a:pt x="6" y="216"/>
                  </a:lnTo>
                  <a:lnTo>
                    <a:pt x="16" y="232"/>
                  </a:lnTo>
                  <a:lnTo>
                    <a:pt x="16" y="232"/>
                  </a:lnTo>
                  <a:lnTo>
                    <a:pt x="16" y="236"/>
                  </a:lnTo>
                  <a:lnTo>
                    <a:pt x="16" y="238"/>
                  </a:lnTo>
                  <a:lnTo>
                    <a:pt x="16" y="238"/>
                  </a:lnTo>
                  <a:lnTo>
                    <a:pt x="10" y="246"/>
                  </a:lnTo>
                  <a:lnTo>
                    <a:pt x="2" y="262"/>
                  </a:lnTo>
                  <a:lnTo>
                    <a:pt x="2" y="262"/>
                  </a:lnTo>
                  <a:lnTo>
                    <a:pt x="0" y="272"/>
                  </a:lnTo>
                  <a:lnTo>
                    <a:pt x="0" y="280"/>
                  </a:lnTo>
                  <a:lnTo>
                    <a:pt x="4" y="290"/>
                  </a:lnTo>
                  <a:lnTo>
                    <a:pt x="10" y="300"/>
                  </a:lnTo>
                  <a:lnTo>
                    <a:pt x="28" y="300"/>
                  </a:lnTo>
                  <a:lnTo>
                    <a:pt x="28" y="300"/>
                  </a:lnTo>
                  <a:lnTo>
                    <a:pt x="34" y="302"/>
                  </a:lnTo>
                  <a:lnTo>
                    <a:pt x="42" y="308"/>
                  </a:lnTo>
                  <a:lnTo>
                    <a:pt x="58" y="330"/>
                  </a:lnTo>
                  <a:lnTo>
                    <a:pt x="60" y="332"/>
                  </a:lnTo>
                  <a:lnTo>
                    <a:pt x="60" y="332"/>
                  </a:lnTo>
                  <a:lnTo>
                    <a:pt x="60" y="332"/>
                  </a:lnTo>
                  <a:lnTo>
                    <a:pt x="62" y="338"/>
                  </a:lnTo>
                  <a:lnTo>
                    <a:pt x="66" y="344"/>
                  </a:lnTo>
                  <a:lnTo>
                    <a:pt x="108" y="384"/>
                  </a:lnTo>
                  <a:lnTo>
                    <a:pt x="108" y="384"/>
                  </a:lnTo>
                  <a:lnTo>
                    <a:pt x="128" y="408"/>
                  </a:lnTo>
                  <a:lnTo>
                    <a:pt x="138" y="408"/>
                  </a:lnTo>
                  <a:lnTo>
                    <a:pt x="150" y="386"/>
                  </a:lnTo>
                  <a:lnTo>
                    <a:pt x="152" y="384"/>
                  </a:lnTo>
                  <a:lnTo>
                    <a:pt x="152" y="384"/>
                  </a:lnTo>
                  <a:lnTo>
                    <a:pt x="182" y="392"/>
                  </a:lnTo>
                  <a:lnTo>
                    <a:pt x="182" y="392"/>
                  </a:lnTo>
                  <a:lnTo>
                    <a:pt x="182" y="394"/>
                  </a:lnTo>
                  <a:lnTo>
                    <a:pt x="186" y="414"/>
                  </a:lnTo>
                  <a:lnTo>
                    <a:pt x="222" y="454"/>
                  </a:lnTo>
                  <a:lnTo>
                    <a:pt x="234" y="460"/>
                  </a:lnTo>
                  <a:lnTo>
                    <a:pt x="234" y="460"/>
                  </a:lnTo>
                  <a:lnTo>
                    <a:pt x="240" y="464"/>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376" y="586"/>
                  </a:lnTo>
                  <a:lnTo>
                    <a:pt x="404" y="602"/>
                  </a:lnTo>
                  <a:lnTo>
                    <a:pt x="404" y="602"/>
                  </a:lnTo>
                  <a:lnTo>
                    <a:pt x="404" y="602"/>
                  </a:lnTo>
                  <a:lnTo>
                    <a:pt x="406" y="604"/>
                  </a:lnTo>
                  <a:lnTo>
                    <a:pt x="426" y="628"/>
                  </a:lnTo>
                  <a:lnTo>
                    <a:pt x="456" y="624"/>
                  </a:lnTo>
                  <a:lnTo>
                    <a:pt x="458" y="624"/>
                  </a:lnTo>
                  <a:lnTo>
                    <a:pt x="470" y="628"/>
                  </a:lnTo>
                  <a:lnTo>
                    <a:pt x="470" y="628"/>
                  </a:lnTo>
                  <a:lnTo>
                    <a:pt x="490" y="644"/>
                  </a:lnTo>
                  <a:lnTo>
                    <a:pt x="524" y="648"/>
                  </a:lnTo>
                  <a:lnTo>
                    <a:pt x="544" y="644"/>
                  </a:lnTo>
                  <a:lnTo>
                    <a:pt x="544" y="644"/>
                  </a:lnTo>
                  <a:lnTo>
                    <a:pt x="544" y="644"/>
                  </a:lnTo>
                  <a:lnTo>
                    <a:pt x="564" y="642"/>
                  </a:lnTo>
                  <a:lnTo>
                    <a:pt x="580" y="642"/>
                  </a:lnTo>
                  <a:lnTo>
                    <a:pt x="590" y="644"/>
                  </a:lnTo>
                  <a:lnTo>
                    <a:pt x="596" y="648"/>
                  </a:lnTo>
                  <a:lnTo>
                    <a:pt x="596" y="648"/>
                  </a:lnTo>
                  <a:lnTo>
                    <a:pt x="598" y="654"/>
                  </a:lnTo>
                  <a:lnTo>
                    <a:pt x="598" y="658"/>
                  </a:lnTo>
                  <a:lnTo>
                    <a:pt x="594" y="664"/>
                  </a:lnTo>
                  <a:lnTo>
                    <a:pt x="588" y="670"/>
                  </a:lnTo>
                  <a:lnTo>
                    <a:pt x="580" y="678"/>
                  </a:lnTo>
                  <a:lnTo>
                    <a:pt x="580" y="678"/>
                  </a:lnTo>
                  <a:lnTo>
                    <a:pt x="580" y="682"/>
                  </a:lnTo>
                  <a:lnTo>
                    <a:pt x="582" y="686"/>
                  </a:lnTo>
                  <a:lnTo>
                    <a:pt x="586" y="692"/>
                  </a:lnTo>
                  <a:lnTo>
                    <a:pt x="592" y="698"/>
                  </a:lnTo>
                  <a:lnTo>
                    <a:pt x="592" y="700"/>
                  </a:lnTo>
                  <a:lnTo>
                    <a:pt x="592" y="700"/>
                  </a:lnTo>
                  <a:lnTo>
                    <a:pt x="598" y="704"/>
                  </a:lnTo>
                  <a:lnTo>
                    <a:pt x="600" y="702"/>
                  </a:lnTo>
                  <a:lnTo>
                    <a:pt x="600" y="702"/>
                  </a:lnTo>
                  <a:lnTo>
                    <a:pt x="616" y="676"/>
                  </a:lnTo>
                  <a:lnTo>
                    <a:pt x="628" y="658"/>
                  </a:lnTo>
                  <a:lnTo>
                    <a:pt x="638" y="646"/>
                  </a:lnTo>
                  <a:lnTo>
                    <a:pt x="648" y="640"/>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792" y="738"/>
                  </a:lnTo>
                  <a:lnTo>
                    <a:pt x="802" y="754"/>
                  </a:lnTo>
                  <a:lnTo>
                    <a:pt x="808" y="762"/>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24" y="680"/>
                  </a:lnTo>
                  <a:lnTo>
                    <a:pt x="1024"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38" y="716"/>
                  </a:lnTo>
                  <a:lnTo>
                    <a:pt x="1138" y="716"/>
                  </a:lnTo>
                  <a:lnTo>
                    <a:pt x="1144" y="692"/>
                  </a:lnTo>
                  <a:lnTo>
                    <a:pt x="1144" y="692"/>
                  </a:lnTo>
                  <a:lnTo>
                    <a:pt x="1142" y="682"/>
                  </a:lnTo>
                  <a:lnTo>
                    <a:pt x="1144" y="674"/>
                  </a:lnTo>
                  <a:lnTo>
                    <a:pt x="1144" y="674"/>
                  </a:lnTo>
                  <a:lnTo>
                    <a:pt x="1148" y="668"/>
                  </a:lnTo>
                  <a:lnTo>
                    <a:pt x="1156" y="666"/>
                  </a:lnTo>
                  <a:lnTo>
                    <a:pt x="1156" y="666"/>
                  </a:lnTo>
                  <a:lnTo>
                    <a:pt x="1164" y="666"/>
                  </a:lnTo>
                  <a:lnTo>
                    <a:pt x="1172" y="672"/>
                  </a:lnTo>
                  <a:lnTo>
                    <a:pt x="1182" y="682"/>
                  </a:lnTo>
                  <a:lnTo>
                    <a:pt x="1190" y="696"/>
                  </a:lnTo>
                  <a:lnTo>
                    <a:pt x="1192" y="696"/>
                  </a:lnTo>
                  <a:lnTo>
                    <a:pt x="1192" y="696"/>
                  </a:lnTo>
                  <a:lnTo>
                    <a:pt x="1212" y="688"/>
                  </a:lnTo>
                  <a:lnTo>
                    <a:pt x="1212" y="688"/>
                  </a:lnTo>
                  <a:lnTo>
                    <a:pt x="1214" y="686"/>
                  </a:lnTo>
                  <a:lnTo>
                    <a:pt x="1216" y="684"/>
                  </a:lnTo>
                  <a:lnTo>
                    <a:pt x="1218" y="680"/>
                  </a:lnTo>
                  <a:lnTo>
                    <a:pt x="1214" y="664"/>
                  </a:lnTo>
                  <a:lnTo>
                    <a:pt x="1214" y="664"/>
                  </a:lnTo>
                  <a:lnTo>
                    <a:pt x="1214" y="664"/>
                  </a:lnTo>
                  <a:lnTo>
                    <a:pt x="1214" y="660"/>
                  </a:lnTo>
                  <a:lnTo>
                    <a:pt x="1214" y="656"/>
                  </a:lnTo>
                  <a:lnTo>
                    <a:pt x="1216" y="652"/>
                  </a:lnTo>
                  <a:lnTo>
                    <a:pt x="1220" y="650"/>
                  </a:lnTo>
                  <a:lnTo>
                    <a:pt x="1228" y="644"/>
                  </a:lnTo>
                  <a:lnTo>
                    <a:pt x="1244" y="624"/>
                  </a:lnTo>
                  <a:lnTo>
                    <a:pt x="1256" y="598"/>
                  </a:lnTo>
                  <a:lnTo>
                    <a:pt x="1256" y="598"/>
                  </a:lnTo>
                  <a:lnTo>
                    <a:pt x="1250" y="586"/>
                  </a:lnTo>
                  <a:lnTo>
                    <a:pt x="1246" y="576"/>
                  </a:lnTo>
                  <a:lnTo>
                    <a:pt x="1246" y="568"/>
                  </a:lnTo>
                  <a:lnTo>
                    <a:pt x="1246" y="562"/>
                  </a:lnTo>
                  <a:lnTo>
                    <a:pt x="1248" y="540"/>
                  </a:lnTo>
                  <a:lnTo>
                    <a:pt x="1248" y="540"/>
                  </a:lnTo>
                  <a:lnTo>
                    <a:pt x="1244" y="528"/>
                  </a:lnTo>
                  <a:lnTo>
                    <a:pt x="1242" y="518"/>
                  </a:lnTo>
                  <a:lnTo>
                    <a:pt x="1242" y="518"/>
                  </a:lnTo>
                  <a:lnTo>
                    <a:pt x="1240" y="510"/>
                  </a:lnTo>
                  <a:lnTo>
                    <a:pt x="1232" y="498"/>
                  </a:lnTo>
                  <a:lnTo>
                    <a:pt x="1232" y="498"/>
                  </a:lnTo>
                  <a:lnTo>
                    <a:pt x="1232" y="496"/>
                  </a:lnTo>
                  <a:lnTo>
                    <a:pt x="1228" y="468"/>
                  </a:lnTo>
                  <a:lnTo>
                    <a:pt x="1228" y="468"/>
                  </a:lnTo>
                  <a:lnTo>
                    <a:pt x="1228" y="458"/>
                  </a:lnTo>
                  <a:lnTo>
                    <a:pt x="1228" y="448"/>
                  </a:lnTo>
                  <a:lnTo>
                    <a:pt x="1228" y="448"/>
                  </a:lnTo>
                  <a:lnTo>
                    <a:pt x="1220" y="440"/>
                  </a:lnTo>
                  <a:lnTo>
                    <a:pt x="1214" y="432"/>
                  </a:lnTo>
                  <a:lnTo>
                    <a:pt x="1202" y="416"/>
                  </a:lnTo>
                  <a:lnTo>
                    <a:pt x="1200" y="414"/>
                  </a:lnTo>
                  <a:lnTo>
                    <a:pt x="1200" y="412"/>
                  </a:lnTo>
                  <a:lnTo>
                    <a:pt x="1200" y="412"/>
                  </a:lnTo>
                  <a:lnTo>
                    <a:pt x="1196" y="392"/>
                  </a:lnTo>
                  <a:lnTo>
                    <a:pt x="1184" y="382"/>
                  </a:lnTo>
                  <a:lnTo>
                    <a:pt x="1184" y="384"/>
                  </a:lnTo>
                  <a:lnTo>
                    <a:pt x="1162" y="364"/>
                  </a:lnTo>
                  <a:lnTo>
                    <a:pt x="1162" y="366"/>
                  </a:lnTo>
                  <a:lnTo>
                    <a:pt x="1164" y="392"/>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8" y="372"/>
                  </a:lnTo>
                  <a:lnTo>
                    <a:pt x="1010" y="360"/>
                  </a:lnTo>
                  <a:lnTo>
                    <a:pt x="1000" y="344"/>
                  </a:lnTo>
                  <a:lnTo>
                    <a:pt x="990" y="344"/>
                  </a:lnTo>
                  <a:lnTo>
                    <a:pt x="974" y="350"/>
                  </a:lnTo>
                  <a:lnTo>
                    <a:pt x="972" y="352"/>
                  </a:lnTo>
                  <a:lnTo>
                    <a:pt x="932" y="348"/>
                  </a:lnTo>
                  <a:lnTo>
                    <a:pt x="900" y="342"/>
                  </a:lnTo>
                  <a:lnTo>
                    <a:pt x="900" y="342"/>
                  </a:lnTo>
                  <a:lnTo>
                    <a:pt x="884" y="332"/>
                  </a:lnTo>
                  <a:lnTo>
                    <a:pt x="860" y="324"/>
                  </a:lnTo>
                  <a:lnTo>
                    <a:pt x="860" y="324"/>
                  </a:lnTo>
                  <a:lnTo>
                    <a:pt x="838" y="318"/>
                  </a:lnTo>
                  <a:lnTo>
                    <a:pt x="832" y="314"/>
                  </a:lnTo>
                  <a:lnTo>
                    <a:pt x="828" y="312"/>
                  </a:lnTo>
                  <a:lnTo>
                    <a:pt x="824" y="308"/>
                  </a:lnTo>
                  <a:lnTo>
                    <a:pt x="820" y="308"/>
                  </a:lnTo>
                  <a:lnTo>
                    <a:pt x="804" y="300"/>
                  </a:lnTo>
                  <a:lnTo>
                    <a:pt x="804" y="298"/>
                  </a:lnTo>
                  <a:lnTo>
                    <a:pt x="804" y="298"/>
                  </a:lnTo>
                  <a:lnTo>
                    <a:pt x="796" y="290"/>
                  </a:lnTo>
                  <a:lnTo>
                    <a:pt x="794" y="282"/>
                  </a:lnTo>
                  <a:lnTo>
                    <a:pt x="788" y="272"/>
                  </a:lnTo>
                  <a:lnTo>
                    <a:pt x="776" y="268"/>
                  </a:lnTo>
                  <a:lnTo>
                    <a:pt x="772" y="270"/>
                  </a:lnTo>
                  <a:lnTo>
                    <a:pt x="768" y="274"/>
                  </a:lnTo>
                  <a:lnTo>
                    <a:pt x="766" y="276"/>
                  </a:lnTo>
                  <a:lnTo>
                    <a:pt x="766" y="276"/>
                  </a:lnTo>
                  <a:lnTo>
                    <a:pt x="760" y="280"/>
                  </a:lnTo>
                  <a:lnTo>
                    <a:pt x="756" y="280"/>
                  </a:lnTo>
                  <a:lnTo>
                    <a:pt x="756" y="280"/>
                  </a:lnTo>
                  <a:lnTo>
                    <a:pt x="750" y="282"/>
                  </a:lnTo>
                  <a:lnTo>
                    <a:pt x="746" y="280"/>
                  </a:lnTo>
                  <a:lnTo>
                    <a:pt x="740" y="276"/>
                  </a:lnTo>
                  <a:lnTo>
                    <a:pt x="736" y="272"/>
                  </a:lnTo>
                  <a:lnTo>
                    <a:pt x="720" y="256"/>
                  </a:lnTo>
                  <a:lnTo>
                    <a:pt x="720" y="256"/>
                  </a:lnTo>
                  <a:lnTo>
                    <a:pt x="714" y="246"/>
                  </a:lnTo>
                  <a:lnTo>
                    <a:pt x="708" y="238"/>
                  </a:lnTo>
                  <a:lnTo>
                    <a:pt x="704" y="232"/>
                  </a:lnTo>
                  <a:lnTo>
                    <a:pt x="704" y="232"/>
                  </a:lnTo>
                  <a:lnTo>
                    <a:pt x="698" y="224"/>
                  </a:lnTo>
                  <a:lnTo>
                    <a:pt x="692" y="216"/>
                  </a:lnTo>
                  <a:lnTo>
                    <a:pt x="692" y="216"/>
                  </a:lnTo>
                  <a:lnTo>
                    <a:pt x="690" y="206"/>
                  </a:lnTo>
                  <a:lnTo>
                    <a:pt x="692" y="196"/>
                  </a:lnTo>
                  <a:lnTo>
                    <a:pt x="692" y="196"/>
                  </a:lnTo>
                  <a:lnTo>
                    <a:pt x="692" y="196"/>
                  </a:lnTo>
                  <a:lnTo>
                    <a:pt x="702" y="178"/>
                  </a:lnTo>
                  <a:lnTo>
                    <a:pt x="708" y="160"/>
                  </a:lnTo>
                  <a:lnTo>
                    <a:pt x="710" y="148"/>
                  </a:lnTo>
                  <a:lnTo>
                    <a:pt x="706" y="128"/>
                  </a:lnTo>
                  <a:lnTo>
                    <a:pt x="694" y="118"/>
                  </a:lnTo>
                  <a:lnTo>
                    <a:pt x="696" y="104"/>
                  </a:lnTo>
                  <a:lnTo>
                    <a:pt x="696" y="104"/>
                  </a:lnTo>
                  <a:lnTo>
                    <a:pt x="698" y="96"/>
                  </a:lnTo>
                  <a:lnTo>
                    <a:pt x="700" y="90"/>
                  </a:lnTo>
                  <a:lnTo>
                    <a:pt x="704" y="86"/>
                  </a:lnTo>
                  <a:lnTo>
                    <a:pt x="708" y="84"/>
                  </a:lnTo>
                  <a:lnTo>
                    <a:pt x="708" y="84"/>
                  </a:lnTo>
                  <a:lnTo>
                    <a:pt x="712" y="84"/>
                  </a:lnTo>
                  <a:lnTo>
                    <a:pt x="712" y="80"/>
                  </a:lnTo>
                  <a:lnTo>
                    <a:pt x="712" y="78"/>
                  </a:lnTo>
                  <a:lnTo>
                    <a:pt x="712" y="62"/>
                  </a:lnTo>
                  <a:lnTo>
                    <a:pt x="712" y="62"/>
                  </a:lnTo>
                  <a:lnTo>
                    <a:pt x="712" y="62"/>
                  </a:lnTo>
                  <a:lnTo>
                    <a:pt x="712" y="44"/>
                  </a:lnTo>
                  <a:lnTo>
                    <a:pt x="712" y="44"/>
                  </a:lnTo>
                  <a:lnTo>
                    <a:pt x="710" y="42"/>
                  </a:lnTo>
                  <a:lnTo>
                    <a:pt x="710" y="42"/>
                  </a:lnTo>
                  <a:lnTo>
                    <a:pt x="710" y="42"/>
                  </a:lnTo>
                  <a:lnTo>
                    <a:pt x="708" y="40"/>
                  </a:lnTo>
                  <a:lnTo>
                    <a:pt x="708" y="40"/>
                  </a:lnTo>
                  <a:lnTo>
                    <a:pt x="706" y="40"/>
                  </a:lnTo>
                  <a:lnTo>
                    <a:pt x="692" y="30"/>
                  </a:lnTo>
                  <a:lnTo>
                    <a:pt x="692" y="30"/>
                  </a:lnTo>
                  <a:lnTo>
                    <a:pt x="692" y="30"/>
                  </a:lnTo>
                  <a:lnTo>
                    <a:pt x="680" y="20"/>
                  </a:lnTo>
                  <a:lnTo>
                    <a:pt x="642" y="14"/>
                  </a:lnTo>
                  <a:lnTo>
                    <a:pt x="642" y="14"/>
                  </a:lnTo>
                  <a:lnTo>
                    <a:pt x="630" y="4"/>
                  </a:lnTo>
                  <a:lnTo>
                    <a:pt x="608" y="4"/>
                  </a:lnTo>
                  <a:lnTo>
                    <a:pt x="608" y="4"/>
                  </a:lnTo>
                  <a:lnTo>
                    <a:pt x="602" y="6"/>
                  </a:lnTo>
                  <a:lnTo>
                    <a:pt x="596" y="10"/>
                  </a:lnTo>
                  <a:lnTo>
                    <a:pt x="594" y="10"/>
                  </a:lnTo>
                  <a:lnTo>
                    <a:pt x="576" y="16"/>
                  </a:lnTo>
                  <a:lnTo>
                    <a:pt x="532" y="16"/>
                  </a:lnTo>
                  <a:lnTo>
                    <a:pt x="532" y="16"/>
                  </a:lnTo>
                  <a:lnTo>
                    <a:pt x="524" y="20"/>
                  </a:lnTo>
                  <a:lnTo>
                    <a:pt x="518" y="24"/>
                  </a:lnTo>
                  <a:lnTo>
                    <a:pt x="518" y="24"/>
                  </a:lnTo>
                  <a:lnTo>
                    <a:pt x="508" y="28"/>
                  </a:lnTo>
                  <a:lnTo>
                    <a:pt x="492" y="34"/>
                  </a:lnTo>
                  <a:lnTo>
                    <a:pt x="472" y="40"/>
                  </a:lnTo>
                  <a:lnTo>
                    <a:pt x="472" y="40"/>
                  </a:lnTo>
                  <a:lnTo>
                    <a:pt x="470" y="40"/>
                  </a:lnTo>
                  <a:lnTo>
                    <a:pt x="440" y="36"/>
                  </a:lnTo>
                  <a:lnTo>
                    <a:pt x="438" y="36"/>
                  </a:lnTo>
                  <a:lnTo>
                    <a:pt x="438" y="36"/>
                  </a:lnTo>
                  <a:lnTo>
                    <a:pt x="438" y="36"/>
                  </a:lnTo>
                  <a:lnTo>
                    <a:pt x="428" y="36"/>
                  </a:lnTo>
                  <a:lnTo>
                    <a:pt x="410" y="40"/>
                  </a:lnTo>
                  <a:lnTo>
                    <a:pt x="374" y="44"/>
                  </a:lnTo>
                  <a:lnTo>
                    <a:pt x="374" y="44"/>
                  </a:lnTo>
                  <a:lnTo>
                    <a:pt x="372" y="44"/>
                  </a:lnTo>
                  <a:lnTo>
                    <a:pt x="356" y="36"/>
                  </a:lnTo>
                  <a:lnTo>
                    <a:pt x="340" y="36"/>
                  </a:lnTo>
                  <a:lnTo>
                    <a:pt x="340" y="36"/>
                  </a:lnTo>
                  <a:lnTo>
                    <a:pt x="330" y="32"/>
                  </a:lnTo>
                  <a:lnTo>
                    <a:pt x="320" y="20"/>
                  </a:lnTo>
                  <a:lnTo>
                    <a:pt x="318" y="20"/>
                  </a:lnTo>
                  <a:lnTo>
                    <a:pt x="318" y="20"/>
                  </a:lnTo>
                  <a:lnTo>
                    <a:pt x="316" y="12"/>
                  </a:lnTo>
                  <a:lnTo>
                    <a:pt x="314" y="8"/>
                  </a:lnTo>
                  <a:lnTo>
                    <a:pt x="310" y="4"/>
                  </a:lnTo>
                  <a:lnTo>
                    <a:pt x="302" y="0"/>
                  </a:lnTo>
                  <a:lnTo>
                    <a:pt x="296" y="8"/>
                  </a:lnTo>
                  <a:lnTo>
                    <a:pt x="296" y="8"/>
                  </a:lnTo>
                  <a:lnTo>
                    <a:pt x="270" y="20"/>
                  </a:lnTo>
                  <a:lnTo>
                    <a:pt x="268" y="20"/>
                  </a:lnTo>
                  <a:lnTo>
                    <a:pt x="268" y="20"/>
                  </a:lnTo>
                  <a:lnTo>
                    <a:pt x="236" y="22"/>
                  </a:lnTo>
                  <a:lnTo>
                    <a:pt x="236" y="22"/>
                  </a:lnTo>
                  <a:lnTo>
                    <a:pt x="226" y="20"/>
                  </a:lnTo>
                  <a:lnTo>
                    <a:pt x="210" y="16"/>
                  </a:lnTo>
                  <a:lnTo>
                    <a:pt x="184" y="12"/>
                  </a:lnTo>
                  <a:lnTo>
                    <a:pt x="182" y="12"/>
                  </a:lnTo>
                  <a:lnTo>
                    <a:pt x="182" y="12"/>
                  </a:lnTo>
                  <a:lnTo>
                    <a:pt x="166" y="4"/>
                  </a:lnTo>
                  <a:lnTo>
                    <a:pt x="152" y="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4" name="Freeform 12"/>
            <p:cNvSpPr>
              <a:spLocks/>
            </p:cNvSpPr>
            <p:nvPr/>
          </p:nvSpPr>
          <p:spPr bwMode="auto">
            <a:xfrm>
              <a:off x="2771775" y="4422094"/>
              <a:ext cx="901700" cy="939800"/>
            </a:xfrm>
            <a:custGeom>
              <a:avLst/>
              <a:gdLst>
                <a:gd name="T0" fmla="*/ 20 w 568"/>
                <a:gd name="T1" fmla="*/ 364 h 592"/>
                <a:gd name="T2" fmla="*/ 74 w 568"/>
                <a:gd name="T3" fmla="*/ 378 h 592"/>
                <a:gd name="T4" fmla="*/ 136 w 568"/>
                <a:gd name="T5" fmla="*/ 442 h 592"/>
                <a:gd name="T6" fmla="*/ 110 w 568"/>
                <a:gd name="T7" fmla="*/ 506 h 592"/>
                <a:gd name="T8" fmla="*/ 144 w 568"/>
                <a:gd name="T9" fmla="*/ 520 h 592"/>
                <a:gd name="T10" fmla="*/ 236 w 568"/>
                <a:gd name="T11" fmla="*/ 562 h 592"/>
                <a:gd name="T12" fmla="*/ 252 w 568"/>
                <a:gd name="T13" fmla="*/ 586 h 592"/>
                <a:gd name="T14" fmla="*/ 262 w 568"/>
                <a:gd name="T15" fmla="*/ 522 h 592"/>
                <a:gd name="T16" fmla="*/ 320 w 568"/>
                <a:gd name="T17" fmla="*/ 470 h 592"/>
                <a:gd name="T18" fmla="*/ 362 w 568"/>
                <a:gd name="T19" fmla="*/ 490 h 592"/>
                <a:gd name="T20" fmla="*/ 438 w 568"/>
                <a:gd name="T21" fmla="*/ 466 h 592"/>
                <a:gd name="T22" fmla="*/ 528 w 568"/>
                <a:gd name="T23" fmla="*/ 426 h 592"/>
                <a:gd name="T24" fmla="*/ 540 w 568"/>
                <a:gd name="T25" fmla="*/ 432 h 592"/>
                <a:gd name="T26" fmla="*/ 566 w 568"/>
                <a:gd name="T27" fmla="*/ 386 h 592"/>
                <a:gd name="T28" fmla="*/ 534 w 568"/>
                <a:gd name="T29" fmla="*/ 392 h 592"/>
                <a:gd name="T30" fmla="*/ 504 w 568"/>
                <a:gd name="T31" fmla="*/ 360 h 592"/>
                <a:gd name="T32" fmla="*/ 468 w 568"/>
                <a:gd name="T33" fmla="*/ 364 h 592"/>
                <a:gd name="T34" fmla="*/ 468 w 568"/>
                <a:gd name="T35" fmla="*/ 310 h 592"/>
                <a:gd name="T36" fmla="*/ 452 w 568"/>
                <a:gd name="T37" fmla="*/ 272 h 592"/>
                <a:gd name="T38" fmla="*/ 440 w 568"/>
                <a:gd name="T39" fmla="*/ 190 h 592"/>
                <a:gd name="T40" fmla="*/ 400 w 568"/>
                <a:gd name="T41" fmla="*/ 168 h 592"/>
                <a:gd name="T42" fmla="*/ 412 w 568"/>
                <a:gd name="T43" fmla="*/ 132 h 592"/>
                <a:gd name="T44" fmla="*/ 472 w 568"/>
                <a:gd name="T45" fmla="*/ 126 h 592"/>
                <a:gd name="T46" fmla="*/ 512 w 568"/>
                <a:gd name="T47" fmla="*/ 112 h 592"/>
                <a:gd name="T48" fmla="*/ 478 w 568"/>
                <a:gd name="T49" fmla="*/ 100 h 592"/>
                <a:gd name="T50" fmla="*/ 454 w 568"/>
                <a:gd name="T51" fmla="*/ 90 h 592"/>
                <a:gd name="T52" fmla="*/ 454 w 568"/>
                <a:gd name="T53" fmla="*/ 66 h 592"/>
                <a:gd name="T54" fmla="*/ 404 w 568"/>
                <a:gd name="T55" fmla="*/ 82 h 592"/>
                <a:gd name="T56" fmla="*/ 386 w 568"/>
                <a:gd name="T57" fmla="*/ 124 h 592"/>
                <a:gd name="T58" fmla="*/ 364 w 568"/>
                <a:gd name="T59" fmla="*/ 170 h 592"/>
                <a:gd name="T60" fmla="*/ 356 w 568"/>
                <a:gd name="T61" fmla="*/ 208 h 592"/>
                <a:gd name="T62" fmla="*/ 346 w 568"/>
                <a:gd name="T63" fmla="*/ 214 h 592"/>
                <a:gd name="T64" fmla="*/ 316 w 568"/>
                <a:gd name="T65" fmla="*/ 214 h 592"/>
                <a:gd name="T66" fmla="*/ 288 w 568"/>
                <a:gd name="T67" fmla="*/ 240 h 592"/>
                <a:gd name="T68" fmla="*/ 276 w 568"/>
                <a:gd name="T69" fmla="*/ 224 h 592"/>
                <a:gd name="T70" fmla="*/ 264 w 568"/>
                <a:gd name="T71" fmla="*/ 222 h 592"/>
                <a:gd name="T72" fmla="*/ 252 w 568"/>
                <a:gd name="T73" fmla="*/ 176 h 592"/>
                <a:gd name="T74" fmla="*/ 220 w 568"/>
                <a:gd name="T75" fmla="*/ 116 h 592"/>
                <a:gd name="T76" fmla="*/ 212 w 568"/>
                <a:gd name="T77" fmla="*/ 92 h 592"/>
                <a:gd name="T78" fmla="*/ 188 w 568"/>
                <a:gd name="T79" fmla="*/ 96 h 592"/>
                <a:gd name="T80" fmla="*/ 172 w 568"/>
                <a:gd name="T81" fmla="*/ 70 h 592"/>
                <a:gd name="T82" fmla="*/ 156 w 568"/>
                <a:gd name="T83" fmla="*/ 50 h 592"/>
                <a:gd name="T84" fmla="*/ 142 w 568"/>
                <a:gd name="T85" fmla="*/ 78 h 592"/>
                <a:gd name="T86" fmla="*/ 124 w 568"/>
                <a:gd name="T87" fmla="*/ 84 h 592"/>
                <a:gd name="T88" fmla="*/ 116 w 568"/>
                <a:gd name="T89" fmla="*/ 62 h 592"/>
                <a:gd name="T90" fmla="*/ 104 w 568"/>
                <a:gd name="T91" fmla="*/ 6 h 592"/>
                <a:gd name="T92" fmla="*/ 82 w 568"/>
                <a:gd name="T93" fmla="*/ 36 h 592"/>
                <a:gd name="T94" fmla="*/ 72 w 568"/>
                <a:gd name="T95" fmla="*/ 60 h 592"/>
                <a:gd name="T96" fmla="*/ 54 w 568"/>
                <a:gd name="T97" fmla="*/ 104 h 592"/>
                <a:gd name="T98" fmla="*/ 72 w 568"/>
                <a:gd name="T99" fmla="*/ 106 h 592"/>
                <a:gd name="T100" fmla="*/ 92 w 568"/>
                <a:gd name="T101" fmla="*/ 140 h 592"/>
                <a:gd name="T102" fmla="*/ 68 w 568"/>
                <a:gd name="T103" fmla="*/ 254 h 592"/>
                <a:gd name="T104" fmla="*/ 22 w 568"/>
                <a:gd name="T105" fmla="*/ 298 h 592"/>
                <a:gd name="T106" fmla="*/ 4 w 568"/>
                <a:gd name="T107" fmla="*/ 326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8" h="592">
                  <a:moveTo>
                    <a:pt x="4" y="364"/>
                  </a:moveTo>
                  <a:lnTo>
                    <a:pt x="0" y="374"/>
                  </a:lnTo>
                  <a:lnTo>
                    <a:pt x="0" y="374"/>
                  </a:lnTo>
                  <a:lnTo>
                    <a:pt x="10" y="372"/>
                  </a:lnTo>
                  <a:lnTo>
                    <a:pt x="18" y="366"/>
                  </a:lnTo>
                  <a:lnTo>
                    <a:pt x="20" y="364"/>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30" y="450"/>
                  </a:lnTo>
                  <a:lnTo>
                    <a:pt x="104" y="486"/>
                  </a:lnTo>
                  <a:lnTo>
                    <a:pt x="98" y="496"/>
                  </a:lnTo>
                  <a:lnTo>
                    <a:pt x="96" y="502"/>
                  </a:lnTo>
                  <a:lnTo>
                    <a:pt x="110" y="506"/>
                  </a:lnTo>
                  <a:lnTo>
                    <a:pt x="110" y="506"/>
                  </a:lnTo>
                  <a:lnTo>
                    <a:pt x="122" y="508"/>
                  </a:lnTo>
                  <a:lnTo>
                    <a:pt x="132" y="510"/>
                  </a:lnTo>
                  <a:lnTo>
                    <a:pt x="140" y="516"/>
                  </a:lnTo>
                  <a:lnTo>
                    <a:pt x="144" y="520"/>
                  </a:lnTo>
                  <a:lnTo>
                    <a:pt x="144" y="520"/>
                  </a:lnTo>
                  <a:lnTo>
                    <a:pt x="152" y="534"/>
                  </a:lnTo>
                  <a:lnTo>
                    <a:pt x="158" y="550"/>
                  </a:lnTo>
                  <a:lnTo>
                    <a:pt x="180" y="562"/>
                  </a:lnTo>
                  <a:lnTo>
                    <a:pt x="192" y="564"/>
                  </a:lnTo>
                  <a:lnTo>
                    <a:pt x="220" y="540"/>
                  </a:lnTo>
                  <a:lnTo>
                    <a:pt x="236" y="562"/>
                  </a:lnTo>
                  <a:lnTo>
                    <a:pt x="236" y="564"/>
                  </a:lnTo>
                  <a:lnTo>
                    <a:pt x="236" y="564"/>
                  </a:lnTo>
                  <a:lnTo>
                    <a:pt x="236" y="564"/>
                  </a:lnTo>
                  <a:lnTo>
                    <a:pt x="240" y="584"/>
                  </a:lnTo>
                  <a:lnTo>
                    <a:pt x="252" y="586"/>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24" y="472"/>
                  </a:lnTo>
                  <a:lnTo>
                    <a:pt x="342" y="486"/>
                  </a:lnTo>
                  <a:lnTo>
                    <a:pt x="352" y="498"/>
                  </a:lnTo>
                  <a:lnTo>
                    <a:pt x="352" y="498"/>
                  </a:lnTo>
                  <a:lnTo>
                    <a:pt x="362" y="490"/>
                  </a:lnTo>
                  <a:lnTo>
                    <a:pt x="378" y="474"/>
                  </a:lnTo>
                  <a:lnTo>
                    <a:pt x="378" y="472"/>
                  </a:lnTo>
                  <a:lnTo>
                    <a:pt x="380" y="472"/>
                  </a:lnTo>
                  <a:lnTo>
                    <a:pt x="420" y="482"/>
                  </a:lnTo>
                  <a:lnTo>
                    <a:pt x="438" y="468"/>
                  </a:lnTo>
                  <a:lnTo>
                    <a:pt x="438" y="466"/>
                  </a:lnTo>
                  <a:lnTo>
                    <a:pt x="440" y="466"/>
                  </a:lnTo>
                  <a:lnTo>
                    <a:pt x="440" y="466"/>
                  </a:lnTo>
                  <a:lnTo>
                    <a:pt x="440" y="466"/>
                  </a:lnTo>
                  <a:lnTo>
                    <a:pt x="458" y="470"/>
                  </a:lnTo>
                  <a:lnTo>
                    <a:pt x="512" y="422"/>
                  </a:lnTo>
                  <a:lnTo>
                    <a:pt x="528" y="426"/>
                  </a:lnTo>
                  <a:lnTo>
                    <a:pt x="528" y="426"/>
                  </a:lnTo>
                  <a:lnTo>
                    <a:pt x="530" y="428"/>
                  </a:lnTo>
                  <a:lnTo>
                    <a:pt x="530" y="428"/>
                  </a:lnTo>
                  <a:lnTo>
                    <a:pt x="532" y="428"/>
                  </a:lnTo>
                  <a:lnTo>
                    <a:pt x="536" y="436"/>
                  </a:lnTo>
                  <a:lnTo>
                    <a:pt x="540" y="432"/>
                  </a:lnTo>
                  <a:lnTo>
                    <a:pt x="540" y="432"/>
                  </a:lnTo>
                  <a:lnTo>
                    <a:pt x="540" y="430"/>
                  </a:lnTo>
                  <a:lnTo>
                    <a:pt x="540" y="430"/>
                  </a:lnTo>
                  <a:lnTo>
                    <a:pt x="556" y="422"/>
                  </a:lnTo>
                  <a:lnTo>
                    <a:pt x="568" y="410"/>
                  </a:lnTo>
                  <a:lnTo>
                    <a:pt x="566" y="386"/>
                  </a:lnTo>
                  <a:lnTo>
                    <a:pt x="564" y="382"/>
                  </a:lnTo>
                  <a:lnTo>
                    <a:pt x="548" y="388"/>
                  </a:lnTo>
                  <a:lnTo>
                    <a:pt x="548" y="388"/>
                  </a:lnTo>
                  <a:lnTo>
                    <a:pt x="548" y="388"/>
                  </a:lnTo>
                  <a:lnTo>
                    <a:pt x="542" y="392"/>
                  </a:lnTo>
                  <a:lnTo>
                    <a:pt x="534" y="392"/>
                  </a:lnTo>
                  <a:lnTo>
                    <a:pt x="516" y="392"/>
                  </a:lnTo>
                  <a:lnTo>
                    <a:pt x="516" y="392"/>
                  </a:lnTo>
                  <a:lnTo>
                    <a:pt x="510" y="390"/>
                  </a:lnTo>
                  <a:lnTo>
                    <a:pt x="504" y="386"/>
                  </a:lnTo>
                  <a:lnTo>
                    <a:pt x="504" y="360"/>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0" y="340"/>
                  </a:lnTo>
                  <a:lnTo>
                    <a:pt x="468" y="310"/>
                  </a:lnTo>
                  <a:lnTo>
                    <a:pt x="468" y="310"/>
                  </a:lnTo>
                  <a:lnTo>
                    <a:pt x="468" y="310"/>
                  </a:lnTo>
                  <a:lnTo>
                    <a:pt x="468" y="308"/>
                  </a:lnTo>
                  <a:lnTo>
                    <a:pt x="476" y="294"/>
                  </a:lnTo>
                  <a:lnTo>
                    <a:pt x="452" y="274"/>
                  </a:lnTo>
                  <a:lnTo>
                    <a:pt x="452" y="272"/>
                  </a:lnTo>
                  <a:lnTo>
                    <a:pt x="452" y="272"/>
                  </a:lnTo>
                  <a:lnTo>
                    <a:pt x="452" y="248"/>
                  </a:lnTo>
                  <a:lnTo>
                    <a:pt x="452" y="248"/>
                  </a:lnTo>
                  <a:lnTo>
                    <a:pt x="464" y="212"/>
                  </a:lnTo>
                  <a:lnTo>
                    <a:pt x="456" y="192"/>
                  </a:lnTo>
                  <a:lnTo>
                    <a:pt x="450" y="190"/>
                  </a:lnTo>
                  <a:lnTo>
                    <a:pt x="440" y="190"/>
                  </a:lnTo>
                  <a:lnTo>
                    <a:pt x="432" y="204"/>
                  </a:lnTo>
                  <a:lnTo>
                    <a:pt x="420" y="196"/>
                  </a:lnTo>
                  <a:lnTo>
                    <a:pt x="410" y="190"/>
                  </a:lnTo>
                  <a:lnTo>
                    <a:pt x="400" y="168"/>
                  </a:lnTo>
                  <a:lnTo>
                    <a:pt x="400" y="168"/>
                  </a:lnTo>
                  <a:lnTo>
                    <a:pt x="400" y="168"/>
                  </a:lnTo>
                  <a:lnTo>
                    <a:pt x="398" y="152"/>
                  </a:lnTo>
                  <a:lnTo>
                    <a:pt x="398" y="150"/>
                  </a:lnTo>
                  <a:lnTo>
                    <a:pt x="396" y="148"/>
                  </a:lnTo>
                  <a:lnTo>
                    <a:pt x="400" y="148"/>
                  </a:lnTo>
                  <a:lnTo>
                    <a:pt x="410" y="132"/>
                  </a:lnTo>
                  <a:lnTo>
                    <a:pt x="412" y="132"/>
                  </a:lnTo>
                  <a:lnTo>
                    <a:pt x="412" y="132"/>
                  </a:lnTo>
                  <a:lnTo>
                    <a:pt x="412" y="132"/>
                  </a:lnTo>
                  <a:lnTo>
                    <a:pt x="420" y="130"/>
                  </a:lnTo>
                  <a:lnTo>
                    <a:pt x="430" y="128"/>
                  </a:lnTo>
                  <a:lnTo>
                    <a:pt x="472" y="126"/>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86" y="94"/>
                  </a:lnTo>
                  <a:lnTo>
                    <a:pt x="478" y="100"/>
                  </a:lnTo>
                  <a:lnTo>
                    <a:pt x="474" y="102"/>
                  </a:lnTo>
                  <a:lnTo>
                    <a:pt x="470" y="104"/>
                  </a:lnTo>
                  <a:lnTo>
                    <a:pt x="470" y="104"/>
                  </a:lnTo>
                  <a:lnTo>
                    <a:pt x="466" y="102"/>
                  </a:lnTo>
                  <a:lnTo>
                    <a:pt x="462" y="100"/>
                  </a:lnTo>
                  <a:lnTo>
                    <a:pt x="454" y="90"/>
                  </a:lnTo>
                  <a:lnTo>
                    <a:pt x="454" y="9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2"/>
                  </a:lnTo>
                  <a:lnTo>
                    <a:pt x="404" y="84"/>
                  </a:lnTo>
                  <a:lnTo>
                    <a:pt x="402" y="100"/>
                  </a:lnTo>
                  <a:lnTo>
                    <a:pt x="402" y="102"/>
                  </a:lnTo>
                  <a:lnTo>
                    <a:pt x="400" y="102"/>
                  </a:lnTo>
                  <a:lnTo>
                    <a:pt x="386" y="124"/>
                  </a:lnTo>
                  <a:lnTo>
                    <a:pt x="386" y="124"/>
                  </a:lnTo>
                  <a:lnTo>
                    <a:pt x="360" y="138"/>
                  </a:lnTo>
                  <a:lnTo>
                    <a:pt x="358" y="152"/>
                  </a:lnTo>
                  <a:lnTo>
                    <a:pt x="358" y="152"/>
                  </a:lnTo>
                  <a:lnTo>
                    <a:pt x="360" y="160"/>
                  </a:lnTo>
                  <a:lnTo>
                    <a:pt x="364" y="170"/>
                  </a:lnTo>
                  <a:lnTo>
                    <a:pt x="366" y="170"/>
                  </a:lnTo>
                  <a:lnTo>
                    <a:pt x="366" y="172"/>
                  </a:lnTo>
                  <a:lnTo>
                    <a:pt x="368" y="192"/>
                  </a:lnTo>
                  <a:lnTo>
                    <a:pt x="368" y="194"/>
                  </a:lnTo>
                  <a:lnTo>
                    <a:pt x="366" y="196"/>
                  </a:lnTo>
                  <a:lnTo>
                    <a:pt x="356" y="208"/>
                  </a:lnTo>
                  <a:lnTo>
                    <a:pt x="356" y="208"/>
                  </a:lnTo>
                  <a:lnTo>
                    <a:pt x="356" y="208"/>
                  </a:lnTo>
                  <a:lnTo>
                    <a:pt x="356" y="208"/>
                  </a:lnTo>
                  <a:lnTo>
                    <a:pt x="348" y="214"/>
                  </a:lnTo>
                  <a:lnTo>
                    <a:pt x="348" y="214"/>
                  </a:lnTo>
                  <a:lnTo>
                    <a:pt x="346" y="214"/>
                  </a:lnTo>
                  <a:lnTo>
                    <a:pt x="346" y="214"/>
                  </a:lnTo>
                  <a:lnTo>
                    <a:pt x="344" y="214"/>
                  </a:lnTo>
                  <a:lnTo>
                    <a:pt x="326" y="210"/>
                  </a:lnTo>
                  <a:lnTo>
                    <a:pt x="326" y="210"/>
                  </a:lnTo>
                  <a:lnTo>
                    <a:pt x="322" y="210"/>
                  </a:lnTo>
                  <a:lnTo>
                    <a:pt x="316" y="214"/>
                  </a:lnTo>
                  <a:lnTo>
                    <a:pt x="308" y="224"/>
                  </a:lnTo>
                  <a:lnTo>
                    <a:pt x="300" y="232"/>
                  </a:lnTo>
                  <a:lnTo>
                    <a:pt x="300" y="232"/>
                  </a:lnTo>
                  <a:lnTo>
                    <a:pt x="298" y="236"/>
                  </a:lnTo>
                  <a:lnTo>
                    <a:pt x="294" y="238"/>
                  </a:lnTo>
                  <a:lnTo>
                    <a:pt x="288" y="240"/>
                  </a:lnTo>
                  <a:lnTo>
                    <a:pt x="282" y="238"/>
                  </a:lnTo>
                  <a:lnTo>
                    <a:pt x="282" y="238"/>
                  </a:lnTo>
                  <a:lnTo>
                    <a:pt x="280" y="238"/>
                  </a:lnTo>
                  <a:lnTo>
                    <a:pt x="278" y="234"/>
                  </a:lnTo>
                  <a:lnTo>
                    <a:pt x="276" y="230"/>
                  </a:lnTo>
                  <a:lnTo>
                    <a:pt x="276" y="224"/>
                  </a:lnTo>
                  <a:lnTo>
                    <a:pt x="276" y="220"/>
                  </a:lnTo>
                  <a:lnTo>
                    <a:pt x="276" y="214"/>
                  </a:lnTo>
                  <a:lnTo>
                    <a:pt x="272" y="218"/>
                  </a:lnTo>
                  <a:lnTo>
                    <a:pt x="272" y="218"/>
                  </a:lnTo>
                  <a:lnTo>
                    <a:pt x="270" y="220"/>
                  </a:lnTo>
                  <a:lnTo>
                    <a:pt x="264" y="222"/>
                  </a:lnTo>
                  <a:lnTo>
                    <a:pt x="264" y="222"/>
                  </a:lnTo>
                  <a:lnTo>
                    <a:pt x="260" y="218"/>
                  </a:lnTo>
                  <a:lnTo>
                    <a:pt x="258" y="212"/>
                  </a:lnTo>
                  <a:lnTo>
                    <a:pt x="258" y="212"/>
                  </a:lnTo>
                  <a:lnTo>
                    <a:pt x="256" y="192"/>
                  </a:lnTo>
                  <a:lnTo>
                    <a:pt x="252" y="176"/>
                  </a:lnTo>
                  <a:lnTo>
                    <a:pt x="244" y="168"/>
                  </a:lnTo>
                  <a:lnTo>
                    <a:pt x="244" y="168"/>
                  </a:lnTo>
                  <a:lnTo>
                    <a:pt x="244" y="166"/>
                  </a:lnTo>
                  <a:lnTo>
                    <a:pt x="226" y="128"/>
                  </a:lnTo>
                  <a:lnTo>
                    <a:pt x="226" y="128"/>
                  </a:lnTo>
                  <a:lnTo>
                    <a:pt x="220" y="116"/>
                  </a:lnTo>
                  <a:lnTo>
                    <a:pt x="220" y="116"/>
                  </a:lnTo>
                  <a:lnTo>
                    <a:pt x="220" y="116"/>
                  </a:lnTo>
                  <a:lnTo>
                    <a:pt x="220" y="114"/>
                  </a:lnTo>
                  <a:lnTo>
                    <a:pt x="216" y="94"/>
                  </a:lnTo>
                  <a:lnTo>
                    <a:pt x="214" y="90"/>
                  </a:lnTo>
                  <a:lnTo>
                    <a:pt x="212" y="92"/>
                  </a:lnTo>
                  <a:lnTo>
                    <a:pt x="212" y="92"/>
                  </a:lnTo>
                  <a:lnTo>
                    <a:pt x="204" y="100"/>
                  </a:lnTo>
                  <a:lnTo>
                    <a:pt x="200" y="104"/>
                  </a:lnTo>
                  <a:lnTo>
                    <a:pt x="200" y="104"/>
                  </a:lnTo>
                  <a:lnTo>
                    <a:pt x="196" y="102"/>
                  </a:lnTo>
                  <a:lnTo>
                    <a:pt x="188" y="96"/>
                  </a:lnTo>
                  <a:lnTo>
                    <a:pt x="176" y="90"/>
                  </a:lnTo>
                  <a:lnTo>
                    <a:pt x="174" y="88"/>
                  </a:lnTo>
                  <a:lnTo>
                    <a:pt x="172" y="88"/>
                  </a:lnTo>
                  <a:lnTo>
                    <a:pt x="172" y="88"/>
                  </a:lnTo>
                  <a:lnTo>
                    <a:pt x="172" y="86"/>
                  </a:lnTo>
                  <a:lnTo>
                    <a:pt x="172" y="70"/>
                  </a:lnTo>
                  <a:lnTo>
                    <a:pt x="172" y="70"/>
                  </a:lnTo>
                  <a:lnTo>
                    <a:pt x="168" y="58"/>
                  </a:lnTo>
                  <a:lnTo>
                    <a:pt x="162" y="42"/>
                  </a:lnTo>
                  <a:lnTo>
                    <a:pt x="156" y="42"/>
                  </a:lnTo>
                  <a:lnTo>
                    <a:pt x="156" y="42"/>
                  </a:lnTo>
                  <a:lnTo>
                    <a:pt x="156" y="50"/>
                  </a:lnTo>
                  <a:lnTo>
                    <a:pt x="154" y="58"/>
                  </a:lnTo>
                  <a:lnTo>
                    <a:pt x="154" y="58"/>
                  </a:lnTo>
                  <a:lnTo>
                    <a:pt x="150" y="64"/>
                  </a:lnTo>
                  <a:lnTo>
                    <a:pt x="144" y="70"/>
                  </a:lnTo>
                  <a:lnTo>
                    <a:pt x="144" y="70"/>
                  </a:lnTo>
                  <a:lnTo>
                    <a:pt x="142" y="78"/>
                  </a:lnTo>
                  <a:lnTo>
                    <a:pt x="138" y="82"/>
                  </a:lnTo>
                  <a:lnTo>
                    <a:pt x="138" y="82"/>
                  </a:lnTo>
                  <a:lnTo>
                    <a:pt x="134" y="86"/>
                  </a:lnTo>
                  <a:lnTo>
                    <a:pt x="130" y="86"/>
                  </a:lnTo>
                  <a:lnTo>
                    <a:pt x="128" y="86"/>
                  </a:lnTo>
                  <a:lnTo>
                    <a:pt x="124" y="84"/>
                  </a:lnTo>
                  <a:lnTo>
                    <a:pt x="122" y="84"/>
                  </a:lnTo>
                  <a:lnTo>
                    <a:pt x="122" y="84"/>
                  </a:lnTo>
                  <a:lnTo>
                    <a:pt x="118" y="82"/>
                  </a:lnTo>
                  <a:lnTo>
                    <a:pt x="118" y="78"/>
                  </a:lnTo>
                  <a:lnTo>
                    <a:pt x="116" y="66"/>
                  </a:lnTo>
                  <a:lnTo>
                    <a:pt x="116" y="62"/>
                  </a:lnTo>
                  <a:lnTo>
                    <a:pt x="106" y="56"/>
                  </a:lnTo>
                  <a:lnTo>
                    <a:pt x="106" y="56"/>
                  </a:lnTo>
                  <a:lnTo>
                    <a:pt x="104" y="54"/>
                  </a:lnTo>
                  <a:lnTo>
                    <a:pt x="102" y="50"/>
                  </a:lnTo>
                  <a:lnTo>
                    <a:pt x="100" y="42"/>
                  </a:lnTo>
                  <a:lnTo>
                    <a:pt x="104" y="6"/>
                  </a:lnTo>
                  <a:lnTo>
                    <a:pt x="102" y="0"/>
                  </a:lnTo>
                  <a:lnTo>
                    <a:pt x="88" y="14"/>
                  </a:lnTo>
                  <a:lnTo>
                    <a:pt x="80" y="20"/>
                  </a:lnTo>
                  <a:lnTo>
                    <a:pt x="78" y="26"/>
                  </a:lnTo>
                  <a:lnTo>
                    <a:pt x="78" y="26"/>
                  </a:lnTo>
                  <a:lnTo>
                    <a:pt x="82" y="36"/>
                  </a:lnTo>
                  <a:lnTo>
                    <a:pt x="82" y="44"/>
                  </a:lnTo>
                  <a:lnTo>
                    <a:pt x="82" y="44"/>
                  </a:lnTo>
                  <a:lnTo>
                    <a:pt x="82" y="48"/>
                  </a:lnTo>
                  <a:lnTo>
                    <a:pt x="80" y="54"/>
                  </a:lnTo>
                  <a:lnTo>
                    <a:pt x="76" y="58"/>
                  </a:lnTo>
                  <a:lnTo>
                    <a:pt x="72" y="60"/>
                  </a:lnTo>
                  <a:lnTo>
                    <a:pt x="56" y="66"/>
                  </a:lnTo>
                  <a:lnTo>
                    <a:pt x="52" y="68"/>
                  </a:lnTo>
                  <a:lnTo>
                    <a:pt x="52" y="74"/>
                  </a:lnTo>
                  <a:lnTo>
                    <a:pt x="52" y="96"/>
                  </a:lnTo>
                  <a:lnTo>
                    <a:pt x="52" y="96"/>
                  </a:lnTo>
                  <a:lnTo>
                    <a:pt x="54" y="104"/>
                  </a:lnTo>
                  <a:lnTo>
                    <a:pt x="54" y="106"/>
                  </a:lnTo>
                  <a:lnTo>
                    <a:pt x="56" y="108"/>
                  </a:lnTo>
                  <a:lnTo>
                    <a:pt x="56" y="108"/>
                  </a:lnTo>
                  <a:lnTo>
                    <a:pt x="64" y="108"/>
                  </a:lnTo>
                  <a:lnTo>
                    <a:pt x="68" y="108"/>
                  </a:lnTo>
                  <a:lnTo>
                    <a:pt x="72" y="106"/>
                  </a:lnTo>
                  <a:lnTo>
                    <a:pt x="76" y="104"/>
                  </a:lnTo>
                  <a:lnTo>
                    <a:pt x="92" y="138"/>
                  </a:lnTo>
                  <a:lnTo>
                    <a:pt x="92" y="140"/>
                  </a:lnTo>
                  <a:lnTo>
                    <a:pt x="92" y="140"/>
                  </a:lnTo>
                  <a:lnTo>
                    <a:pt x="92" y="140"/>
                  </a:lnTo>
                  <a:lnTo>
                    <a:pt x="92" y="140"/>
                  </a:lnTo>
                  <a:lnTo>
                    <a:pt x="88" y="184"/>
                  </a:lnTo>
                  <a:lnTo>
                    <a:pt x="82" y="216"/>
                  </a:lnTo>
                  <a:lnTo>
                    <a:pt x="78" y="238"/>
                  </a:lnTo>
                  <a:lnTo>
                    <a:pt x="72" y="250"/>
                  </a:lnTo>
                  <a:lnTo>
                    <a:pt x="72" y="250"/>
                  </a:lnTo>
                  <a:lnTo>
                    <a:pt x="68" y="254"/>
                  </a:lnTo>
                  <a:lnTo>
                    <a:pt x="62" y="256"/>
                  </a:lnTo>
                  <a:lnTo>
                    <a:pt x="62" y="256"/>
                  </a:lnTo>
                  <a:lnTo>
                    <a:pt x="54" y="254"/>
                  </a:lnTo>
                  <a:lnTo>
                    <a:pt x="48" y="252"/>
                  </a:lnTo>
                  <a:lnTo>
                    <a:pt x="48" y="252"/>
                  </a:lnTo>
                  <a:lnTo>
                    <a:pt x="22" y="298"/>
                  </a:lnTo>
                  <a:lnTo>
                    <a:pt x="12" y="312"/>
                  </a:lnTo>
                  <a:lnTo>
                    <a:pt x="6" y="318"/>
                  </a:lnTo>
                  <a:lnTo>
                    <a:pt x="8" y="318"/>
                  </a:lnTo>
                  <a:lnTo>
                    <a:pt x="8" y="318"/>
                  </a:lnTo>
                  <a:lnTo>
                    <a:pt x="6" y="320"/>
                  </a:lnTo>
                  <a:lnTo>
                    <a:pt x="4" y="326"/>
                  </a:lnTo>
                  <a:lnTo>
                    <a:pt x="4" y="348"/>
                  </a:lnTo>
                  <a:lnTo>
                    <a:pt x="8" y="352"/>
                  </a:lnTo>
                  <a:lnTo>
                    <a:pt x="10" y="352"/>
                  </a:lnTo>
                  <a:lnTo>
                    <a:pt x="12" y="354"/>
                  </a:lnTo>
                  <a:lnTo>
                    <a:pt x="4" y="36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5" name="Freeform 13"/>
            <p:cNvSpPr>
              <a:spLocks/>
            </p:cNvSpPr>
            <p:nvPr/>
          </p:nvSpPr>
          <p:spPr bwMode="auto">
            <a:xfrm>
              <a:off x="3419475" y="4409394"/>
              <a:ext cx="609600" cy="527050"/>
            </a:xfrm>
            <a:custGeom>
              <a:avLst/>
              <a:gdLst>
                <a:gd name="T0" fmla="*/ 284 w 384"/>
                <a:gd name="T1" fmla="*/ 14 h 332"/>
                <a:gd name="T2" fmla="*/ 272 w 384"/>
                <a:gd name="T3" fmla="*/ 26 h 332"/>
                <a:gd name="T4" fmla="*/ 262 w 384"/>
                <a:gd name="T5" fmla="*/ 20 h 332"/>
                <a:gd name="T6" fmla="*/ 260 w 384"/>
                <a:gd name="T7" fmla="*/ 10 h 332"/>
                <a:gd name="T8" fmla="*/ 250 w 384"/>
                <a:gd name="T9" fmla="*/ 8 h 332"/>
                <a:gd name="T10" fmla="*/ 240 w 384"/>
                <a:gd name="T11" fmla="*/ 34 h 332"/>
                <a:gd name="T12" fmla="*/ 216 w 384"/>
                <a:gd name="T13" fmla="*/ 34 h 332"/>
                <a:gd name="T14" fmla="*/ 208 w 384"/>
                <a:gd name="T15" fmla="*/ 44 h 332"/>
                <a:gd name="T16" fmla="*/ 188 w 384"/>
                <a:gd name="T17" fmla="*/ 58 h 332"/>
                <a:gd name="T18" fmla="*/ 182 w 384"/>
                <a:gd name="T19" fmla="*/ 58 h 332"/>
                <a:gd name="T20" fmla="*/ 160 w 384"/>
                <a:gd name="T21" fmla="*/ 54 h 332"/>
                <a:gd name="T22" fmla="*/ 160 w 384"/>
                <a:gd name="T23" fmla="*/ 50 h 332"/>
                <a:gd name="T24" fmla="*/ 148 w 384"/>
                <a:gd name="T25" fmla="*/ 74 h 332"/>
                <a:gd name="T26" fmla="*/ 170 w 384"/>
                <a:gd name="T27" fmla="*/ 82 h 332"/>
                <a:gd name="T28" fmla="*/ 176 w 384"/>
                <a:gd name="T29" fmla="*/ 110 h 332"/>
                <a:gd name="T30" fmla="*/ 160 w 384"/>
                <a:gd name="T31" fmla="*/ 122 h 332"/>
                <a:gd name="T32" fmla="*/ 124 w 384"/>
                <a:gd name="T33" fmla="*/ 130 h 332"/>
                <a:gd name="T34" fmla="*/ 114 w 384"/>
                <a:gd name="T35" fmla="*/ 126 h 332"/>
                <a:gd name="T36" fmla="*/ 104 w 384"/>
                <a:gd name="T37" fmla="*/ 134 h 332"/>
                <a:gd name="T38" fmla="*/ 78 w 384"/>
                <a:gd name="T39" fmla="*/ 148 h 332"/>
                <a:gd name="T40" fmla="*/ 16 w 384"/>
                <a:gd name="T41" fmla="*/ 146 h 332"/>
                <a:gd name="T42" fmla="*/ 0 w 384"/>
                <a:gd name="T43" fmla="*/ 172 h 332"/>
                <a:gd name="T44" fmla="*/ 18 w 384"/>
                <a:gd name="T45" fmla="*/ 196 h 332"/>
                <a:gd name="T46" fmla="*/ 28 w 384"/>
                <a:gd name="T47" fmla="*/ 190 h 332"/>
                <a:gd name="T48" fmla="*/ 44 w 384"/>
                <a:gd name="T49" fmla="*/ 188 h 332"/>
                <a:gd name="T50" fmla="*/ 66 w 384"/>
                <a:gd name="T51" fmla="*/ 220 h 332"/>
                <a:gd name="T52" fmla="*/ 58 w 384"/>
                <a:gd name="T53" fmla="*/ 246 h 332"/>
                <a:gd name="T54" fmla="*/ 62 w 384"/>
                <a:gd name="T55" fmla="*/ 286 h 332"/>
                <a:gd name="T56" fmla="*/ 68 w 384"/>
                <a:gd name="T57" fmla="*/ 320 h 332"/>
                <a:gd name="T58" fmla="*/ 78 w 384"/>
                <a:gd name="T59" fmla="*/ 326 h 332"/>
                <a:gd name="T60" fmla="*/ 110 w 384"/>
                <a:gd name="T61" fmla="*/ 320 h 332"/>
                <a:gd name="T62" fmla="*/ 168 w 384"/>
                <a:gd name="T63" fmla="*/ 320 h 332"/>
                <a:gd name="T64" fmla="*/ 196 w 384"/>
                <a:gd name="T65" fmla="*/ 302 h 332"/>
                <a:gd name="T66" fmla="*/ 216 w 384"/>
                <a:gd name="T67" fmla="*/ 290 h 332"/>
                <a:gd name="T68" fmla="*/ 248 w 384"/>
                <a:gd name="T69" fmla="*/ 282 h 332"/>
                <a:gd name="T70" fmla="*/ 256 w 384"/>
                <a:gd name="T71" fmla="*/ 292 h 332"/>
                <a:gd name="T72" fmla="*/ 276 w 384"/>
                <a:gd name="T73" fmla="*/ 292 h 332"/>
                <a:gd name="T74" fmla="*/ 294 w 384"/>
                <a:gd name="T75" fmla="*/ 296 h 332"/>
                <a:gd name="T76" fmla="*/ 296 w 384"/>
                <a:gd name="T77" fmla="*/ 288 h 332"/>
                <a:gd name="T78" fmla="*/ 312 w 384"/>
                <a:gd name="T79" fmla="*/ 276 h 332"/>
                <a:gd name="T80" fmla="*/ 322 w 384"/>
                <a:gd name="T81" fmla="*/ 276 h 332"/>
                <a:gd name="T82" fmla="*/ 330 w 384"/>
                <a:gd name="T83" fmla="*/ 262 h 332"/>
                <a:gd name="T84" fmla="*/ 348 w 384"/>
                <a:gd name="T85" fmla="*/ 252 h 332"/>
                <a:gd name="T86" fmla="*/ 352 w 384"/>
                <a:gd name="T87" fmla="*/ 248 h 332"/>
                <a:gd name="T88" fmla="*/ 374 w 384"/>
                <a:gd name="T89" fmla="*/ 244 h 332"/>
                <a:gd name="T90" fmla="*/ 384 w 384"/>
                <a:gd name="T91" fmla="*/ 228 h 332"/>
                <a:gd name="T92" fmla="*/ 372 w 384"/>
                <a:gd name="T93" fmla="*/ 206 h 332"/>
                <a:gd name="T94" fmla="*/ 372 w 384"/>
                <a:gd name="T95" fmla="*/ 204 h 332"/>
                <a:gd name="T96" fmla="*/ 380 w 384"/>
                <a:gd name="T97" fmla="*/ 174 h 332"/>
                <a:gd name="T98" fmla="*/ 372 w 384"/>
                <a:gd name="T99" fmla="*/ 156 h 332"/>
                <a:gd name="T100" fmla="*/ 350 w 384"/>
                <a:gd name="T101" fmla="*/ 136 h 332"/>
                <a:gd name="T102" fmla="*/ 366 w 384"/>
                <a:gd name="T103" fmla="*/ 92 h 332"/>
                <a:gd name="T104" fmla="*/ 372 w 384"/>
                <a:gd name="T105" fmla="*/ 68 h 332"/>
                <a:gd name="T106" fmla="*/ 356 w 384"/>
                <a:gd name="T107" fmla="*/ 76 h 332"/>
                <a:gd name="T108" fmla="*/ 346 w 384"/>
                <a:gd name="T109" fmla="*/ 82 h 332"/>
                <a:gd name="T110" fmla="*/ 336 w 384"/>
                <a:gd name="T111" fmla="*/ 76 h 332"/>
                <a:gd name="T112" fmla="*/ 332 w 384"/>
                <a:gd name="T113" fmla="*/ 60 h 332"/>
                <a:gd name="T114" fmla="*/ 316 w 384"/>
                <a:gd name="T115" fmla="*/ 60 h 332"/>
                <a:gd name="T116" fmla="*/ 304 w 384"/>
                <a:gd name="T117" fmla="*/ 1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4" h="332">
                  <a:moveTo>
                    <a:pt x="300" y="6"/>
                  </a:moveTo>
                  <a:lnTo>
                    <a:pt x="296" y="4"/>
                  </a:lnTo>
                  <a:lnTo>
                    <a:pt x="288" y="8"/>
                  </a:lnTo>
                  <a:lnTo>
                    <a:pt x="284" y="14"/>
                  </a:lnTo>
                  <a:lnTo>
                    <a:pt x="284" y="14"/>
                  </a:lnTo>
                  <a:lnTo>
                    <a:pt x="280" y="22"/>
                  </a:lnTo>
                  <a:lnTo>
                    <a:pt x="276" y="24"/>
                  </a:lnTo>
                  <a:lnTo>
                    <a:pt x="272" y="26"/>
                  </a:lnTo>
                  <a:lnTo>
                    <a:pt x="272" y="26"/>
                  </a:lnTo>
                  <a:lnTo>
                    <a:pt x="268" y="24"/>
                  </a:lnTo>
                  <a:lnTo>
                    <a:pt x="264" y="20"/>
                  </a:lnTo>
                  <a:lnTo>
                    <a:pt x="262" y="20"/>
                  </a:lnTo>
                  <a:lnTo>
                    <a:pt x="262" y="20"/>
                  </a:lnTo>
                  <a:lnTo>
                    <a:pt x="262" y="20"/>
                  </a:lnTo>
                  <a:lnTo>
                    <a:pt x="260" y="12"/>
                  </a:lnTo>
                  <a:lnTo>
                    <a:pt x="260" y="10"/>
                  </a:lnTo>
                  <a:lnTo>
                    <a:pt x="258" y="0"/>
                  </a:lnTo>
                  <a:lnTo>
                    <a:pt x="254" y="0"/>
                  </a:lnTo>
                  <a:lnTo>
                    <a:pt x="252" y="0"/>
                  </a:lnTo>
                  <a:lnTo>
                    <a:pt x="250" y="8"/>
                  </a:lnTo>
                  <a:lnTo>
                    <a:pt x="250" y="20"/>
                  </a:lnTo>
                  <a:lnTo>
                    <a:pt x="250" y="20"/>
                  </a:lnTo>
                  <a:lnTo>
                    <a:pt x="248" y="20"/>
                  </a:lnTo>
                  <a:lnTo>
                    <a:pt x="240" y="34"/>
                  </a:lnTo>
                  <a:lnTo>
                    <a:pt x="238" y="36"/>
                  </a:lnTo>
                  <a:lnTo>
                    <a:pt x="236" y="36"/>
                  </a:lnTo>
                  <a:lnTo>
                    <a:pt x="216" y="34"/>
                  </a:lnTo>
                  <a:lnTo>
                    <a:pt x="216" y="34"/>
                  </a:lnTo>
                  <a:lnTo>
                    <a:pt x="216" y="34"/>
                  </a:lnTo>
                  <a:lnTo>
                    <a:pt x="216" y="34"/>
                  </a:lnTo>
                  <a:lnTo>
                    <a:pt x="216" y="36"/>
                  </a:lnTo>
                  <a:lnTo>
                    <a:pt x="208" y="44"/>
                  </a:lnTo>
                  <a:lnTo>
                    <a:pt x="212" y="50"/>
                  </a:lnTo>
                  <a:lnTo>
                    <a:pt x="212" y="50"/>
                  </a:lnTo>
                  <a:lnTo>
                    <a:pt x="206" y="58"/>
                  </a:lnTo>
                  <a:lnTo>
                    <a:pt x="188" y="58"/>
                  </a:lnTo>
                  <a:lnTo>
                    <a:pt x="188" y="56"/>
                  </a:lnTo>
                  <a:lnTo>
                    <a:pt x="188" y="54"/>
                  </a:lnTo>
                  <a:lnTo>
                    <a:pt x="184" y="52"/>
                  </a:lnTo>
                  <a:lnTo>
                    <a:pt x="182" y="58"/>
                  </a:lnTo>
                  <a:lnTo>
                    <a:pt x="180" y="60"/>
                  </a:lnTo>
                  <a:lnTo>
                    <a:pt x="168" y="60"/>
                  </a:lnTo>
                  <a:lnTo>
                    <a:pt x="168" y="60"/>
                  </a:lnTo>
                  <a:lnTo>
                    <a:pt x="160" y="54"/>
                  </a:lnTo>
                  <a:lnTo>
                    <a:pt x="160" y="52"/>
                  </a:lnTo>
                  <a:lnTo>
                    <a:pt x="160" y="52"/>
                  </a:lnTo>
                  <a:lnTo>
                    <a:pt x="160" y="52"/>
                  </a:lnTo>
                  <a:lnTo>
                    <a:pt x="160" y="50"/>
                  </a:lnTo>
                  <a:lnTo>
                    <a:pt x="146" y="48"/>
                  </a:lnTo>
                  <a:lnTo>
                    <a:pt x="136" y="52"/>
                  </a:lnTo>
                  <a:lnTo>
                    <a:pt x="132" y="56"/>
                  </a:lnTo>
                  <a:lnTo>
                    <a:pt x="148" y="74"/>
                  </a:lnTo>
                  <a:lnTo>
                    <a:pt x="168" y="80"/>
                  </a:lnTo>
                  <a:lnTo>
                    <a:pt x="168" y="80"/>
                  </a:lnTo>
                  <a:lnTo>
                    <a:pt x="168" y="80"/>
                  </a:lnTo>
                  <a:lnTo>
                    <a:pt x="170" y="82"/>
                  </a:lnTo>
                  <a:lnTo>
                    <a:pt x="180" y="92"/>
                  </a:lnTo>
                  <a:lnTo>
                    <a:pt x="176" y="108"/>
                  </a:lnTo>
                  <a:lnTo>
                    <a:pt x="176" y="108"/>
                  </a:lnTo>
                  <a:lnTo>
                    <a:pt x="176" y="110"/>
                  </a:lnTo>
                  <a:lnTo>
                    <a:pt x="176" y="110"/>
                  </a:lnTo>
                  <a:lnTo>
                    <a:pt x="162" y="120"/>
                  </a:lnTo>
                  <a:lnTo>
                    <a:pt x="162" y="122"/>
                  </a:lnTo>
                  <a:lnTo>
                    <a:pt x="160" y="122"/>
                  </a:lnTo>
                  <a:lnTo>
                    <a:pt x="138" y="128"/>
                  </a:lnTo>
                  <a:lnTo>
                    <a:pt x="138" y="128"/>
                  </a:lnTo>
                  <a:lnTo>
                    <a:pt x="124" y="130"/>
                  </a:lnTo>
                  <a:lnTo>
                    <a:pt x="124" y="130"/>
                  </a:lnTo>
                  <a:lnTo>
                    <a:pt x="124" y="130"/>
                  </a:lnTo>
                  <a:lnTo>
                    <a:pt x="124" y="130"/>
                  </a:lnTo>
                  <a:lnTo>
                    <a:pt x="124" y="130"/>
                  </a:lnTo>
                  <a:lnTo>
                    <a:pt x="114" y="126"/>
                  </a:lnTo>
                  <a:lnTo>
                    <a:pt x="110" y="126"/>
                  </a:lnTo>
                  <a:lnTo>
                    <a:pt x="104" y="134"/>
                  </a:lnTo>
                  <a:lnTo>
                    <a:pt x="104" y="134"/>
                  </a:lnTo>
                  <a:lnTo>
                    <a:pt x="104" y="134"/>
                  </a:lnTo>
                  <a:lnTo>
                    <a:pt x="94" y="142"/>
                  </a:lnTo>
                  <a:lnTo>
                    <a:pt x="92" y="142"/>
                  </a:lnTo>
                  <a:lnTo>
                    <a:pt x="92" y="142"/>
                  </a:lnTo>
                  <a:lnTo>
                    <a:pt x="78" y="148"/>
                  </a:lnTo>
                  <a:lnTo>
                    <a:pt x="78" y="148"/>
                  </a:lnTo>
                  <a:lnTo>
                    <a:pt x="60" y="142"/>
                  </a:lnTo>
                  <a:lnTo>
                    <a:pt x="24" y="144"/>
                  </a:lnTo>
                  <a:lnTo>
                    <a:pt x="16" y="146"/>
                  </a:lnTo>
                  <a:lnTo>
                    <a:pt x="16" y="148"/>
                  </a:lnTo>
                  <a:lnTo>
                    <a:pt x="8" y="148"/>
                  </a:lnTo>
                  <a:lnTo>
                    <a:pt x="0" y="160"/>
                  </a:lnTo>
                  <a:lnTo>
                    <a:pt x="0" y="172"/>
                  </a:lnTo>
                  <a:lnTo>
                    <a:pt x="8" y="192"/>
                  </a:lnTo>
                  <a:lnTo>
                    <a:pt x="18" y="196"/>
                  </a:lnTo>
                  <a:lnTo>
                    <a:pt x="18" y="196"/>
                  </a:lnTo>
                  <a:lnTo>
                    <a:pt x="18" y="196"/>
                  </a:lnTo>
                  <a:lnTo>
                    <a:pt x="22" y="200"/>
                  </a:lnTo>
                  <a:lnTo>
                    <a:pt x="28" y="192"/>
                  </a:lnTo>
                  <a:lnTo>
                    <a:pt x="28" y="190"/>
                  </a:lnTo>
                  <a:lnTo>
                    <a:pt x="28" y="190"/>
                  </a:lnTo>
                  <a:lnTo>
                    <a:pt x="30" y="190"/>
                  </a:lnTo>
                  <a:lnTo>
                    <a:pt x="42" y="188"/>
                  </a:lnTo>
                  <a:lnTo>
                    <a:pt x="44" y="188"/>
                  </a:lnTo>
                  <a:lnTo>
                    <a:pt x="44" y="188"/>
                  </a:lnTo>
                  <a:lnTo>
                    <a:pt x="56" y="192"/>
                  </a:lnTo>
                  <a:lnTo>
                    <a:pt x="68" y="220"/>
                  </a:lnTo>
                  <a:lnTo>
                    <a:pt x="66" y="220"/>
                  </a:lnTo>
                  <a:lnTo>
                    <a:pt x="66" y="220"/>
                  </a:lnTo>
                  <a:lnTo>
                    <a:pt x="62" y="236"/>
                  </a:lnTo>
                  <a:lnTo>
                    <a:pt x="62" y="236"/>
                  </a:lnTo>
                  <a:lnTo>
                    <a:pt x="58" y="244"/>
                  </a:lnTo>
                  <a:lnTo>
                    <a:pt x="58" y="246"/>
                  </a:lnTo>
                  <a:lnTo>
                    <a:pt x="52" y="260"/>
                  </a:lnTo>
                  <a:lnTo>
                    <a:pt x="52" y="276"/>
                  </a:lnTo>
                  <a:lnTo>
                    <a:pt x="62" y="286"/>
                  </a:lnTo>
                  <a:lnTo>
                    <a:pt x="62" y="286"/>
                  </a:lnTo>
                  <a:lnTo>
                    <a:pt x="76" y="296"/>
                  </a:lnTo>
                  <a:lnTo>
                    <a:pt x="76" y="298"/>
                  </a:lnTo>
                  <a:lnTo>
                    <a:pt x="78" y="298"/>
                  </a:lnTo>
                  <a:lnTo>
                    <a:pt x="68" y="320"/>
                  </a:lnTo>
                  <a:lnTo>
                    <a:pt x="66" y="332"/>
                  </a:lnTo>
                  <a:lnTo>
                    <a:pt x="68" y="330"/>
                  </a:lnTo>
                  <a:lnTo>
                    <a:pt x="70" y="330"/>
                  </a:lnTo>
                  <a:lnTo>
                    <a:pt x="78" y="326"/>
                  </a:lnTo>
                  <a:lnTo>
                    <a:pt x="92" y="318"/>
                  </a:lnTo>
                  <a:lnTo>
                    <a:pt x="92" y="318"/>
                  </a:lnTo>
                  <a:lnTo>
                    <a:pt x="108" y="320"/>
                  </a:lnTo>
                  <a:lnTo>
                    <a:pt x="110" y="320"/>
                  </a:lnTo>
                  <a:lnTo>
                    <a:pt x="110" y="320"/>
                  </a:lnTo>
                  <a:lnTo>
                    <a:pt x="134" y="330"/>
                  </a:lnTo>
                  <a:lnTo>
                    <a:pt x="160" y="330"/>
                  </a:lnTo>
                  <a:lnTo>
                    <a:pt x="168" y="320"/>
                  </a:lnTo>
                  <a:lnTo>
                    <a:pt x="168" y="320"/>
                  </a:lnTo>
                  <a:lnTo>
                    <a:pt x="168" y="320"/>
                  </a:lnTo>
                  <a:lnTo>
                    <a:pt x="182" y="312"/>
                  </a:lnTo>
                  <a:lnTo>
                    <a:pt x="196" y="302"/>
                  </a:lnTo>
                  <a:lnTo>
                    <a:pt x="196" y="300"/>
                  </a:lnTo>
                  <a:lnTo>
                    <a:pt x="196" y="300"/>
                  </a:lnTo>
                  <a:lnTo>
                    <a:pt x="206" y="298"/>
                  </a:lnTo>
                  <a:lnTo>
                    <a:pt x="216" y="290"/>
                  </a:lnTo>
                  <a:lnTo>
                    <a:pt x="228" y="274"/>
                  </a:lnTo>
                  <a:lnTo>
                    <a:pt x="246" y="280"/>
                  </a:lnTo>
                  <a:lnTo>
                    <a:pt x="248" y="280"/>
                  </a:lnTo>
                  <a:lnTo>
                    <a:pt x="248" y="282"/>
                  </a:lnTo>
                  <a:lnTo>
                    <a:pt x="248" y="282"/>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90"/>
                  </a:lnTo>
                  <a:lnTo>
                    <a:pt x="296" y="288"/>
                  </a:lnTo>
                  <a:lnTo>
                    <a:pt x="296" y="288"/>
                  </a:lnTo>
                  <a:lnTo>
                    <a:pt x="296" y="288"/>
                  </a:lnTo>
                  <a:lnTo>
                    <a:pt x="302" y="284"/>
                  </a:lnTo>
                  <a:lnTo>
                    <a:pt x="302" y="284"/>
                  </a:lnTo>
                  <a:lnTo>
                    <a:pt x="312" y="276"/>
                  </a:lnTo>
                  <a:lnTo>
                    <a:pt x="312" y="276"/>
                  </a:lnTo>
                  <a:lnTo>
                    <a:pt x="312" y="276"/>
                  </a:lnTo>
                  <a:lnTo>
                    <a:pt x="314" y="276"/>
                  </a:lnTo>
                  <a:lnTo>
                    <a:pt x="322" y="276"/>
                  </a:lnTo>
                  <a:lnTo>
                    <a:pt x="322" y="276"/>
                  </a:lnTo>
                  <a:lnTo>
                    <a:pt x="324" y="268"/>
                  </a:lnTo>
                  <a:lnTo>
                    <a:pt x="330" y="262"/>
                  </a:lnTo>
                  <a:lnTo>
                    <a:pt x="330" y="262"/>
                  </a:lnTo>
                  <a:lnTo>
                    <a:pt x="336" y="258"/>
                  </a:lnTo>
                  <a:lnTo>
                    <a:pt x="342" y="256"/>
                  </a:lnTo>
                  <a:lnTo>
                    <a:pt x="346" y="252"/>
                  </a:lnTo>
                  <a:lnTo>
                    <a:pt x="348" y="252"/>
                  </a:lnTo>
                  <a:lnTo>
                    <a:pt x="348" y="252"/>
                  </a:lnTo>
                  <a:lnTo>
                    <a:pt x="352" y="248"/>
                  </a:lnTo>
                  <a:lnTo>
                    <a:pt x="352" y="248"/>
                  </a:lnTo>
                  <a:lnTo>
                    <a:pt x="352" y="248"/>
                  </a:lnTo>
                  <a:lnTo>
                    <a:pt x="352" y="246"/>
                  </a:lnTo>
                  <a:lnTo>
                    <a:pt x="354" y="246"/>
                  </a:lnTo>
                  <a:lnTo>
                    <a:pt x="366" y="244"/>
                  </a:lnTo>
                  <a:lnTo>
                    <a:pt x="374" y="244"/>
                  </a:lnTo>
                  <a:lnTo>
                    <a:pt x="376" y="240"/>
                  </a:lnTo>
                  <a:lnTo>
                    <a:pt x="380" y="236"/>
                  </a:lnTo>
                  <a:lnTo>
                    <a:pt x="380" y="236"/>
                  </a:lnTo>
                  <a:lnTo>
                    <a:pt x="384" y="228"/>
                  </a:lnTo>
                  <a:lnTo>
                    <a:pt x="382" y="228"/>
                  </a:lnTo>
                  <a:lnTo>
                    <a:pt x="382" y="228"/>
                  </a:lnTo>
                  <a:lnTo>
                    <a:pt x="376" y="218"/>
                  </a:lnTo>
                  <a:lnTo>
                    <a:pt x="372" y="206"/>
                  </a:lnTo>
                  <a:lnTo>
                    <a:pt x="372" y="206"/>
                  </a:lnTo>
                  <a:lnTo>
                    <a:pt x="372" y="206"/>
                  </a:lnTo>
                  <a:lnTo>
                    <a:pt x="372" y="206"/>
                  </a:lnTo>
                  <a:lnTo>
                    <a:pt x="372" y="204"/>
                  </a:lnTo>
                  <a:lnTo>
                    <a:pt x="376" y="188"/>
                  </a:lnTo>
                  <a:lnTo>
                    <a:pt x="376" y="188"/>
                  </a:lnTo>
                  <a:lnTo>
                    <a:pt x="376" y="180"/>
                  </a:lnTo>
                  <a:lnTo>
                    <a:pt x="380" y="174"/>
                  </a:lnTo>
                  <a:lnTo>
                    <a:pt x="380" y="160"/>
                  </a:lnTo>
                  <a:lnTo>
                    <a:pt x="380" y="160"/>
                  </a:lnTo>
                  <a:lnTo>
                    <a:pt x="378" y="158"/>
                  </a:lnTo>
                  <a:lnTo>
                    <a:pt x="372" y="156"/>
                  </a:lnTo>
                  <a:lnTo>
                    <a:pt x="348" y="166"/>
                  </a:lnTo>
                  <a:lnTo>
                    <a:pt x="348" y="140"/>
                  </a:lnTo>
                  <a:lnTo>
                    <a:pt x="348" y="140"/>
                  </a:lnTo>
                  <a:lnTo>
                    <a:pt x="350" y="136"/>
                  </a:lnTo>
                  <a:lnTo>
                    <a:pt x="356" y="132"/>
                  </a:lnTo>
                  <a:lnTo>
                    <a:pt x="372" y="120"/>
                  </a:lnTo>
                  <a:lnTo>
                    <a:pt x="366" y="92"/>
                  </a:lnTo>
                  <a:lnTo>
                    <a:pt x="366" y="92"/>
                  </a:lnTo>
                  <a:lnTo>
                    <a:pt x="366" y="84"/>
                  </a:lnTo>
                  <a:lnTo>
                    <a:pt x="366" y="78"/>
                  </a:lnTo>
                  <a:lnTo>
                    <a:pt x="368" y="74"/>
                  </a:lnTo>
                  <a:lnTo>
                    <a:pt x="372" y="68"/>
                  </a:lnTo>
                  <a:lnTo>
                    <a:pt x="372" y="64"/>
                  </a:lnTo>
                  <a:lnTo>
                    <a:pt x="364" y="64"/>
                  </a:lnTo>
                  <a:lnTo>
                    <a:pt x="360" y="64"/>
                  </a:lnTo>
                  <a:lnTo>
                    <a:pt x="356" y="76"/>
                  </a:lnTo>
                  <a:lnTo>
                    <a:pt x="356" y="76"/>
                  </a:lnTo>
                  <a:lnTo>
                    <a:pt x="352" y="80"/>
                  </a:lnTo>
                  <a:lnTo>
                    <a:pt x="348" y="82"/>
                  </a:lnTo>
                  <a:lnTo>
                    <a:pt x="346" y="82"/>
                  </a:lnTo>
                  <a:lnTo>
                    <a:pt x="338" y="76"/>
                  </a:lnTo>
                  <a:lnTo>
                    <a:pt x="336" y="76"/>
                  </a:lnTo>
                  <a:lnTo>
                    <a:pt x="336" y="76"/>
                  </a:lnTo>
                  <a:lnTo>
                    <a:pt x="336" y="76"/>
                  </a:lnTo>
                  <a:lnTo>
                    <a:pt x="336" y="74"/>
                  </a:lnTo>
                  <a:lnTo>
                    <a:pt x="334" y="68"/>
                  </a:lnTo>
                  <a:lnTo>
                    <a:pt x="332" y="60"/>
                  </a:lnTo>
                  <a:lnTo>
                    <a:pt x="332" y="60"/>
                  </a:lnTo>
                  <a:lnTo>
                    <a:pt x="332" y="60"/>
                  </a:lnTo>
                  <a:lnTo>
                    <a:pt x="332" y="64"/>
                  </a:lnTo>
                  <a:lnTo>
                    <a:pt x="316" y="64"/>
                  </a:lnTo>
                  <a:lnTo>
                    <a:pt x="316" y="60"/>
                  </a:lnTo>
                  <a:lnTo>
                    <a:pt x="312" y="52"/>
                  </a:lnTo>
                  <a:lnTo>
                    <a:pt x="312" y="40"/>
                  </a:lnTo>
                  <a:lnTo>
                    <a:pt x="304" y="24"/>
                  </a:lnTo>
                  <a:lnTo>
                    <a:pt x="304" y="12"/>
                  </a:lnTo>
                  <a:lnTo>
                    <a:pt x="300" y="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6" name="Freeform 14"/>
            <p:cNvSpPr>
              <a:spLocks/>
            </p:cNvSpPr>
            <p:nvPr/>
          </p:nvSpPr>
          <p:spPr bwMode="auto">
            <a:xfrm>
              <a:off x="3517900" y="4733244"/>
              <a:ext cx="796925" cy="606425"/>
            </a:xfrm>
            <a:custGeom>
              <a:avLst/>
              <a:gdLst>
                <a:gd name="T0" fmla="*/ 394 w 502"/>
                <a:gd name="T1" fmla="*/ 28 h 382"/>
                <a:gd name="T2" fmla="*/ 376 w 502"/>
                <a:gd name="T3" fmla="*/ 36 h 382"/>
                <a:gd name="T4" fmla="*/ 344 w 502"/>
                <a:gd name="T5" fmla="*/ 44 h 382"/>
                <a:gd name="T6" fmla="*/ 322 w 502"/>
                <a:gd name="T7" fmla="*/ 42 h 382"/>
                <a:gd name="T8" fmla="*/ 322 w 502"/>
                <a:gd name="T9" fmla="*/ 42 h 382"/>
                <a:gd name="T10" fmla="*/ 282 w 502"/>
                <a:gd name="T11" fmla="*/ 60 h 382"/>
                <a:gd name="T12" fmla="*/ 270 w 502"/>
                <a:gd name="T13" fmla="*/ 70 h 382"/>
                <a:gd name="T14" fmla="*/ 254 w 502"/>
                <a:gd name="T15" fmla="*/ 80 h 382"/>
                <a:gd name="T16" fmla="*/ 238 w 502"/>
                <a:gd name="T17" fmla="*/ 100 h 382"/>
                <a:gd name="T18" fmla="*/ 210 w 502"/>
                <a:gd name="T19" fmla="*/ 96 h 382"/>
                <a:gd name="T20" fmla="*/ 190 w 502"/>
                <a:gd name="T21" fmla="*/ 96 h 382"/>
                <a:gd name="T22" fmla="*/ 162 w 502"/>
                <a:gd name="T23" fmla="*/ 92 h 382"/>
                <a:gd name="T24" fmla="*/ 148 w 502"/>
                <a:gd name="T25" fmla="*/ 100 h 382"/>
                <a:gd name="T26" fmla="*/ 126 w 502"/>
                <a:gd name="T27" fmla="*/ 116 h 382"/>
                <a:gd name="T28" fmla="*/ 70 w 502"/>
                <a:gd name="T29" fmla="*/ 134 h 382"/>
                <a:gd name="T30" fmla="*/ 20 w 502"/>
                <a:gd name="T31" fmla="*/ 130 h 382"/>
                <a:gd name="T32" fmla="*/ 10 w 502"/>
                <a:gd name="T33" fmla="*/ 132 h 382"/>
                <a:gd name="T34" fmla="*/ 4 w 502"/>
                <a:gd name="T35" fmla="*/ 158 h 382"/>
                <a:gd name="T36" fmla="*/ 40 w 502"/>
                <a:gd name="T37" fmla="*/ 158 h 382"/>
                <a:gd name="T38" fmla="*/ 46 w 502"/>
                <a:gd name="T39" fmla="*/ 188 h 382"/>
                <a:gd name="T40" fmla="*/ 76 w 502"/>
                <a:gd name="T41" fmla="*/ 184 h 382"/>
                <a:gd name="T42" fmla="*/ 100 w 502"/>
                <a:gd name="T43" fmla="*/ 178 h 382"/>
                <a:gd name="T44" fmla="*/ 106 w 502"/>
                <a:gd name="T45" fmla="*/ 218 h 382"/>
                <a:gd name="T46" fmla="*/ 74 w 502"/>
                <a:gd name="T47" fmla="*/ 242 h 382"/>
                <a:gd name="T48" fmla="*/ 106 w 502"/>
                <a:gd name="T49" fmla="*/ 256 h 382"/>
                <a:gd name="T50" fmla="*/ 152 w 502"/>
                <a:gd name="T51" fmla="*/ 264 h 382"/>
                <a:gd name="T52" fmla="*/ 154 w 502"/>
                <a:gd name="T53" fmla="*/ 286 h 382"/>
                <a:gd name="T54" fmla="*/ 142 w 502"/>
                <a:gd name="T55" fmla="*/ 320 h 382"/>
                <a:gd name="T56" fmla="*/ 194 w 502"/>
                <a:gd name="T57" fmla="*/ 356 h 382"/>
                <a:gd name="T58" fmla="*/ 216 w 502"/>
                <a:gd name="T59" fmla="*/ 348 h 382"/>
                <a:gd name="T60" fmla="*/ 254 w 502"/>
                <a:gd name="T61" fmla="*/ 360 h 382"/>
                <a:gd name="T62" fmla="*/ 270 w 502"/>
                <a:gd name="T63" fmla="*/ 360 h 382"/>
                <a:gd name="T64" fmla="*/ 312 w 502"/>
                <a:gd name="T65" fmla="*/ 370 h 382"/>
                <a:gd name="T66" fmla="*/ 320 w 502"/>
                <a:gd name="T67" fmla="*/ 380 h 382"/>
                <a:gd name="T68" fmla="*/ 358 w 502"/>
                <a:gd name="T69" fmla="*/ 356 h 382"/>
                <a:gd name="T70" fmla="*/ 372 w 502"/>
                <a:gd name="T71" fmla="*/ 328 h 382"/>
                <a:gd name="T72" fmla="*/ 400 w 502"/>
                <a:gd name="T73" fmla="*/ 306 h 382"/>
                <a:gd name="T74" fmla="*/ 410 w 502"/>
                <a:gd name="T75" fmla="*/ 286 h 382"/>
                <a:gd name="T76" fmla="*/ 416 w 502"/>
                <a:gd name="T77" fmla="*/ 274 h 382"/>
                <a:gd name="T78" fmla="*/ 456 w 502"/>
                <a:gd name="T79" fmla="*/ 230 h 382"/>
                <a:gd name="T80" fmla="*/ 466 w 502"/>
                <a:gd name="T81" fmla="*/ 210 h 382"/>
                <a:gd name="T82" fmla="*/ 490 w 502"/>
                <a:gd name="T83" fmla="*/ 168 h 382"/>
                <a:gd name="T84" fmla="*/ 502 w 502"/>
                <a:gd name="T85" fmla="*/ 146 h 382"/>
                <a:gd name="T86" fmla="*/ 496 w 502"/>
                <a:gd name="T87" fmla="*/ 120 h 382"/>
                <a:gd name="T88" fmla="*/ 472 w 502"/>
                <a:gd name="T89" fmla="*/ 128 h 382"/>
                <a:gd name="T90" fmla="*/ 454 w 502"/>
                <a:gd name="T91" fmla="*/ 122 h 382"/>
                <a:gd name="T92" fmla="*/ 446 w 502"/>
                <a:gd name="T93" fmla="*/ 98 h 382"/>
                <a:gd name="T94" fmla="*/ 428 w 502"/>
                <a:gd name="T95" fmla="*/ 114 h 382"/>
                <a:gd name="T96" fmla="*/ 422 w 502"/>
                <a:gd name="T97" fmla="*/ 108 h 382"/>
                <a:gd name="T98" fmla="*/ 424 w 502"/>
                <a:gd name="T99" fmla="*/ 88 h 382"/>
                <a:gd name="T100" fmla="*/ 444 w 502"/>
                <a:gd name="T101" fmla="*/ 58 h 382"/>
                <a:gd name="T102" fmla="*/ 442 w 502"/>
                <a:gd name="T103" fmla="*/ 28 h 382"/>
                <a:gd name="T104" fmla="*/ 440 w 502"/>
                <a:gd name="T105" fmla="*/ 8 h 382"/>
                <a:gd name="T106" fmla="*/ 432 w 502"/>
                <a:gd name="T107" fmla="*/ 2 h 382"/>
                <a:gd name="T108" fmla="*/ 422 w 502"/>
                <a:gd name="T109" fmla="*/ 10 h 382"/>
                <a:gd name="T110" fmla="*/ 402 w 502"/>
                <a:gd name="T111" fmla="*/ 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2" h="382">
                  <a:moveTo>
                    <a:pt x="402" y="8"/>
                  </a:moveTo>
                  <a:lnTo>
                    <a:pt x="402" y="10"/>
                  </a:lnTo>
                  <a:lnTo>
                    <a:pt x="404" y="12"/>
                  </a:lnTo>
                  <a:lnTo>
                    <a:pt x="394" y="28"/>
                  </a:lnTo>
                  <a:lnTo>
                    <a:pt x="394" y="28"/>
                  </a:lnTo>
                  <a:lnTo>
                    <a:pt x="386" y="34"/>
                  </a:lnTo>
                  <a:lnTo>
                    <a:pt x="378" y="36"/>
                  </a:lnTo>
                  <a:lnTo>
                    <a:pt x="376" y="36"/>
                  </a:lnTo>
                  <a:lnTo>
                    <a:pt x="368" y="30"/>
                  </a:lnTo>
                  <a:lnTo>
                    <a:pt x="360" y="32"/>
                  </a:lnTo>
                  <a:lnTo>
                    <a:pt x="344" y="44"/>
                  </a:lnTo>
                  <a:lnTo>
                    <a:pt x="344" y="44"/>
                  </a:lnTo>
                  <a:lnTo>
                    <a:pt x="340" y="44"/>
                  </a:lnTo>
                  <a:lnTo>
                    <a:pt x="336" y="42"/>
                  </a:lnTo>
                  <a:lnTo>
                    <a:pt x="328" y="32"/>
                  </a:lnTo>
                  <a:lnTo>
                    <a:pt x="322" y="42"/>
                  </a:lnTo>
                  <a:lnTo>
                    <a:pt x="322" y="42"/>
                  </a:lnTo>
                  <a:lnTo>
                    <a:pt x="322" y="42"/>
                  </a:lnTo>
                  <a:lnTo>
                    <a:pt x="322" y="42"/>
                  </a:lnTo>
                  <a:lnTo>
                    <a:pt x="322" y="42"/>
                  </a:lnTo>
                  <a:lnTo>
                    <a:pt x="316" y="48"/>
                  </a:lnTo>
                  <a:lnTo>
                    <a:pt x="306" y="48"/>
                  </a:lnTo>
                  <a:lnTo>
                    <a:pt x="294" y="52"/>
                  </a:lnTo>
                  <a:lnTo>
                    <a:pt x="282" y="60"/>
                  </a:lnTo>
                  <a:lnTo>
                    <a:pt x="278" y="60"/>
                  </a:lnTo>
                  <a:lnTo>
                    <a:pt x="274" y="64"/>
                  </a:lnTo>
                  <a:lnTo>
                    <a:pt x="274" y="64"/>
                  </a:lnTo>
                  <a:lnTo>
                    <a:pt x="270" y="70"/>
                  </a:lnTo>
                  <a:lnTo>
                    <a:pt x="270" y="72"/>
                  </a:lnTo>
                  <a:lnTo>
                    <a:pt x="270" y="74"/>
                  </a:lnTo>
                  <a:lnTo>
                    <a:pt x="276" y="82"/>
                  </a:lnTo>
                  <a:lnTo>
                    <a:pt x="254" y="80"/>
                  </a:lnTo>
                  <a:lnTo>
                    <a:pt x="242" y="90"/>
                  </a:lnTo>
                  <a:lnTo>
                    <a:pt x="240" y="94"/>
                  </a:lnTo>
                  <a:lnTo>
                    <a:pt x="240" y="94"/>
                  </a:lnTo>
                  <a:lnTo>
                    <a:pt x="238" y="100"/>
                  </a:lnTo>
                  <a:lnTo>
                    <a:pt x="236" y="102"/>
                  </a:lnTo>
                  <a:lnTo>
                    <a:pt x="236" y="102"/>
                  </a:lnTo>
                  <a:lnTo>
                    <a:pt x="224" y="102"/>
                  </a:lnTo>
                  <a:lnTo>
                    <a:pt x="210" y="96"/>
                  </a:lnTo>
                  <a:lnTo>
                    <a:pt x="206" y="96"/>
                  </a:lnTo>
                  <a:lnTo>
                    <a:pt x="194" y="98"/>
                  </a:lnTo>
                  <a:lnTo>
                    <a:pt x="194" y="98"/>
                  </a:lnTo>
                  <a:lnTo>
                    <a:pt x="190" y="96"/>
                  </a:lnTo>
                  <a:lnTo>
                    <a:pt x="186" y="94"/>
                  </a:lnTo>
                  <a:lnTo>
                    <a:pt x="178" y="84"/>
                  </a:lnTo>
                  <a:lnTo>
                    <a:pt x="170" y="80"/>
                  </a:lnTo>
                  <a:lnTo>
                    <a:pt x="162" y="92"/>
                  </a:lnTo>
                  <a:lnTo>
                    <a:pt x="162" y="92"/>
                  </a:lnTo>
                  <a:lnTo>
                    <a:pt x="160" y="92"/>
                  </a:lnTo>
                  <a:lnTo>
                    <a:pt x="150" y="100"/>
                  </a:lnTo>
                  <a:lnTo>
                    <a:pt x="148" y="100"/>
                  </a:lnTo>
                  <a:lnTo>
                    <a:pt x="148" y="102"/>
                  </a:lnTo>
                  <a:lnTo>
                    <a:pt x="146" y="102"/>
                  </a:lnTo>
                  <a:lnTo>
                    <a:pt x="138" y="104"/>
                  </a:lnTo>
                  <a:lnTo>
                    <a:pt x="126" y="116"/>
                  </a:lnTo>
                  <a:lnTo>
                    <a:pt x="126" y="116"/>
                  </a:lnTo>
                  <a:lnTo>
                    <a:pt x="112" y="122"/>
                  </a:lnTo>
                  <a:lnTo>
                    <a:pt x="102" y="134"/>
                  </a:lnTo>
                  <a:lnTo>
                    <a:pt x="70" y="134"/>
                  </a:lnTo>
                  <a:lnTo>
                    <a:pt x="70" y="134"/>
                  </a:lnTo>
                  <a:lnTo>
                    <a:pt x="46" y="124"/>
                  </a:lnTo>
                  <a:lnTo>
                    <a:pt x="32" y="124"/>
                  </a:lnTo>
                  <a:lnTo>
                    <a:pt x="20" y="130"/>
                  </a:lnTo>
                  <a:lnTo>
                    <a:pt x="18" y="130"/>
                  </a:lnTo>
                  <a:lnTo>
                    <a:pt x="18" y="130"/>
                  </a:lnTo>
                  <a:lnTo>
                    <a:pt x="10" y="132"/>
                  </a:lnTo>
                  <a:lnTo>
                    <a:pt x="10" y="132"/>
                  </a:lnTo>
                  <a:lnTo>
                    <a:pt x="2" y="138"/>
                  </a:lnTo>
                  <a:lnTo>
                    <a:pt x="0" y="142"/>
                  </a:lnTo>
                  <a:lnTo>
                    <a:pt x="0" y="152"/>
                  </a:lnTo>
                  <a:lnTo>
                    <a:pt x="4" y="158"/>
                  </a:lnTo>
                  <a:lnTo>
                    <a:pt x="22" y="152"/>
                  </a:lnTo>
                  <a:lnTo>
                    <a:pt x="22" y="152"/>
                  </a:lnTo>
                  <a:lnTo>
                    <a:pt x="30" y="154"/>
                  </a:lnTo>
                  <a:lnTo>
                    <a:pt x="40" y="158"/>
                  </a:lnTo>
                  <a:lnTo>
                    <a:pt x="42" y="158"/>
                  </a:lnTo>
                  <a:lnTo>
                    <a:pt x="42" y="160"/>
                  </a:lnTo>
                  <a:lnTo>
                    <a:pt x="42" y="186"/>
                  </a:lnTo>
                  <a:lnTo>
                    <a:pt x="46" y="188"/>
                  </a:lnTo>
                  <a:lnTo>
                    <a:pt x="64" y="188"/>
                  </a:lnTo>
                  <a:lnTo>
                    <a:pt x="74" y="184"/>
                  </a:lnTo>
                  <a:lnTo>
                    <a:pt x="76" y="184"/>
                  </a:lnTo>
                  <a:lnTo>
                    <a:pt x="76" y="184"/>
                  </a:lnTo>
                  <a:lnTo>
                    <a:pt x="86" y="180"/>
                  </a:lnTo>
                  <a:lnTo>
                    <a:pt x="94" y="176"/>
                  </a:lnTo>
                  <a:lnTo>
                    <a:pt x="98" y="176"/>
                  </a:lnTo>
                  <a:lnTo>
                    <a:pt x="100" y="178"/>
                  </a:lnTo>
                  <a:lnTo>
                    <a:pt x="104" y="188"/>
                  </a:lnTo>
                  <a:lnTo>
                    <a:pt x="104" y="188"/>
                  </a:lnTo>
                  <a:lnTo>
                    <a:pt x="106" y="216"/>
                  </a:lnTo>
                  <a:lnTo>
                    <a:pt x="106" y="218"/>
                  </a:lnTo>
                  <a:lnTo>
                    <a:pt x="92" y="232"/>
                  </a:lnTo>
                  <a:lnTo>
                    <a:pt x="92" y="232"/>
                  </a:lnTo>
                  <a:lnTo>
                    <a:pt x="92" y="234"/>
                  </a:lnTo>
                  <a:lnTo>
                    <a:pt x="74" y="242"/>
                  </a:lnTo>
                  <a:lnTo>
                    <a:pt x="70" y="248"/>
                  </a:lnTo>
                  <a:lnTo>
                    <a:pt x="72" y="252"/>
                  </a:lnTo>
                  <a:lnTo>
                    <a:pt x="106" y="256"/>
                  </a:lnTo>
                  <a:lnTo>
                    <a:pt x="106" y="256"/>
                  </a:lnTo>
                  <a:lnTo>
                    <a:pt x="106" y="256"/>
                  </a:lnTo>
                  <a:lnTo>
                    <a:pt x="108" y="258"/>
                  </a:lnTo>
                  <a:lnTo>
                    <a:pt x="122" y="266"/>
                  </a:lnTo>
                  <a:lnTo>
                    <a:pt x="152" y="264"/>
                  </a:lnTo>
                  <a:lnTo>
                    <a:pt x="152" y="268"/>
                  </a:lnTo>
                  <a:lnTo>
                    <a:pt x="154" y="284"/>
                  </a:lnTo>
                  <a:lnTo>
                    <a:pt x="154" y="286"/>
                  </a:lnTo>
                  <a:lnTo>
                    <a:pt x="154" y="286"/>
                  </a:lnTo>
                  <a:lnTo>
                    <a:pt x="140" y="300"/>
                  </a:lnTo>
                  <a:lnTo>
                    <a:pt x="140" y="300"/>
                  </a:lnTo>
                  <a:lnTo>
                    <a:pt x="140" y="312"/>
                  </a:lnTo>
                  <a:lnTo>
                    <a:pt x="142" y="320"/>
                  </a:lnTo>
                  <a:lnTo>
                    <a:pt x="144" y="326"/>
                  </a:lnTo>
                  <a:lnTo>
                    <a:pt x="150" y="330"/>
                  </a:lnTo>
                  <a:lnTo>
                    <a:pt x="174" y="344"/>
                  </a:lnTo>
                  <a:lnTo>
                    <a:pt x="194" y="356"/>
                  </a:lnTo>
                  <a:lnTo>
                    <a:pt x="212" y="348"/>
                  </a:lnTo>
                  <a:lnTo>
                    <a:pt x="214" y="348"/>
                  </a:lnTo>
                  <a:lnTo>
                    <a:pt x="214" y="348"/>
                  </a:lnTo>
                  <a:lnTo>
                    <a:pt x="216" y="348"/>
                  </a:lnTo>
                  <a:lnTo>
                    <a:pt x="242" y="368"/>
                  </a:lnTo>
                  <a:lnTo>
                    <a:pt x="246" y="368"/>
                  </a:lnTo>
                  <a:lnTo>
                    <a:pt x="252" y="360"/>
                  </a:lnTo>
                  <a:lnTo>
                    <a:pt x="254" y="360"/>
                  </a:lnTo>
                  <a:lnTo>
                    <a:pt x="254" y="358"/>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58" y="356"/>
                  </a:lnTo>
                  <a:lnTo>
                    <a:pt x="358" y="356"/>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6"/>
                  </a:lnTo>
                  <a:lnTo>
                    <a:pt x="414" y="274"/>
                  </a:lnTo>
                  <a:lnTo>
                    <a:pt x="416" y="274"/>
                  </a:lnTo>
                  <a:lnTo>
                    <a:pt x="416" y="274"/>
                  </a:lnTo>
                  <a:lnTo>
                    <a:pt x="458" y="252"/>
                  </a:lnTo>
                  <a:lnTo>
                    <a:pt x="456" y="230"/>
                  </a:lnTo>
                  <a:lnTo>
                    <a:pt x="456" y="230"/>
                  </a:lnTo>
                  <a:lnTo>
                    <a:pt x="456" y="228"/>
                  </a:lnTo>
                  <a:lnTo>
                    <a:pt x="464" y="212"/>
                  </a:lnTo>
                  <a:lnTo>
                    <a:pt x="466" y="210"/>
                  </a:lnTo>
                  <a:lnTo>
                    <a:pt x="466" y="210"/>
                  </a:lnTo>
                  <a:lnTo>
                    <a:pt x="478" y="180"/>
                  </a:lnTo>
                  <a:lnTo>
                    <a:pt x="478" y="180"/>
                  </a:lnTo>
                  <a:lnTo>
                    <a:pt x="478" y="180"/>
                  </a:lnTo>
                  <a:lnTo>
                    <a:pt x="490" y="168"/>
                  </a:lnTo>
                  <a:lnTo>
                    <a:pt x="496" y="156"/>
                  </a:lnTo>
                  <a:lnTo>
                    <a:pt x="496" y="156"/>
                  </a:lnTo>
                  <a:lnTo>
                    <a:pt x="496" y="156"/>
                  </a:lnTo>
                  <a:lnTo>
                    <a:pt x="502" y="146"/>
                  </a:lnTo>
                  <a:lnTo>
                    <a:pt x="496" y="134"/>
                  </a:lnTo>
                  <a:lnTo>
                    <a:pt x="496" y="132"/>
                  </a:lnTo>
                  <a:lnTo>
                    <a:pt x="496" y="132"/>
                  </a:lnTo>
                  <a:lnTo>
                    <a:pt x="496" y="120"/>
                  </a:lnTo>
                  <a:lnTo>
                    <a:pt x="490" y="120"/>
                  </a:lnTo>
                  <a:lnTo>
                    <a:pt x="478" y="126"/>
                  </a:lnTo>
                  <a:lnTo>
                    <a:pt x="478" y="126"/>
                  </a:lnTo>
                  <a:lnTo>
                    <a:pt x="472" y="128"/>
                  </a:lnTo>
                  <a:lnTo>
                    <a:pt x="468" y="128"/>
                  </a:lnTo>
                  <a:lnTo>
                    <a:pt x="460" y="126"/>
                  </a:lnTo>
                  <a:lnTo>
                    <a:pt x="454" y="122"/>
                  </a:lnTo>
                  <a:lnTo>
                    <a:pt x="454" y="122"/>
                  </a:lnTo>
                  <a:lnTo>
                    <a:pt x="452" y="118"/>
                  </a:lnTo>
                  <a:lnTo>
                    <a:pt x="450" y="114"/>
                  </a:lnTo>
                  <a:lnTo>
                    <a:pt x="452" y="98"/>
                  </a:lnTo>
                  <a:lnTo>
                    <a:pt x="446" y="98"/>
                  </a:lnTo>
                  <a:lnTo>
                    <a:pt x="442" y="102"/>
                  </a:lnTo>
                  <a:lnTo>
                    <a:pt x="442" y="102"/>
                  </a:lnTo>
                  <a:lnTo>
                    <a:pt x="432" y="112"/>
                  </a:lnTo>
                  <a:lnTo>
                    <a:pt x="428" y="114"/>
                  </a:lnTo>
                  <a:lnTo>
                    <a:pt x="428" y="114"/>
                  </a:lnTo>
                  <a:lnTo>
                    <a:pt x="424" y="114"/>
                  </a:lnTo>
                  <a:lnTo>
                    <a:pt x="424" y="114"/>
                  </a:lnTo>
                  <a:lnTo>
                    <a:pt x="422" y="108"/>
                  </a:lnTo>
                  <a:lnTo>
                    <a:pt x="422" y="100"/>
                  </a:lnTo>
                  <a:lnTo>
                    <a:pt x="422" y="100"/>
                  </a:lnTo>
                  <a:lnTo>
                    <a:pt x="422" y="92"/>
                  </a:lnTo>
                  <a:lnTo>
                    <a:pt x="424" y="88"/>
                  </a:lnTo>
                  <a:lnTo>
                    <a:pt x="424" y="88"/>
                  </a:lnTo>
                  <a:lnTo>
                    <a:pt x="426" y="86"/>
                  </a:lnTo>
                  <a:lnTo>
                    <a:pt x="428" y="86"/>
                  </a:lnTo>
                  <a:lnTo>
                    <a:pt x="444" y="58"/>
                  </a:lnTo>
                  <a:lnTo>
                    <a:pt x="448" y="48"/>
                  </a:lnTo>
                  <a:lnTo>
                    <a:pt x="450" y="36"/>
                  </a:lnTo>
                  <a:lnTo>
                    <a:pt x="442" y="28"/>
                  </a:lnTo>
                  <a:lnTo>
                    <a:pt x="442" y="28"/>
                  </a:lnTo>
                  <a:lnTo>
                    <a:pt x="440" y="22"/>
                  </a:lnTo>
                  <a:lnTo>
                    <a:pt x="440" y="12"/>
                  </a:lnTo>
                  <a:lnTo>
                    <a:pt x="440" y="8"/>
                  </a:lnTo>
                  <a:lnTo>
                    <a:pt x="440" y="8"/>
                  </a:lnTo>
                  <a:lnTo>
                    <a:pt x="438" y="4"/>
                  </a:lnTo>
                  <a:lnTo>
                    <a:pt x="434" y="0"/>
                  </a:lnTo>
                  <a:lnTo>
                    <a:pt x="434" y="0"/>
                  </a:lnTo>
                  <a:lnTo>
                    <a:pt x="432" y="2"/>
                  </a:lnTo>
                  <a:lnTo>
                    <a:pt x="432" y="2"/>
                  </a:lnTo>
                  <a:lnTo>
                    <a:pt x="430" y="6"/>
                  </a:lnTo>
                  <a:lnTo>
                    <a:pt x="426" y="8"/>
                  </a:lnTo>
                  <a:lnTo>
                    <a:pt x="422" y="10"/>
                  </a:lnTo>
                  <a:lnTo>
                    <a:pt x="416" y="8"/>
                  </a:lnTo>
                  <a:lnTo>
                    <a:pt x="416" y="8"/>
                  </a:lnTo>
                  <a:lnTo>
                    <a:pt x="410" y="8"/>
                  </a:lnTo>
                  <a:lnTo>
                    <a:pt x="402" y="8"/>
                  </a:lnTo>
                  <a:lnTo>
                    <a:pt x="402" y="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7" name="Freeform 15"/>
            <p:cNvSpPr>
              <a:spLocks/>
            </p:cNvSpPr>
            <p:nvPr/>
          </p:nvSpPr>
          <p:spPr bwMode="auto">
            <a:xfrm>
              <a:off x="3629025" y="4066494"/>
              <a:ext cx="450850" cy="457200"/>
            </a:xfrm>
            <a:custGeom>
              <a:avLst/>
              <a:gdLst>
                <a:gd name="T0" fmla="*/ 268 w 284"/>
                <a:gd name="T1" fmla="*/ 32 h 288"/>
                <a:gd name="T2" fmla="*/ 258 w 284"/>
                <a:gd name="T3" fmla="*/ 28 h 288"/>
                <a:gd name="T4" fmla="*/ 250 w 284"/>
                <a:gd name="T5" fmla="*/ 24 h 288"/>
                <a:gd name="T6" fmla="*/ 234 w 284"/>
                <a:gd name="T7" fmla="*/ 28 h 288"/>
                <a:gd name="T8" fmla="*/ 222 w 284"/>
                <a:gd name="T9" fmla="*/ 22 h 288"/>
                <a:gd name="T10" fmla="*/ 220 w 284"/>
                <a:gd name="T11" fmla="*/ 20 h 288"/>
                <a:gd name="T12" fmla="*/ 204 w 284"/>
                <a:gd name="T13" fmla="*/ 4 h 288"/>
                <a:gd name="T14" fmla="*/ 176 w 284"/>
                <a:gd name="T15" fmla="*/ 16 h 288"/>
                <a:gd name="T16" fmla="*/ 172 w 284"/>
                <a:gd name="T17" fmla="*/ 40 h 288"/>
                <a:gd name="T18" fmla="*/ 162 w 284"/>
                <a:gd name="T19" fmla="*/ 60 h 288"/>
                <a:gd name="T20" fmla="*/ 144 w 284"/>
                <a:gd name="T21" fmla="*/ 86 h 288"/>
                <a:gd name="T22" fmla="*/ 124 w 284"/>
                <a:gd name="T23" fmla="*/ 104 h 288"/>
                <a:gd name="T24" fmla="*/ 114 w 284"/>
                <a:gd name="T25" fmla="*/ 120 h 288"/>
                <a:gd name="T26" fmla="*/ 88 w 284"/>
                <a:gd name="T27" fmla="*/ 144 h 288"/>
                <a:gd name="T28" fmla="*/ 72 w 284"/>
                <a:gd name="T29" fmla="*/ 164 h 288"/>
                <a:gd name="T30" fmla="*/ 8 w 284"/>
                <a:gd name="T31" fmla="*/ 160 h 288"/>
                <a:gd name="T32" fmla="*/ 6 w 284"/>
                <a:gd name="T33" fmla="*/ 208 h 288"/>
                <a:gd name="T34" fmla="*/ 32 w 284"/>
                <a:gd name="T35" fmla="*/ 234 h 288"/>
                <a:gd name="T36" fmla="*/ 32 w 284"/>
                <a:gd name="T37" fmla="*/ 234 h 288"/>
                <a:gd name="T38" fmla="*/ 42 w 284"/>
                <a:gd name="T39" fmla="*/ 262 h 288"/>
                <a:gd name="T40" fmla="*/ 44 w 284"/>
                <a:gd name="T41" fmla="*/ 268 h 288"/>
                <a:gd name="T42" fmla="*/ 62 w 284"/>
                <a:gd name="T43" fmla="*/ 262 h 288"/>
                <a:gd name="T44" fmla="*/ 70 w 284"/>
                <a:gd name="T45" fmla="*/ 266 h 288"/>
                <a:gd name="T46" fmla="*/ 76 w 284"/>
                <a:gd name="T47" fmla="*/ 246 h 288"/>
                <a:gd name="T48" fmla="*/ 80 w 284"/>
                <a:gd name="T49" fmla="*/ 242 h 288"/>
                <a:gd name="T50" fmla="*/ 110 w 284"/>
                <a:gd name="T51" fmla="*/ 232 h 288"/>
                <a:gd name="T52" fmla="*/ 112 w 284"/>
                <a:gd name="T53" fmla="*/ 212 h 288"/>
                <a:gd name="T54" fmla="*/ 120 w 284"/>
                <a:gd name="T55" fmla="*/ 206 h 288"/>
                <a:gd name="T56" fmla="*/ 122 w 284"/>
                <a:gd name="T57" fmla="*/ 206 h 288"/>
                <a:gd name="T58" fmla="*/ 136 w 284"/>
                <a:gd name="T59" fmla="*/ 220 h 288"/>
                <a:gd name="T60" fmla="*/ 140 w 284"/>
                <a:gd name="T61" fmla="*/ 232 h 288"/>
                <a:gd name="T62" fmla="*/ 152 w 284"/>
                <a:gd name="T63" fmla="*/ 216 h 288"/>
                <a:gd name="T64" fmla="*/ 162 w 284"/>
                <a:gd name="T65" fmla="*/ 212 h 288"/>
                <a:gd name="T66" fmla="*/ 174 w 284"/>
                <a:gd name="T67" fmla="*/ 214 h 288"/>
                <a:gd name="T68" fmla="*/ 180 w 284"/>
                <a:gd name="T69" fmla="*/ 236 h 288"/>
                <a:gd name="T70" fmla="*/ 188 w 284"/>
                <a:gd name="T71" fmla="*/ 254 h 288"/>
                <a:gd name="T72" fmla="*/ 194 w 284"/>
                <a:gd name="T73" fmla="*/ 270 h 288"/>
                <a:gd name="T74" fmla="*/ 208 w 284"/>
                <a:gd name="T75" fmla="*/ 270 h 288"/>
                <a:gd name="T76" fmla="*/ 208 w 284"/>
                <a:gd name="T77" fmla="*/ 272 h 288"/>
                <a:gd name="T78" fmla="*/ 216 w 284"/>
                <a:gd name="T79" fmla="*/ 288 h 288"/>
                <a:gd name="T80" fmla="*/ 220 w 284"/>
                <a:gd name="T81" fmla="*/ 276 h 288"/>
                <a:gd name="T82" fmla="*/ 224 w 284"/>
                <a:gd name="T83" fmla="*/ 274 h 288"/>
                <a:gd name="T84" fmla="*/ 230 w 284"/>
                <a:gd name="T85" fmla="*/ 270 h 288"/>
                <a:gd name="T86" fmla="*/ 236 w 284"/>
                <a:gd name="T87" fmla="*/ 264 h 288"/>
                <a:gd name="T88" fmla="*/ 188 w 284"/>
                <a:gd name="T89" fmla="*/ 168 h 288"/>
                <a:gd name="T90" fmla="*/ 176 w 284"/>
                <a:gd name="T91" fmla="*/ 128 h 288"/>
                <a:gd name="T92" fmla="*/ 174 w 284"/>
                <a:gd name="T93" fmla="*/ 128 h 288"/>
                <a:gd name="T94" fmla="*/ 182 w 284"/>
                <a:gd name="T95" fmla="*/ 104 h 288"/>
                <a:gd name="T96" fmla="*/ 260 w 284"/>
                <a:gd name="T97" fmla="*/ 88 h 288"/>
                <a:gd name="T98" fmla="*/ 262 w 284"/>
                <a:gd name="T99" fmla="*/ 86 h 288"/>
                <a:gd name="T100" fmla="*/ 280 w 284"/>
                <a:gd name="T101" fmla="*/ 76 h 288"/>
                <a:gd name="T102" fmla="*/ 284 w 284"/>
                <a:gd name="T103" fmla="*/ 5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4" h="288">
                  <a:moveTo>
                    <a:pt x="284" y="58"/>
                  </a:moveTo>
                  <a:lnTo>
                    <a:pt x="278" y="44"/>
                  </a:lnTo>
                  <a:lnTo>
                    <a:pt x="268" y="32"/>
                  </a:lnTo>
                  <a:lnTo>
                    <a:pt x="260" y="30"/>
                  </a:lnTo>
                  <a:lnTo>
                    <a:pt x="258" y="30"/>
                  </a:lnTo>
                  <a:lnTo>
                    <a:pt x="258" y="28"/>
                  </a:lnTo>
                  <a:lnTo>
                    <a:pt x="258" y="28"/>
                  </a:lnTo>
                  <a:lnTo>
                    <a:pt x="250" y="24"/>
                  </a:lnTo>
                  <a:lnTo>
                    <a:pt x="250" y="24"/>
                  </a:lnTo>
                  <a:lnTo>
                    <a:pt x="248" y="24"/>
                  </a:lnTo>
                  <a:lnTo>
                    <a:pt x="244" y="26"/>
                  </a:lnTo>
                  <a:lnTo>
                    <a:pt x="234" y="28"/>
                  </a:lnTo>
                  <a:lnTo>
                    <a:pt x="234" y="28"/>
                  </a:lnTo>
                  <a:lnTo>
                    <a:pt x="232" y="26"/>
                  </a:lnTo>
                  <a:lnTo>
                    <a:pt x="222" y="22"/>
                  </a:lnTo>
                  <a:lnTo>
                    <a:pt x="222" y="22"/>
                  </a:lnTo>
                  <a:lnTo>
                    <a:pt x="220" y="22"/>
                  </a:lnTo>
                  <a:lnTo>
                    <a:pt x="220" y="20"/>
                  </a:lnTo>
                  <a:lnTo>
                    <a:pt x="220" y="20"/>
                  </a:lnTo>
                  <a:lnTo>
                    <a:pt x="212" y="12"/>
                  </a:lnTo>
                  <a:lnTo>
                    <a:pt x="204" y="4"/>
                  </a:lnTo>
                  <a:lnTo>
                    <a:pt x="196" y="0"/>
                  </a:lnTo>
                  <a:lnTo>
                    <a:pt x="188" y="8"/>
                  </a:lnTo>
                  <a:lnTo>
                    <a:pt x="176" y="16"/>
                  </a:lnTo>
                  <a:lnTo>
                    <a:pt x="172" y="40"/>
                  </a:lnTo>
                  <a:lnTo>
                    <a:pt x="172" y="40"/>
                  </a:lnTo>
                  <a:lnTo>
                    <a:pt x="172" y="40"/>
                  </a:lnTo>
                  <a:lnTo>
                    <a:pt x="162" y="58"/>
                  </a:lnTo>
                  <a:lnTo>
                    <a:pt x="162" y="60"/>
                  </a:lnTo>
                  <a:lnTo>
                    <a:pt x="162" y="60"/>
                  </a:lnTo>
                  <a:lnTo>
                    <a:pt x="154" y="68"/>
                  </a:lnTo>
                  <a:lnTo>
                    <a:pt x="144" y="86"/>
                  </a:lnTo>
                  <a:lnTo>
                    <a:pt x="144" y="86"/>
                  </a:lnTo>
                  <a:lnTo>
                    <a:pt x="144" y="88"/>
                  </a:lnTo>
                  <a:lnTo>
                    <a:pt x="144" y="88"/>
                  </a:lnTo>
                  <a:lnTo>
                    <a:pt x="124" y="104"/>
                  </a:lnTo>
                  <a:lnTo>
                    <a:pt x="116" y="118"/>
                  </a:lnTo>
                  <a:lnTo>
                    <a:pt x="116" y="118"/>
                  </a:lnTo>
                  <a:lnTo>
                    <a:pt x="114" y="120"/>
                  </a:lnTo>
                  <a:lnTo>
                    <a:pt x="110" y="124"/>
                  </a:lnTo>
                  <a:lnTo>
                    <a:pt x="96" y="132"/>
                  </a:lnTo>
                  <a:lnTo>
                    <a:pt x="88" y="144"/>
                  </a:lnTo>
                  <a:lnTo>
                    <a:pt x="88" y="144"/>
                  </a:lnTo>
                  <a:lnTo>
                    <a:pt x="74" y="164"/>
                  </a:lnTo>
                  <a:lnTo>
                    <a:pt x="72" y="164"/>
                  </a:lnTo>
                  <a:lnTo>
                    <a:pt x="72" y="164"/>
                  </a:lnTo>
                  <a:lnTo>
                    <a:pt x="72" y="164"/>
                  </a:lnTo>
                  <a:lnTo>
                    <a:pt x="8" y="160"/>
                  </a:lnTo>
                  <a:lnTo>
                    <a:pt x="0" y="168"/>
                  </a:lnTo>
                  <a:lnTo>
                    <a:pt x="0" y="180"/>
                  </a:lnTo>
                  <a:lnTo>
                    <a:pt x="6" y="208"/>
                  </a:lnTo>
                  <a:lnTo>
                    <a:pt x="20" y="226"/>
                  </a:lnTo>
                  <a:lnTo>
                    <a:pt x="32" y="232"/>
                  </a:lnTo>
                  <a:lnTo>
                    <a:pt x="32" y="234"/>
                  </a:lnTo>
                  <a:lnTo>
                    <a:pt x="32" y="234"/>
                  </a:lnTo>
                  <a:lnTo>
                    <a:pt x="32" y="234"/>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70" y="266"/>
                  </a:lnTo>
                  <a:lnTo>
                    <a:pt x="68" y="260"/>
                  </a:lnTo>
                  <a:lnTo>
                    <a:pt x="68" y="260"/>
                  </a:lnTo>
                  <a:lnTo>
                    <a:pt x="76" y="246"/>
                  </a:lnTo>
                  <a:lnTo>
                    <a:pt x="76" y="246"/>
                  </a:lnTo>
                  <a:lnTo>
                    <a:pt x="78" y="244"/>
                  </a:lnTo>
                  <a:lnTo>
                    <a:pt x="80" y="242"/>
                  </a:lnTo>
                  <a:lnTo>
                    <a:pt x="88" y="242"/>
                  </a:lnTo>
                  <a:lnTo>
                    <a:pt x="102" y="242"/>
                  </a:lnTo>
                  <a:lnTo>
                    <a:pt x="110" y="232"/>
                  </a:lnTo>
                  <a:lnTo>
                    <a:pt x="110" y="222"/>
                  </a:lnTo>
                  <a:lnTo>
                    <a:pt x="112" y="212"/>
                  </a:lnTo>
                  <a:lnTo>
                    <a:pt x="112" y="212"/>
                  </a:lnTo>
                  <a:lnTo>
                    <a:pt x="114" y="210"/>
                  </a:lnTo>
                  <a:lnTo>
                    <a:pt x="114" y="210"/>
                  </a:lnTo>
                  <a:lnTo>
                    <a:pt x="120" y="206"/>
                  </a:lnTo>
                  <a:lnTo>
                    <a:pt x="120" y="206"/>
                  </a:lnTo>
                  <a:lnTo>
                    <a:pt x="120" y="206"/>
                  </a:lnTo>
                  <a:lnTo>
                    <a:pt x="122" y="206"/>
                  </a:lnTo>
                  <a:lnTo>
                    <a:pt x="134" y="208"/>
                  </a:lnTo>
                  <a:lnTo>
                    <a:pt x="134" y="210"/>
                  </a:lnTo>
                  <a:lnTo>
                    <a:pt x="136" y="220"/>
                  </a:lnTo>
                  <a:lnTo>
                    <a:pt x="136" y="224"/>
                  </a:lnTo>
                  <a:lnTo>
                    <a:pt x="138" y="232"/>
                  </a:lnTo>
                  <a:lnTo>
                    <a:pt x="140" y="232"/>
                  </a:lnTo>
                  <a:lnTo>
                    <a:pt x="144" y="226"/>
                  </a:lnTo>
                  <a:lnTo>
                    <a:pt x="144" y="226"/>
                  </a:lnTo>
                  <a:lnTo>
                    <a:pt x="152" y="21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2"/>
                  </a:lnTo>
                  <a:lnTo>
                    <a:pt x="188" y="254"/>
                  </a:lnTo>
                  <a:lnTo>
                    <a:pt x="188" y="264"/>
                  </a:lnTo>
                  <a:lnTo>
                    <a:pt x="192" y="270"/>
                  </a:lnTo>
                  <a:lnTo>
                    <a:pt x="194" y="270"/>
                  </a:lnTo>
                  <a:lnTo>
                    <a:pt x="196" y="266"/>
                  </a:lnTo>
                  <a:lnTo>
                    <a:pt x="198" y="264"/>
                  </a:lnTo>
                  <a:lnTo>
                    <a:pt x="208" y="270"/>
                  </a:lnTo>
                  <a:lnTo>
                    <a:pt x="208" y="270"/>
                  </a:lnTo>
                  <a:lnTo>
                    <a:pt x="208" y="270"/>
                  </a:lnTo>
                  <a:lnTo>
                    <a:pt x="208" y="272"/>
                  </a:lnTo>
                  <a:lnTo>
                    <a:pt x="208" y="272"/>
                  </a:lnTo>
                  <a:lnTo>
                    <a:pt x="212" y="286"/>
                  </a:lnTo>
                  <a:lnTo>
                    <a:pt x="216" y="288"/>
                  </a:lnTo>
                  <a:lnTo>
                    <a:pt x="216" y="286"/>
                  </a:lnTo>
                  <a:lnTo>
                    <a:pt x="220" y="276"/>
                  </a:lnTo>
                  <a:lnTo>
                    <a:pt x="220" y="276"/>
                  </a:lnTo>
                  <a:lnTo>
                    <a:pt x="222" y="274"/>
                  </a:lnTo>
                  <a:lnTo>
                    <a:pt x="222" y="274"/>
                  </a:lnTo>
                  <a:lnTo>
                    <a:pt x="224" y="274"/>
                  </a:lnTo>
                  <a:lnTo>
                    <a:pt x="228" y="270"/>
                  </a:lnTo>
                  <a:lnTo>
                    <a:pt x="230"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6" y="128"/>
                  </a:lnTo>
                  <a:lnTo>
                    <a:pt x="174" y="128"/>
                  </a:lnTo>
                  <a:lnTo>
                    <a:pt x="174" y="128"/>
                  </a:lnTo>
                  <a:lnTo>
                    <a:pt x="176" y="126"/>
                  </a:lnTo>
                  <a:lnTo>
                    <a:pt x="180" y="104"/>
                  </a:lnTo>
                  <a:lnTo>
                    <a:pt x="182" y="104"/>
                  </a:lnTo>
                  <a:lnTo>
                    <a:pt x="184" y="104"/>
                  </a:lnTo>
                  <a:lnTo>
                    <a:pt x="234" y="102"/>
                  </a:lnTo>
                  <a:lnTo>
                    <a:pt x="260" y="88"/>
                  </a:lnTo>
                  <a:lnTo>
                    <a:pt x="260" y="88"/>
                  </a:lnTo>
                  <a:lnTo>
                    <a:pt x="262" y="86"/>
                  </a:lnTo>
                  <a:lnTo>
                    <a:pt x="262" y="86"/>
                  </a:lnTo>
                  <a:lnTo>
                    <a:pt x="274" y="82"/>
                  </a:lnTo>
                  <a:lnTo>
                    <a:pt x="278" y="78"/>
                  </a:lnTo>
                  <a:lnTo>
                    <a:pt x="280" y="76"/>
                  </a:lnTo>
                  <a:lnTo>
                    <a:pt x="280" y="76"/>
                  </a:lnTo>
                  <a:lnTo>
                    <a:pt x="282" y="68"/>
                  </a:lnTo>
                  <a:lnTo>
                    <a:pt x="284" y="58"/>
                  </a:lnTo>
                  <a:lnTo>
                    <a:pt x="284" y="5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8" name="Freeform 16"/>
            <p:cNvSpPr>
              <a:spLocks/>
            </p:cNvSpPr>
            <p:nvPr/>
          </p:nvSpPr>
          <p:spPr bwMode="auto">
            <a:xfrm>
              <a:off x="3629025" y="3177494"/>
              <a:ext cx="514350" cy="917575"/>
            </a:xfrm>
            <a:custGeom>
              <a:avLst/>
              <a:gdLst>
                <a:gd name="T0" fmla="*/ 108 w 324"/>
                <a:gd name="T1" fmla="*/ 196 h 578"/>
                <a:gd name="T2" fmla="*/ 124 w 324"/>
                <a:gd name="T3" fmla="*/ 202 h 578"/>
                <a:gd name="T4" fmla="*/ 176 w 324"/>
                <a:gd name="T5" fmla="*/ 228 h 578"/>
                <a:gd name="T6" fmla="*/ 186 w 324"/>
                <a:gd name="T7" fmla="*/ 244 h 578"/>
                <a:gd name="T8" fmla="*/ 178 w 324"/>
                <a:gd name="T9" fmla="*/ 260 h 578"/>
                <a:gd name="T10" fmla="*/ 178 w 324"/>
                <a:gd name="T11" fmla="*/ 286 h 578"/>
                <a:gd name="T12" fmla="*/ 168 w 324"/>
                <a:gd name="T13" fmla="*/ 316 h 578"/>
                <a:gd name="T14" fmla="*/ 140 w 324"/>
                <a:gd name="T15" fmla="*/ 312 h 578"/>
                <a:gd name="T16" fmla="*/ 130 w 324"/>
                <a:gd name="T17" fmla="*/ 340 h 578"/>
                <a:gd name="T18" fmla="*/ 116 w 324"/>
                <a:gd name="T19" fmla="*/ 354 h 578"/>
                <a:gd name="T20" fmla="*/ 88 w 324"/>
                <a:gd name="T21" fmla="*/ 348 h 578"/>
                <a:gd name="T22" fmla="*/ 40 w 324"/>
                <a:gd name="T23" fmla="*/ 376 h 578"/>
                <a:gd name="T24" fmla="*/ 48 w 324"/>
                <a:gd name="T25" fmla="*/ 408 h 578"/>
                <a:gd name="T26" fmla="*/ 52 w 324"/>
                <a:gd name="T27" fmla="*/ 440 h 578"/>
                <a:gd name="T28" fmla="*/ 16 w 324"/>
                <a:gd name="T29" fmla="*/ 446 h 578"/>
                <a:gd name="T30" fmla="*/ 6 w 324"/>
                <a:gd name="T31" fmla="*/ 486 h 578"/>
                <a:gd name="T32" fmla="*/ 30 w 324"/>
                <a:gd name="T33" fmla="*/ 518 h 578"/>
                <a:gd name="T34" fmla="*/ 80 w 324"/>
                <a:gd name="T35" fmla="*/ 504 h 578"/>
                <a:gd name="T36" fmla="*/ 94 w 324"/>
                <a:gd name="T37" fmla="*/ 532 h 578"/>
                <a:gd name="T38" fmla="*/ 104 w 324"/>
                <a:gd name="T39" fmla="*/ 530 h 578"/>
                <a:gd name="T40" fmla="*/ 152 w 324"/>
                <a:gd name="T41" fmla="*/ 546 h 578"/>
                <a:gd name="T42" fmla="*/ 196 w 324"/>
                <a:gd name="T43" fmla="*/ 548 h 578"/>
                <a:gd name="T44" fmla="*/ 208 w 324"/>
                <a:gd name="T45" fmla="*/ 556 h 578"/>
                <a:gd name="T46" fmla="*/ 226 w 324"/>
                <a:gd name="T47" fmla="*/ 574 h 578"/>
                <a:gd name="T48" fmla="*/ 240 w 324"/>
                <a:gd name="T49" fmla="*/ 548 h 578"/>
                <a:gd name="T50" fmla="*/ 246 w 324"/>
                <a:gd name="T51" fmla="*/ 516 h 578"/>
                <a:gd name="T52" fmla="*/ 268 w 324"/>
                <a:gd name="T53" fmla="*/ 512 h 578"/>
                <a:gd name="T54" fmla="*/ 236 w 324"/>
                <a:gd name="T55" fmla="*/ 476 h 578"/>
                <a:gd name="T56" fmla="*/ 242 w 324"/>
                <a:gd name="T57" fmla="*/ 460 h 578"/>
                <a:gd name="T58" fmla="*/ 302 w 324"/>
                <a:gd name="T59" fmla="*/ 466 h 578"/>
                <a:gd name="T60" fmla="*/ 320 w 324"/>
                <a:gd name="T61" fmla="*/ 438 h 578"/>
                <a:gd name="T62" fmla="*/ 296 w 324"/>
                <a:gd name="T63" fmla="*/ 420 h 578"/>
                <a:gd name="T64" fmla="*/ 276 w 324"/>
                <a:gd name="T65" fmla="*/ 368 h 578"/>
                <a:gd name="T66" fmla="*/ 274 w 324"/>
                <a:gd name="T67" fmla="*/ 364 h 578"/>
                <a:gd name="T68" fmla="*/ 280 w 324"/>
                <a:gd name="T69" fmla="*/ 232 h 578"/>
                <a:gd name="T70" fmla="*/ 278 w 324"/>
                <a:gd name="T71" fmla="*/ 162 h 578"/>
                <a:gd name="T72" fmla="*/ 296 w 324"/>
                <a:gd name="T73" fmla="*/ 136 h 578"/>
                <a:gd name="T74" fmla="*/ 280 w 324"/>
                <a:gd name="T75" fmla="*/ 110 h 578"/>
                <a:gd name="T76" fmla="*/ 276 w 324"/>
                <a:gd name="T77" fmla="*/ 88 h 578"/>
                <a:gd name="T78" fmla="*/ 298 w 324"/>
                <a:gd name="T79" fmla="*/ 60 h 578"/>
                <a:gd name="T80" fmla="*/ 290 w 324"/>
                <a:gd name="T81" fmla="*/ 34 h 578"/>
                <a:gd name="T82" fmla="*/ 312 w 324"/>
                <a:gd name="T83" fmla="*/ 12 h 578"/>
                <a:gd name="T84" fmla="*/ 292 w 324"/>
                <a:gd name="T85" fmla="*/ 18 h 578"/>
                <a:gd name="T86" fmla="*/ 260 w 324"/>
                <a:gd name="T87" fmla="*/ 28 h 578"/>
                <a:gd name="T88" fmla="*/ 210 w 324"/>
                <a:gd name="T89" fmla="*/ 56 h 578"/>
                <a:gd name="T90" fmla="*/ 192 w 324"/>
                <a:gd name="T91" fmla="*/ 88 h 578"/>
                <a:gd name="T92" fmla="*/ 184 w 324"/>
                <a:gd name="T93" fmla="*/ 130 h 578"/>
                <a:gd name="T94" fmla="*/ 174 w 324"/>
                <a:gd name="T95" fmla="*/ 144 h 578"/>
                <a:gd name="T96" fmla="*/ 172 w 324"/>
                <a:gd name="T97" fmla="*/ 146 h 578"/>
                <a:gd name="T98" fmla="*/ 152 w 324"/>
                <a:gd name="T99" fmla="*/ 148 h 578"/>
                <a:gd name="T100" fmla="*/ 108 w 324"/>
                <a:gd name="T101" fmla="*/ 13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4" h="578">
                  <a:moveTo>
                    <a:pt x="108" y="132"/>
                  </a:moveTo>
                  <a:lnTo>
                    <a:pt x="104" y="130"/>
                  </a:lnTo>
                  <a:lnTo>
                    <a:pt x="96" y="180"/>
                  </a:lnTo>
                  <a:lnTo>
                    <a:pt x="108" y="196"/>
                  </a:lnTo>
                  <a:lnTo>
                    <a:pt x="122" y="200"/>
                  </a:lnTo>
                  <a:lnTo>
                    <a:pt x="122" y="200"/>
                  </a:lnTo>
                  <a:lnTo>
                    <a:pt x="122" y="200"/>
                  </a:lnTo>
                  <a:lnTo>
                    <a:pt x="124" y="202"/>
                  </a:lnTo>
                  <a:lnTo>
                    <a:pt x="140" y="216"/>
                  </a:lnTo>
                  <a:lnTo>
                    <a:pt x="164" y="220"/>
                  </a:lnTo>
                  <a:lnTo>
                    <a:pt x="164" y="220"/>
                  </a:lnTo>
                  <a:lnTo>
                    <a:pt x="176" y="228"/>
                  </a:lnTo>
                  <a:lnTo>
                    <a:pt x="176" y="228"/>
                  </a:lnTo>
                  <a:lnTo>
                    <a:pt x="176" y="228"/>
                  </a:lnTo>
                  <a:lnTo>
                    <a:pt x="176" y="230"/>
                  </a:lnTo>
                  <a:lnTo>
                    <a:pt x="186" y="244"/>
                  </a:lnTo>
                  <a:lnTo>
                    <a:pt x="188" y="244"/>
                  </a:lnTo>
                  <a:lnTo>
                    <a:pt x="186" y="246"/>
                  </a:lnTo>
                  <a:lnTo>
                    <a:pt x="178" y="260"/>
                  </a:lnTo>
                  <a:lnTo>
                    <a:pt x="178" y="260"/>
                  </a:lnTo>
                  <a:lnTo>
                    <a:pt x="178" y="264"/>
                  </a:lnTo>
                  <a:lnTo>
                    <a:pt x="176" y="272"/>
                  </a:lnTo>
                  <a:lnTo>
                    <a:pt x="178" y="272"/>
                  </a:lnTo>
                  <a:lnTo>
                    <a:pt x="178" y="286"/>
                  </a:lnTo>
                  <a:lnTo>
                    <a:pt x="176" y="288"/>
                  </a:lnTo>
                  <a:lnTo>
                    <a:pt x="176" y="288"/>
                  </a:lnTo>
                  <a:lnTo>
                    <a:pt x="170" y="312"/>
                  </a:lnTo>
                  <a:lnTo>
                    <a:pt x="168" y="316"/>
                  </a:lnTo>
                  <a:lnTo>
                    <a:pt x="168" y="316"/>
                  </a:lnTo>
                  <a:lnTo>
                    <a:pt x="164" y="314"/>
                  </a:lnTo>
                  <a:lnTo>
                    <a:pt x="154" y="312"/>
                  </a:lnTo>
                  <a:lnTo>
                    <a:pt x="140" y="312"/>
                  </a:lnTo>
                  <a:lnTo>
                    <a:pt x="128" y="316"/>
                  </a:lnTo>
                  <a:lnTo>
                    <a:pt x="116" y="328"/>
                  </a:lnTo>
                  <a:lnTo>
                    <a:pt x="112" y="332"/>
                  </a:lnTo>
                  <a:lnTo>
                    <a:pt x="130" y="340"/>
                  </a:lnTo>
                  <a:lnTo>
                    <a:pt x="128" y="344"/>
                  </a:lnTo>
                  <a:lnTo>
                    <a:pt x="128" y="344"/>
                  </a:lnTo>
                  <a:lnTo>
                    <a:pt x="124" y="350"/>
                  </a:lnTo>
                  <a:lnTo>
                    <a:pt x="116" y="354"/>
                  </a:lnTo>
                  <a:lnTo>
                    <a:pt x="106" y="354"/>
                  </a:lnTo>
                  <a:lnTo>
                    <a:pt x="88" y="348"/>
                  </a:lnTo>
                  <a:lnTo>
                    <a:pt x="88" y="348"/>
                  </a:lnTo>
                  <a:lnTo>
                    <a:pt x="88" y="348"/>
                  </a:lnTo>
                  <a:lnTo>
                    <a:pt x="70" y="338"/>
                  </a:lnTo>
                  <a:lnTo>
                    <a:pt x="64" y="338"/>
                  </a:lnTo>
                  <a:lnTo>
                    <a:pt x="44" y="366"/>
                  </a:lnTo>
                  <a:lnTo>
                    <a:pt x="40" y="376"/>
                  </a:lnTo>
                  <a:lnTo>
                    <a:pt x="40" y="392"/>
                  </a:lnTo>
                  <a:lnTo>
                    <a:pt x="48" y="406"/>
                  </a:lnTo>
                  <a:lnTo>
                    <a:pt x="48" y="408"/>
                  </a:lnTo>
                  <a:lnTo>
                    <a:pt x="48" y="408"/>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48"/>
                  </a:lnTo>
                  <a:lnTo>
                    <a:pt x="196" y="550"/>
                  </a:lnTo>
                  <a:lnTo>
                    <a:pt x="208" y="556"/>
                  </a:lnTo>
                  <a:lnTo>
                    <a:pt x="208" y="556"/>
                  </a:lnTo>
                  <a:lnTo>
                    <a:pt x="208" y="556"/>
                  </a:lnTo>
                  <a:lnTo>
                    <a:pt x="208" y="558"/>
                  </a:lnTo>
                  <a:lnTo>
                    <a:pt x="220" y="566"/>
                  </a:lnTo>
                  <a:lnTo>
                    <a:pt x="220" y="566"/>
                  </a:lnTo>
                  <a:lnTo>
                    <a:pt x="226" y="574"/>
                  </a:lnTo>
                  <a:lnTo>
                    <a:pt x="234" y="578"/>
                  </a:lnTo>
                  <a:lnTo>
                    <a:pt x="248" y="576"/>
                  </a:lnTo>
                  <a:lnTo>
                    <a:pt x="248" y="560"/>
                  </a:lnTo>
                  <a:lnTo>
                    <a:pt x="240" y="548"/>
                  </a:lnTo>
                  <a:lnTo>
                    <a:pt x="240" y="548"/>
                  </a:lnTo>
                  <a:lnTo>
                    <a:pt x="240" y="548"/>
                  </a:lnTo>
                  <a:lnTo>
                    <a:pt x="236" y="526"/>
                  </a:lnTo>
                  <a:lnTo>
                    <a:pt x="246" y="516"/>
                  </a:lnTo>
                  <a:lnTo>
                    <a:pt x="248" y="514"/>
                  </a:lnTo>
                  <a:lnTo>
                    <a:pt x="248" y="514"/>
                  </a:lnTo>
                  <a:lnTo>
                    <a:pt x="258" y="512"/>
                  </a:lnTo>
                  <a:lnTo>
                    <a:pt x="268" y="512"/>
                  </a:lnTo>
                  <a:lnTo>
                    <a:pt x="272" y="508"/>
                  </a:lnTo>
                  <a:lnTo>
                    <a:pt x="264" y="500"/>
                  </a:lnTo>
                  <a:lnTo>
                    <a:pt x="242" y="484"/>
                  </a:lnTo>
                  <a:lnTo>
                    <a:pt x="236" y="476"/>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4" y="428"/>
                  </a:lnTo>
                  <a:lnTo>
                    <a:pt x="300" y="424"/>
                  </a:lnTo>
                  <a:lnTo>
                    <a:pt x="296" y="420"/>
                  </a:lnTo>
                  <a:lnTo>
                    <a:pt x="292" y="410"/>
                  </a:lnTo>
                  <a:lnTo>
                    <a:pt x="290" y="394"/>
                  </a:lnTo>
                  <a:lnTo>
                    <a:pt x="290" y="374"/>
                  </a:lnTo>
                  <a:lnTo>
                    <a:pt x="276" y="368"/>
                  </a:lnTo>
                  <a:lnTo>
                    <a:pt x="276" y="368"/>
                  </a:lnTo>
                  <a:lnTo>
                    <a:pt x="274" y="368"/>
                  </a:lnTo>
                  <a:lnTo>
                    <a:pt x="274" y="366"/>
                  </a:lnTo>
                  <a:lnTo>
                    <a:pt x="274" y="364"/>
                  </a:lnTo>
                  <a:lnTo>
                    <a:pt x="272" y="344"/>
                  </a:lnTo>
                  <a:lnTo>
                    <a:pt x="288" y="262"/>
                  </a:lnTo>
                  <a:lnTo>
                    <a:pt x="288" y="262"/>
                  </a:lnTo>
                  <a:lnTo>
                    <a:pt x="280" y="232"/>
                  </a:lnTo>
                  <a:lnTo>
                    <a:pt x="278" y="214"/>
                  </a:lnTo>
                  <a:lnTo>
                    <a:pt x="276" y="190"/>
                  </a:lnTo>
                  <a:lnTo>
                    <a:pt x="278" y="164"/>
                  </a:lnTo>
                  <a:lnTo>
                    <a:pt x="278" y="162"/>
                  </a:lnTo>
                  <a:lnTo>
                    <a:pt x="280" y="160"/>
                  </a:lnTo>
                  <a:lnTo>
                    <a:pt x="280" y="160"/>
                  </a:lnTo>
                  <a:lnTo>
                    <a:pt x="296" y="148"/>
                  </a:lnTo>
                  <a:lnTo>
                    <a:pt x="296" y="136"/>
                  </a:lnTo>
                  <a:lnTo>
                    <a:pt x="296" y="136"/>
                  </a:lnTo>
                  <a:lnTo>
                    <a:pt x="294" y="130"/>
                  </a:lnTo>
                  <a:lnTo>
                    <a:pt x="290" y="122"/>
                  </a:lnTo>
                  <a:lnTo>
                    <a:pt x="280" y="110"/>
                  </a:lnTo>
                  <a:lnTo>
                    <a:pt x="278" y="110"/>
                  </a:lnTo>
                  <a:lnTo>
                    <a:pt x="278" y="108"/>
                  </a:lnTo>
                  <a:lnTo>
                    <a:pt x="276" y="88"/>
                  </a:lnTo>
                  <a:lnTo>
                    <a:pt x="276" y="88"/>
                  </a:lnTo>
                  <a:lnTo>
                    <a:pt x="276" y="88"/>
                  </a:lnTo>
                  <a:lnTo>
                    <a:pt x="276" y="86"/>
                  </a:lnTo>
                  <a:lnTo>
                    <a:pt x="276" y="86"/>
                  </a:lnTo>
                  <a:lnTo>
                    <a:pt x="298" y="60"/>
                  </a:lnTo>
                  <a:lnTo>
                    <a:pt x="298" y="48"/>
                  </a:lnTo>
                  <a:lnTo>
                    <a:pt x="292" y="36"/>
                  </a:lnTo>
                  <a:lnTo>
                    <a:pt x="292" y="36"/>
                  </a:lnTo>
                  <a:lnTo>
                    <a:pt x="290" y="34"/>
                  </a:lnTo>
                  <a:lnTo>
                    <a:pt x="300" y="20"/>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6"/>
                  </a:lnTo>
                  <a:lnTo>
                    <a:pt x="210" y="58"/>
                  </a:lnTo>
                  <a:lnTo>
                    <a:pt x="208" y="58"/>
                  </a:lnTo>
                  <a:lnTo>
                    <a:pt x="196" y="70"/>
                  </a:lnTo>
                  <a:lnTo>
                    <a:pt x="192" y="88"/>
                  </a:lnTo>
                  <a:lnTo>
                    <a:pt x="192" y="90"/>
                  </a:lnTo>
                  <a:lnTo>
                    <a:pt x="186" y="118"/>
                  </a:lnTo>
                  <a:lnTo>
                    <a:pt x="186" y="118"/>
                  </a:lnTo>
                  <a:lnTo>
                    <a:pt x="184" y="130"/>
                  </a:lnTo>
                  <a:lnTo>
                    <a:pt x="184" y="132"/>
                  </a:lnTo>
                  <a:lnTo>
                    <a:pt x="184" y="132"/>
                  </a:lnTo>
                  <a:lnTo>
                    <a:pt x="182" y="132"/>
                  </a:lnTo>
                  <a:lnTo>
                    <a:pt x="174" y="144"/>
                  </a:lnTo>
                  <a:lnTo>
                    <a:pt x="172" y="144"/>
                  </a:lnTo>
                  <a:lnTo>
                    <a:pt x="172" y="144"/>
                  </a:lnTo>
                  <a:lnTo>
                    <a:pt x="172" y="146"/>
                  </a:lnTo>
                  <a:lnTo>
                    <a:pt x="172" y="146"/>
                  </a:lnTo>
                  <a:lnTo>
                    <a:pt x="152" y="148"/>
                  </a:lnTo>
                  <a:lnTo>
                    <a:pt x="152" y="148"/>
                  </a:lnTo>
                  <a:lnTo>
                    <a:pt x="152" y="148"/>
                  </a:lnTo>
                  <a:lnTo>
                    <a:pt x="152" y="148"/>
                  </a:lnTo>
                  <a:lnTo>
                    <a:pt x="152" y="148"/>
                  </a:lnTo>
                  <a:lnTo>
                    <a:pt x="122" y="138"/>
                  </a:lnTo>
                  <a:lnTo>
                    <a:pt x="122" y="138"/>
                  </a:lnTo>
                  <a:lnTo>
                    <a:pt x="108" y="13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9" name="Freeform 17"/>
            <p:cNvSpPr>
              <a:spLocks/>
            </p:cNvSpPr>
            <p:nvPr/>
          </p:nvSpPr>
          <p:spPr bwMode="auto">
            <a:xfrm>
              <a:off x="4073525" y="3006044"/>
              <a:ext cx="342900" cy="752475"/>
            </a:xfrm>
            <a:custGeom>
              <a:avLst/>
              <a:gdLst>
                <a:gd name="T0" fmla="*/ 200 w 216"/>
                <a:gd name="T1" fmla="*/ 8 h 474"/>
                <a:gd name="T2" fmla="*/ 188 w 216"/>
                <a:gd name="T3" fmla="*/ 12 h 474"/>
                <a:gd name="T4" fmla="*/ 176 w 216"/>
                <a:gd name="T5" fmla="*/ 24 h 474"/>
                <a:gd name="T6" fmla="*/ 174 w 216"/>
                <a:gd name="T7" fmla="*/ 24 h 474"/>
                <a:gd name="T8" fmla="*/ 136 w 216"/>
                <a:gd name="T9" fmla="*/ 28 h 474"/>
                <a:gd name="T10" fmla="*/ 122 w 216"/>
                <a:gd name="T11" fmla="*/ 40 h 474"/>
                <a:gd name="T12" fmla="*/ 112 w 216"/>
                <a:gd name="T13" fmla="*/ 48 h 474"/>
                <a:gd name="T14" fmla="*/ 92 w 216"/>
                <a:gd name="T15" fmla="*/ 48 h 474"/>
                <a:gd name="T16" fmla="*/ 84 w 216"/>
                <a:gd name="T17" fmla="*/ 76 h 474"/>
                <a:gd name="T18" fmla="*/ 82 w 216"/>
                <a:gd name="T19" fmla="*/ 76 h 474"/>
                <a:gd name="T20" fmla="*/ 66 w 216"/>
                <a:gd name="T21" fmla="*/ 92 h 474"/>
                <a:gd name="T22" fmla="*/ 42 w 216"/>
                <a:gd name="T23" fmla="*/ 120 h 474"/>
                <a:gd name="T24" fmla="*/ 28 w 216"/>
                <a:gd name="T25" fmla="*/ 136 h 474"/>
                <a:gd name="T26" fmla="*/ 26 w 216"/>
                <a:gd name="T27" fmla="*/ 154 h 474"/>
                <a:gd name="T28" fmla="*/ 26 w 216"/>
                <a:gd name="T29" fmla="*/ 170 h 474"/>
                <a:gd name="T30" fmla="*/ 16 w 216"/>
                <a:gd name="T31" fmla="*/ 184 h 474"/>
                <a:gd name="T32" fmla="*/ 16 w 216"/>
                <a:gd name="T33" fmla="*/ 224 h 474"/>
                <a:gd name="T34" fmla="*/ 16 w 216"/>
                <a:gd name="T35" fmla="*/ 224 h 474"/>
                <a:gd name="T36" fmla="*/ 24 w 216"/>
                <a:gd name="T37" fmla="*/ 262 h 474"/>
                <a:gd name="T38" fmla="*/ 6 w 216"/>
                <a:gd name="T39" fmla="*/ 276 h 474"/>
                <a:gd name="T40" fmla="*/ 6 w 216"/>
                <a:gd name="T41" fmla="*/ 324 h 474"/>
                <a:gd name="T42" fmla="*/ 18 w 216"/>
                <a:gd name="T43" fmla="*/ 370 h 474"/>
                <a:gd name="T44" fmla="*/ 2 w 216"/>
                <a:gd name="T45" fmla="*/ 468 h 474"/>
                <a:gd name="T46" fmla="*/ 32 w 216"/>
                <a:gd name="T47" fmla="*/ 456 h 474"/>
                <a:gd name="T48" fmla="*/ 112 w 216"/>
                <a:gd name="T49" fmla="*/ 416 h 474"/>
                <a:gd name="T50" fmla="*/ 116 w 216"/>
                <a:gd name="T51" fmla="*/ 416 h 474"/>
                <a:gd name="T52" fmla="*/ 162 w 216"/>
                <a:gd name="T53" fmla="*/ 416 h 474"/>
                <a:gd name="T54" fmla="*/ 182 w 216"/>
                <a:gd name="T55" fmla="*/ 392 h 474"/>
                <a:gd name="T56" fmla="*/ 190 w 216"/>
                <a:gd name="T57" fmla="*/ 372 h 474"/>
                <a:gd name="T58" fmla="*/ 190 w 216"/>
                <a:gd name="T59" fmla="*/ 368 h 474"/>
                <a:gd name="T60" fmla="*/ 194 w 216"/>
                <a:gd name="T61" fmla="*/ 364 h 474"/>
                <a:gd name="T62" fmla="*/ 190 w 216"/>
                <a:gd name="T63" fmla="*/ 356 h 474"/>
                <a:gd name="T64" fmla="*/ 198 w 216"/>
                <a:gd name="T65" fmla="*/ 336 h 474"/>
                <a:gd name="T66" fmla="*/ 184 w 216"/>
                <a:gd name="T67" fmla="*/ 310 h 474"/>
                <a:gd name="T68" fmla="*/ 180 w 216"/>
                <a:gd name="T69" fmla="*/ 302 h 474"/>
                <a:gd name="T70" fmla="*/ 182 w 216"/>
                <a:gd name="T71" fmla="*/ 294 h 474"/>
                <a:gd name="T72" fmla="*/ 192 w 216"/>
                <a:gd name="T73" fmla="*/ 268 h 474"/>
                <a:gd name="T74" fmla="*/ 202 w 216"/>
                <a:gd name="T75" fmla="*/ 248 h 474"/>
                <a:gd name="T76" fmla="*/ 208 w 216"/>
                <a:gd name="T77" fmla="*/ 200 h 474"/>
                <a:gd name="T78" fmla="*/ 182 w 216"/>
                <a:gd name="T79" fmla="*/ 184 h 474"/>
                <a:gd name="T80" fmla="*/ 176 w 216"/>
                <a:gd name="T81" fmla="*/ 170 h 474"/>
                <a:gd name="T82" fmla="*/ 180 w 216"/>
                <a:gd name="T83" fmla="*/ 146 h 474"/>
                <a:gd name="T84" fmla="*/ 184 w 216"/>
                <a:gd name="T85" fmla="*/ 130 h 474"/>
                <a:gd name="T86" fmla="*/ 188 w 216"/>
                <a:gd name="T87" fmla="*/ 116 h 474"/>
                <a:gd name="T88" fmla="*/ 208 w 216"/>
                <a:gd name="T89" fmla="*/ 112 h 474"/>
                <a:gd name="T90" fmla="*/ 214 w 216"/>
                <a:gd name="T91" fmla="*/ 66 h 474"/>
                <a:gd name="T92" fmla="*/ 200 w 216"/>
                <a:gd name="T93" fmla="*/ 64 h 474"/>
                <a:gd name="T94" fmla="*/ 182 w 216"/>
                <a:gd name="T95" fmla="*/ 52 h 474"/>
                <a:gd name="T96" fmla="*/ 180 w 216"/>
                <a:gd name="T97" fmla="*/ 32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6" h="474">
                  <a:moveTo>
                    <a:pt x="202" y="24"/>
                  </a:moveTo>
                  <a:lnTo>
                    <a:pt x="204" y="20"/>
                  </a:lnTo>
                  <a:lnTo>
                    <a:pt x="200" y="8"/>
                  </a:lnTo>
                  <a:lnTo>
                    <a:pt x="194" y="0"/>
                  </a:lnTo>
                  <a:lnTo>
                    <a:pt x="188" y="12"/>
                  </a:lnTo>
                  <a:lnTo>
                    <a:pt x="188" y="12"/>
                  </a:lnTo>
                  <a:lnTo>
                    <a:pt x="188" y="12"/>
                  </a:lnTo>
                  <a:lnTo>
                    <a:pt x="188" y="12"/>
                  </a:lnTo>
                  <a:lnTo>
                    <a:pt x="176" y="24"/>
                  </a:lnTo>
                  <a:lnTo>
                    <a:pt x="176" y="24"/>
                  </a:lnTo>
                  <a:lnTo>
                    <a:pt x="176" y="24"/>
                  </a:lnTo>
                  <a:lnTo>
                    <a:pt x="174" y="24"/>
                  </a:lnTo>
                  <a:lnTo>
                    <a:pt x="156" y="30"/>
                  </a:lnTo>
                  <a:lnTo>
                    <a:pt x="154" y="30"/>
                  </a:lnTo>
                  <a:lnTo>
                    <a:pt x="136" y="28"/>
                  </a:lnTo>
                  <a:lnTo>
                    <a:pt x="124" y="30"/>
                  </a:lnTo>
                  <a:lnTo>
                    <a:pt x="122" y="40"/>
                  </a:lnTo>
                  <a:lnTo>
                    <a:pt x="122" y="40"/>
                  </a:lnTo>
                  <a:lnTo>
                    <a:pt x="122" y="40"/>
                  </a:lnTo>
                  <a:lnTo>
                    <a:pt x="112" y="46"/>
                  </a:lnTo>
                  <a:lnTo>
                    <a:pt x="112" y="48"/>
                  </a:lnTo>
                  <a:lnTo>
                    <a:pt x="110" y="48"/>
                  </a:lnTo>
                  <a:lnTo>
                    <a:pt x="94" y="46"/>
                  </a:lnTo>
                  <a:lnTo>
                    <a:pt x="92" y="48"/>
                  </a:lnTo>
                  <a:lnTo>
                    <a:pt x="92" y="64"/>
                  </a:lnTo>
                  <a:lnTo>
                    <a:pt x="92" y="64"/>
                  </a:lnTo>
                  <a:lnTo>
                    <a:pt x="84" y="76"/>
                  </a:lnTo>
                  <a:lnTo>
                    <a:pt x="84" y="76"/>
                  </a:lnTo>
                  <a:lnTo>
                    <a:pt x="84" y="76"/>
                  </a:lnTo>
                  <a:lnTo>
                    <a:pt x="82" y="76"/>
                  </a:lnTo>
                  <a:lnTo>
                    <a:pt x="68" y="92"/>
                  </a:lnTo>
                  <a:lnTo>
                    <a:pt x="66" y="92"/>
                  </a:lnTo>
                  <a:lnTo>
                    <a:pt x="66" y="92"/>
                  </a:lnTo>
                  <a:lnTo>
                    <a:pt x="50" y="96"/>
                  </a:lnTo>
                  <a:lnTo>
                    <a:pt x="40" y="106"/>
                  </a:lnTo>
                  <a:lnTo>
                    <a:pt x="42" y="120"/>
                  </a:lnTo>
                  <a:lnTo>
                    <a:pt x="42" y="124"/>
                  </a:lnTo>
                  <a:lnTo>
                    <a:pt x="40" y="124"/>
                  </a:lnTo>
                  <a:lnTo>
                    <a:pt x="28" y="136"/>
                  </a:lnTo>
                  <a:lnTo>
                    <a:pt x="20" y="144"/>
                  </a:lnTo>
                  <a:lnTo>
                    <a:pt x="26" y="154"/>
                  </a:lnTo>
                  <a:lnTo>
                    <a:pt x="26" y="154"/>
                  </a:lnTo>
                  <a:lnTo>
                    <a:pt x="26" y="156"/>
                  </a:lnTo>
                  <a:lnTo>
                    <a:pt x="26" y="170"/>
                  </a:lnTo>
                  <a:lnTo>
                    <a:pt x="26" y="170"/>
                  </a:lnTo>
                  <a:lnTo>
                    <a:pt x="26" y="172"/>
                  </a:lnTo>
                  <a:lnTo>
                    <a:pt x="16" y="184"/>
                  </a:lnTo>
                  <a:lnTo>
                    <a:pt x="16" y="184"/>
                  </a:lnTo>
                  <a:lnTo>
                    <a:pt x="4" y="198"/>
                  </a:lnTo>
                  <a:lnTo>
                    <a:pt x="6" y="214"/>
                  </a:lnTo>
                  <a:lnTo>
                    <a:pt x="16" y="224"/>
                  </a:lnTo>
                  <a:lnTo>
                    <a:pt x="16" y="224"/>
                  </a:lnTo>
                  <a:lnTo>
                    <a:pt x="16" y="224"/>
                  </a:lnTo>
                  <a:lnTo>
                    <a:pt x="16" y="224"/>
                  </a:lnTo>
                  <a:lnTo>
                    <a:pt x="22" y="236"/>
                  </a:lnTo>
                  <a:lnTo>
                    <a:pt x="24" y="244"/>
                  </a:lnTo>
                  <a:lnTo>
                    <a:pt x="24" y="262"/>
                  </a:lnTo>
                  <a:lnTo>
                    <a:pt x="24" y="262"/>
                  </a:lnTo>
                  <a:lnTo>
                    <a:pt x="22" y="264"/>
                  </a:lnTo>
                  <a:lnTo>
                    <a:pt x="6" y="276"/>
                  </a:lnTo>
                  <a:lnTo>
                    <a:pt x="4" y="300"/>
                  </a:lnTo>
                  <a:lnTo>
                    <a:pt x="6" y="324"/>
                  </a:lnTo>
                  <a:lnTo>
                    <a:pt x="6" y="324"/>
                  </a:lnTo>
                  <a:lnTo>
                    <a:pt x="10" y="340"/>
                  </a:lnTo>
                  <a:lnTo>
                    <a:pt x="18" y="368"/>
                  </a:lnTo>
                  <a:lnTo>
                    <a:pt x="18" y="370"/>
                  </a:lnTo>
                  <a:lnTo>
                    <a:pt x="18" y="372"/>
                  </a:lnTo>
                  <a:lnTo>
                    <a:pt x="0" y="452"/>
                  </a:lnTo>
                  <a:lnTo>
                    <a:pt x="2" y="468"/>
                  </a:lnTo>
                  <a:lnTo>
                    <a:pt x="14" y="474"/>
                  </a:lnTo>
                  <a:lnTo>
                    <a:pt x="32" y="456"/>
                  </a:lnTo>
                  <a:lnTo>
                    <a:pt x="32" y="456"/>
                  </a:lnTo>
                  <a:lnTo>
                    <a:pt x="34" y="456"/>
                  </a:lnTo>
                  <a:lnTo>
                    <a:pt x="96" y="432"/>
                  </a:lnTo>
                  <a:lnTo>
                    <a:pt x="112" y="416"/>
                  </a:lnTo>
                  <a:lnTo>
                    <a:pt x="112" y="416"/>
                  </a:lnTo>
                  <a:lnTo>
                    <a:pt x="114" y="416"/>
                  </a:lnTo>
                  <a:lnTo>
                    <a:pt x="116" y="416"/>
                  </a:lnTo>
                  <a:lnTo>
                    <a:pt x="150" y="420"/>
                  </a:lnTo>
                  <a:lnTo>
                    <a:pt x="150" y="420"/>
                  </a:lnTo>
                  <a:lnTo>
                    <a:pt x="162" y="416"/>
                  </a:lnTo>
                  <a:lnTo>
                    <a:pt x="180" y="408"/>
                  </a:lnTo>
                  <a:lnTo>
                    <a:pt x="180" y="392"/>
                  </a:lnTo>
                  <a:lnTo>
                    <a:pt x="182" y="392"/>
                  </a:lnTo>
                  <a:lnTo>
                    <a:pt x="182" y="392"/>
                  </a:lnTo>
                  <a:lnTo>
                    <a:pt x="192" y="382"/>
                  </a:lnTo>
                  <a:lnTo>
                    <a:pt x="190" y="372"/>
                  </a:lnTo>
                  <a:lnTo>
                    <a:pt x="190" y="372"/>
                  </a:lnTo>
                  <a:lnTo>
                    <a:pt x="190" y="370"/>
                  </a:lnTo>
                  <a:lnTo>
                    <a:pt x="190" y="368"/>
                  </a:lnTo>
                  <a:lnTo>
                    <a:pt x="190" y="368"/>
                  </a:lnTo>
                  <a:lnTo>
                    <a:pt x="190" y="368"/>
                  </a:lnTo>
                  <a:lnTo>
                    <a:pt x="194" y="364"/>
                  </a:lnTo>
                  <a:lnTo>
                    <a:pt x="192" y="360"/>
                  </a:lnTo>
                  <a:lnTo>
                    <a:pt x="192" y="360"/>
                  </a:lnTo>
                  <a:lnTo>
                    <a:pt x="190" y="356"/>
                  </a:lnTo>
                  <a:lnTo>
                    <a:pt x="190" y="352"/>
                  </a:lnTo>
                  <a:lnTo>
                    <a:pt x="194" y="340"/>
                  </a:lnTo>
                  <a:lnTo>
                    <a:pt x="198" y="336"/>
                  </a:lnTo>
                  <a:lnTo>
                    <a:pt x="198" y="336"/>
                  </a:lnTo>
                  <a:lnTo>
                    <a:pt x="196" y="324"/>
                  </a:lnTo>
                  <a:lnTo>
                    <a:pt x="184" y="310"/>
                  </a:lnTo>
                  <a:lnTo>
                    <a:pt x="184" y="310"/>
                  </a:lnTo>
                  <a:lnTo>
                    <a:pt x="182" y="306"/>
                  </a:lnTo>
                  <a:lnTo>
                    <a:pt x="180" y="302"/>
                  </a:lnTo>
                  <a:lnTo>
                    <a:pt x="180" y="298"/>
                  </a:lnTo>
                  <a:lnTo>
                    <a:pt x="182" y="294"/>
                  </a:lnTo>
                  <a:lnTo>
                    <a:pt x="182" y="294"/>
                  </a:lnTo>
                  <a:lnTo>
                    <a:pt x="184" y="288"/>
                  </a:lnTo>
                  <a:lnTo>
                    <a:pt x="190" y="280"/>
                  </a:lnTo>
                  <a:lnTo>
                    <a:pt x="192" y="268"/>
                  </a:lnTo>
                  <a:lnTo>
                    <a:pt x="192" y="268"/>
                  </a:lnTo>
                  <a:lnTo>
                    <a:pt x="192" y="268"/>
                  </a:lnTo>
                  <a:lnTo>
                    <a:pt x="202" y="248"/>
                  </a:lnTo>
                  <a:lnTo>
                    <a:pt x="204" y="240"/>
                  </a:lnTo>
                  <a:lnTo>
                    <a:pt x="216" y="216"/>
                  </a:lnTo>
                  <a:lnTo>
                    <a:pt x="208" y="200"/>
                  </a:lnTo>
                  <a:lnTo>
                    <a:pt x="184" y="184"/>
                  </a:lnTo>
                  <a:lnTo>
                    <a:pt x="182" y="184"/>
                  </a:lnTo>
                  <a:lnTo>
                    <a:pt x="182" y="184"/>
                  </a:lnTo>
                  <a:lnTo>
                    <a:pt x="182" y="184"/>
                  </a:lnTo>
                  <a:lnTo>
                    <a:pt x="176" y="170"/>
                  </a:lnTo>
                  <a:lnTo>
                    <a:pt x="176" y="170"/>
                  </a:lnTo>
                  <a:lnTo>
                    <a:pt x="176" y="168"/>
                  </a:lnTo>
                  <a:lnTo>
                    <a:pt x="180" y="146"/>
                  </a:lnTo>
                  <a:lnTo>
                    <a:pt x="180" y="146"/>
                  </a:lnTo>
                  <a:lnTo>
                    <a:pt x="180" y="146"/>
                  </a:lnTo>
                  <a:lnTo>
                    <a:pt x="184" y="130"/>
                  </a:lnTo>
                  <a:lnTo>
                    <a:pt x="184" y="130"/>
                  </a:lnTo>
                  <a:lnTo>
                    <a:pt x="184" y="122"/>
                  </a:lnTo>
                  <a:lnTo>
                    <a:pt x="188" y="116"/>
                  </a:lnTo>
                  <a:lnTo>
                    <a:pt x="188" y="116"/>
                  </a:lnTo>
                  <a:lnTo>
                    <a:pt x="190" y="114"/>
                  </a:lnTo>
                  <a:lnTo>
                    <a:pt x="194" y="114"/>
                  </a:lnTo>
                  <a:lnTo>
                    <a:pt x="208" y="112"/>
                  </a:lnTo>
                  <a:lnTo>
                    <a:pt x="212" y="102"/>
                  </a:lnTo>
                  <a:lnTo>
                    <a:pt x="216" y="76"/>
                  </a:lnTo>
                  <a:lnTo>
                    <a:pt x="214" y="66"/>
                  </a:lnTo>
                  <a:lnTo>
                    <a:pt x="200" y="64"/>
                  </a:lnTo>
                  <a:lnTo>
                    <a:pt x="200" y="64"/>
                  </a:lnTo>
                  <a:lnTo>
                    <a:pt x="200" y="64"/>
                  </a:lnTo>
                  <a:lnTo>
                    <a:pt x="184" y="56"/>
                  </a:lnTo>
                  <a:lnTo>
                    <a:pt x="182" y="54"/>
                  </a:lnTo>
                  <a:lnTo>
                    <a:pt x="182" y="52"/>
                  </a:lnTo>
                  <a:lnTo>
                    <a:pt x="182" y="52"/>
                  </a:lnTo>
                  <a:lnTo>
                    <a:pt x="180" y="32"/>
                  </a:lnTo>
                  <a:lnTo>
                    <a:pt x="180" y="32"/>
                  </a:lnTo>
                  <a:lnTo>
                    <a:pt x="180" y="28"/>
                  </a:lnTo>
                  <a:lnTo>
                    <a:pt x="202" y="2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0" name="Freeform 18"/>
            <p:cNvSpPr>
              <a:spLocks/>
            </p:cNvSpPr>
            <p:nvPr/>
          </p:nvSpPr>
          <p:spPr bwMode="auto">
            <a:xfrm>
              <a:off x="3984625" y="4288744"/>
              <a:ext cx="546100" cy="635000"/>
            </a:xfrm>
            <a:custGeom>
              <a:avLst/>
              <a:gdLst>
                <a:gd name="T0" fmla="*/ 300 w 344"/>
                <a:gd name="T1" fmla="*/ 66 h 400"/>
                <a:gd name="T2" fmla="*/ 294 w 344"/>
                <a:gd name="T3" fmla="*/ 32 h 400"/>
                <a:gd name="T4" fmla="*/ 282 w 344"/>
                <a:gd name="T5" fmla="*/ 24 h 400"/>
                <a:gd name="T6" fmla="*/ 252 w 344"/>
                <a:gd name="T7" fmla="*/ 44 h 400"/>
                <a:gd name="T8" fmla="*/ 250 w 344"/>
                <a:gd name="T9" fmla="*/ 14 h 400"/>
                <a:gd name="T10" fmla="*/ 244 w 344"/>
                <a:gd name="T11" fmla="*/ 20 h 400"/>
                <a:gd name="T12" fmla="*/ 216 w 344"/>
                <a:gd name="T13" fmla="*/ 44 h 400"/>
                <a:gd name="T14" fmla="*/ 198 w 344"/>
                <a:gd name="T15" fmla="*/ 32 h 400"/>
                <a:gd name="T16" fmla="*/ 176 w 344"/>
                <a:gd name="T17" fmla="*/ 20 h 400"/>
                <a:gd name="T18" fmla="*/ 132 w 344"/>
                <a:gd name="T19" fmla="*/ 6 h 400"/>
                <a:gd name="T20" fmla="*/ 94 w 344"/>
                <a:gd name="T21" fmla="*/ 0 h 400"/>
                <a:gd name="T22" fmla="*/ 70 w 344"/>
                <a:gd name="T23" fmla="*/ 32 h 400"/>
                <a:gd name="T24" fmla="*/ 44 w 344"/>
                <a:gd name="T25" fmla="*/ 32 h 400"/>
                <a:gd name="T26" fmla="*/ 26 w 344"/>
                <a:gd name="T27" fmla="*/ 144 h 400"/>
                <a:gd name="T28" fmla="*/ 24 w 344"/>
                <a:gd name="T29" fmla="*/ 150 h 400"/>
                <a:gd name="T30" fmla="*/ 26 w 344"/>
                <a:gd name="T31" fmla="*/ 198 h 400"/>
                <a:gd name="T32" fmla="*/ 4 w 344"/>
                <a:gd name="T33" fmla="*/ 214 h 400"/>
                <a:gd name="T34" fmla="*/ 14 w 344"/>
                <a:gd name="T35" fmla="*/ 222 h 400"/>
                <a:gd name="T36" fmla="*/ 26 w 344"/>
                <a:gd name="T37" fmla="*/ 226 h 400"/>
                <a:gd name="T38" fmla="*/ 32 w 344"/>
                <a:gd name="T39" fmla="*/ 254 h 400"/>
                <a:gd name="T40" fmla="*/ 28 w 344"/>
                <a:gd name="T41" fmla="*/ 264 h 400"/>
                <a:gd name="T42" fmla="*/ 32 w 344"/>
                <a:gd name="T43" fmla="*/ 296 h 400"/>
                <a:gd name="T44" fmla="*/ 76 w 344"/>
                <a:gd name="T45" fmla="*/ 302 h 400"/>
                <a:gd name="T46" fmla="*/ 88 w 344"/>
                <a:gd name="T47" fmla="*/ 306 h 400"/>
                <a:gd name="T48" fmla="*/ 98 w 344"/>
                <a:gd name="T49" fmla="*/ 286 h 400"/>
                <a:gd name="T50" fmla="*/ 124 w 344"/>
                <a:gd name="T51" fmla="*/ 280 h 400"/>
                <a:gd name="T52" fmla="*/ 134 w 344"/>
                <a:gd name="T53" fmla="*/ 274 h 400"/>
                <a:gd name="T54" fmla="*/ 146 w 344"/>
                <a:gd name="T55" fmla="*/ 272 h 400"/>
                <a:gd name="T56" fmla="*/ 156 w 344"/>
                <a:gd name="T57" fmla="*/ 288 h 400"/>
                <a:gd name="T58" fmla="*/ 162 w 344"/>
                <a:gd name="T59" fmla="*/ 310 h 400"/>
                <a:gd name="T60" fmla="*/ 158 w 344"/>
                <a:gd name="T61" fmla="*/ 340 h 400"/>
                <a:gd name="T62" fmla="*/ 146 w 344"/>
                <a:gd name="T63" fmla="*/ 372 h 400"/>
                <a:gd name="T64" fmla="*/ 168 w 344"/>
                <a:gd name="T65" fmla="*/ 376 h 400"/>
                <a:gd name="T66" fmla="*/ 172 w 344"/>
                <a:gd name="T67" fmla="*/ 398 h 400"/>
                <a:gd name="T68" fmla="*/ 194 w 344"/>
                <a:gd name="T69" fmla="*/ 392 h 400"/>
                <a:gd name="T70" fmla="*/ 216 w 344"/>
                <a:gd name="T71" fmla="*/ 366 h 400"/>
                <a:gd name="T72" fmla="*/ 220 w 344"/>
                <a:gd name="T73" fmla="*/ 354 h 400"/>
                <a:gd name="T74" fmla="*/ 256 w 344"/>
                <a:gd name="T75" fmla="*/ 372 h 400"/>
                <a:gd name="T76" fmla="*/ 270 w 344"/>
                <a:gd name="T77" fmla="*/ 376 h 400"/>
                <a:gd name="T78" fmla="*/ 256 w 344"/>
                <a:gd name="T79" fmla="*/ 344 h 400"/>
                <a:gd name="T80" fmla="*/ 256 w 344"/>
                <a:gd name="T81" fmla="*/ 340 h 400"/>
                <a:gd name="T82" fmla="*/ 292 w 344"/>
                <a:gd name="T83" fmla="*/ 326 h 400"/>
                <a:gd name="T84" fmla="*/ 334 w 344"/>
                <a:gd name="T85" fmla="*/ 330 h 400"/>
                <a:gd name="T86" fmla="*/ 334 w 344"/>
                <a:gd name="T87" fmla="*/ 326 h 400"/>
                <a:gd name="T88" fmla="*/ 344 w 344"/>
                <a:gd name="T89" fmla="*/ 298 h 400"/>
                <a:gd name="T90" fmla="*/ 334 w 344"/>
                <a:gd name="T91" fmla="*/ 284 h 400"/>
                <a:gd name="T92" fmla="*/ 332 w 344"/>
                <a:gd name="T93" fmla="*/ 276 h 400"/>
                <a:gd name="T94" fmla="*/ 326 w 344"/>
                <a:gd name="T95" fmla="*/ 252 h 400"/>
                <a:gd name="T96" fmla="*/ 320 w 344"/>
                <a:gd name="T97" fmla="*/ 232 h 400"/>
                <a:gd name="T98" fmla="*/ 308 w 344"/>
                <a:gd name="T99" fmla="*/ 196 h 400"/>
                <a:gd name="T100" fmla="*/ 300 w 344"/>
                <a:gd name="T101" fmla="*/ 168 h 400"/>
                <a:gd name="T102" fmla="*/ 334 w 344"/>
                <a:gd name="T103" fmla="*/ 124 h 400"/>
                <a:gd name="T104" fmla="*/ 308 w 344"/>
                <a:gd name="T105" fmla="*/ 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4" h="400">
                  <a:moveTo>
                    <a:pt x="300" y="68"/>
                  </a:moveTo>
                  <a:lnTo>
                    <a:pt x="300" y="68"/>
                  </a:lnTo>
                  <a:lnTo>
                    <a:pt x="300" y="68"/>
                  </a:lnTo>
                  <a:lnTo>
                    <a:pt x="300" y="66"/>
                  </a:lnTo>
                  <a:lnTo>
                    <a:pt x="292" y="54"/>
                  </a:lnTo>
                  <a:lnTo>
                    <a:pt x="292" y="52"/>
                  </a:lnTo>
                  <a:lnTo>
                    <a:pt x="292" y="52"/>
                  </a:lnTo>
                  <a:lnTo>
                    <a:pt x="294" y="32"/>
                  </a:lnTo>
                  <a:lnTo>
                    <a:pt x="294" y="32"/>
                  </a:lnTo>
                  <a:lnTo>
                    <a:pt x="292" y="28"/>
                  </a:lnTo>
                  <a:lnTo>
                    <a:pt x="286" y="24"/>
                  </a:lnTo>
                  <a:lnTo>
                    <a:pt x="282" y="24"/>
                  </a:lnTo>
                  <a:lnTo>
                    <a:pt x="274" y="34"/>
                  </a:lnTo>
                  <a:lnTo>
                    <a:pt x="272" y="34"/>
                  </a:lnTo>
                  <a:lnTo>
                    <a:pt x="272" y="34"/>
                  </a:lnTo>
                  <a:lnTo>
                    <a:pt x="252" y="44"/>
                  </a:lnTo>
                  <a:lnTo>
                    <a:pt x="250" y="30"/>
                  </a:lnTo>
                  <a:lnTo>
                    <a:pt x="250" y="28"/>
                  </a:lnTo>
                  <a:lnTo>
                    <a:pt x="252" y="22"/>
                  </a:lnTo>
                  <a:lnTo>
                    <a:pt x="250" y="14"/>
                  </a:lnTo>
                  <a:lnTo>
                    <a:pt x="248" y="12"/>
                  </a:lnTo>
                  <a:lnTo>
                    <a:pt x="244" y="20"/>
                  </a:lnTo>
                  <a:lnTo>
                    <a:pt x="244" y="20"/>
                  </a:lnTo>
                  <a:lnTo>
                    <a:pt x="244" y="20"/>
                  </a:lnTo>
                  <a:lnTo>
                    <a:pt x="218" y="42"/>
                  </a:lnTo>
                  <a:lnTo>
                    <a:pt x="218" y="44"/>
                  </a:lnTo>
                  <a:lnTo>
                    <a:pt x="216" y="44"/>
                  </a:lnTo>
                  <a:lnTo>
                    <a:pt x="216" y="44"/>
                  </a:lnTo>
                  <a:lnTo>
                    <a:pt x="214" y="44"/>
                  </a:lnTo>
                  <a:lnTo>
                    <a:pt x="206" y="40"/>
                  </a:lnTo>
                  <a:lnTo>
                    <a:pt x="206" y="40"/>
                  </a:lnTo>
                  <a:lnTo>
                    <a:pt x="198" y="32"/>
                  </a:lnTo>
                  <a:lnTo>
                    <a:pt x="184" y="28"/>
                  </a:lnTo>
                  <a:lnTo>
                    <a:pt x="184" y="28"/>
                  </a:lnTo>
                  <a:lnTo>
                    <a:pt x="184" y="26"/>
                  </a:lnTo>
                  <a:lnTo>
                    <a:pt x="176" y="20"/>
                  </a:lnTo>
                  <a:lnTo>
                    <a:pt x="150" y="16"/>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8" y="32"/>
                  </a:lnTo>
                  <a:lnTo>
                    <a:pt x="60" y="24"/>
                  </a:lnTo>
                  <a:lnTo>
                    <a:pt x="44" y="32"/>
                  </a:lnTo>
                  <a:lnTo>
                    <a:pt x="28" y="52"/>
                  </a:lnTo>
                  <a:lnTo>
                    <a:pt x="16" y="86"/>
                  </a:lnTo>
                  <a:lnTo>
                    <a:pt x="20" y="124"/>
                  </a:lnTo>
                  <a:lnTo>
                    <a:pt x="26" y="144"/>
                  </a:lnTo>
                  <a:lnTo>
                    <a:pt x="26" y="144"/>
                  </a:lnTo>
                  <a:lnTo>
                    <a:pt x="26" y="148"/>
                  </a:lnTo>
                  <a:lnTo>
                    <a:pt x="24" y="150"/>
                  </a:lnTo>
                  <a:lnTo>
                    <a:pt x="24" y="150"/>
                  </a:lnTo>
                  <a:lnTo>
                    <a:pt x="20" y="152"/>
                  </a:lnTo>
                  <a:lnTo>
                    <a:pt x="20" y="156"/>
                  </a:lnTo>
                  <a:lnTo>
                    <a:pt x="18" y="166"/>
                  </a:lnTo>
                  <a:lnTo>
                    <a:pt x="26" y="198"/>
                  </a:lnTo>
                  <a:lnTo>
                    <a:pt x="24" y="200"/>
                  </a:lnTo>
                  <a:lnTo>
                    <a:pt x="24" y="200"/>
                  </a:lnTo>
                  <a:lnTo>
                    <a:pt x="8" y="210"/>
                  </a:lnTo>
                  <a:lnTo>
                    <a:pt x="4" y="214"/>
                  </a:lnTo>
                  <a:lnTo>
                    <a:pt x="2" y="218"/>
                  </a:lnTo>
                  <a:lnTo>
                    <a:pt x="0" y="228"/>
                  </a:lnTo>
                  <a:lnTo>
                    <a:pt x="14" y="224"/>
                  </a:lnTo>
                  <a:lnTo>
                    <a:pt x="14" y="222"/>
                  </a:lnTo>
                  <a:lnTo>
                    <a:pt x="16" y="222"/>
                  </a:lnTo>
                  <a:lnTo>
                    <a:pt x="16" y="222"/>
                  </a:lnTo>
                  <a:lnTo>
                    <a:pt x="22" y="224"/>
                  </a:lnTo>
                  <a:lnTo>
                    <a:pt x="26" y="226"/>
                  </a:lnTo>
                  <a:lnTo>
                    <a:pt x="30" y="228"/>
                  </a:lnTo>
                  <a:lnTo>
                    <a:pt x="32" y="234"/>
                  </a:lnTo>
                  <a:lnTo>
                    <a:pt x="34" y="252"/>
                  </a:lnTo>
                  <a:lnTo>
                    <a:pt x="32" y="254"/>
                  </a:lnTo>
                  <a:lnTo>
                    <a:pt x="32" y="256"/>
                  </a:lnTo>
                  <a:lnTo>
                    <a:pt x="32" y="256"/>
                  </a:lnTo>
                  <a:lnTo>
                    <a:pt x="28" y="260"/>
                  </a:lnTo>
                  <a:lnTo>
                    <a:pt x="28" y="264"/>
                  </a:lnTo>
                  <a:lnTo>
                    <a:pt x="24" y="282"/>
                  </a:lnTo>
                  <a:lnTo>
                    <a:pt x="24" y="282"/>
                  </a:lnTo>
                  <a:lnTo>
                    <a:pt x="28" y="290"/>
                  </a:lnTo>
                  <a:lnTo>
                    <a:pt x="32" y="296"/>
                  </a:lnTo>
                  <a:lnTo>
                    <a:pt x="48" y="316"/>
                  </a:lnTo>
                  <a:lnTo>
                    <a:pt x="64" y="304"/>
                  </a:lnTo>
                  <a:lnTo>
                    <a:pt x="76" y="302"/>
                  </a:lnTo>
                  <a:lnTo>
                    <a:pt x="76" y="302"/>
                  </a:lnTo>
                  <a:lnTo>
                    <a:pt x="76" y="304"/>
                  </a:lnTo>
                  <a:lnTo>
                    <a:pt x="84" y="306"/>
                  </a:lnTo>
                  <a:lnTo>
                    <a:pt x="84" y="306"/>
                  </a:lnTo>
                  <a:lnTo>
                    <a:pt x="88" y="306"/>
                  </a:lnTo>
                  <a:lnTo>
                    <a:pt x="92" y="302"/>
                  </a:lnTo>
                  <a:lnTo>
                    <a:pt x="100" y="292"/>
                  </a:lnTo>
                  <a:lnTo>
                    <a:pt x="98" y="286"/>
                  </a:lnTo>
                  <a:lnTo>
                    <a:pt x="98" y="286"/>
                  </a:lnTo>
                  <a:lnTo>
                    <a:pt x="100" y="282"/>
                  </a:lnTo>
                  <a:lnTo>
                    <a:pt x="104" y="280"/>
                  </a:lnTo>
                  <a:lnTo>
                    <a:pt x="124" y="280"/>
                  </a:lnTo>
                  <a:lnTo>
                    <a:pt x="124" y="280"/>
                  </a:lnTo>
                  <a:lnTo>
                    <a:pt x="128" y="280"/>
                  </a:lnTo>
                  <a:lnTo>
                    <a:pt x="130" y="280"/>
                  </a:lnTo>
                  <a:lnTo>
                    <a:pt x="130" y="280"/>
                  </a:lnTo>
                  <a:lnTo>
                    <a:pt x="134" y="274"/>
                  </a:lnTo>
                  <a:lnTo>
                    <a:pt x="136" y="270"/>
                  </a:lnTo>
                  <a:lnTo>
                    <a:pt x="136" y="270"/>
                  </a:lnTo>
                  <a:lnTo>
                    <a:pt x="142" y="270"/>
                  </a:lnTo>
                  <a:lnTo>
                    <a:pt x="146" y="272"/>
                  </a:lnTo>
                  <a:lnTo>
                    <a:pt x="146" y="272"/>
                  </a:lnTo>
                  <a:lnTo>
                    <a:pt x="152" y="280"/>
                  </a:lnTo>
                  <a:lnTo>
                    <a:pt x="154" y="284"/>
                  </a:lnTo>
                  <a:lnTo>
                    <a:pt x="156" y="288"/>
                  </a:lnTo>
                  <a:lnTo>
                    <a:pt x="154" y="302"/>
                  </a:lnTo>
                  <a:lnTo>
                    <a:pt x="156" y="304"/>
                  </a:lnTo>
                  <a:lnTo>
                    <a:pt x="156" y="304"/>
                  </a:lnTo>
                  <a:lnTo>
                    <a:pt x="162" y="310"/>
                  </a:lnTo>
                  <a:lnTo>
                    <a:pt x="164" y="316"/>
                  </a:lnTo>
                  <a:lnTo>
                    <a:pt x="162" y="330"/>
                  </a:lnTo>
                  <a:lnTo>
                    <a:pt x="162" y="330"/>
                  </a:lnTo>
                  <a:lnTo>
                    <a:pt x="158" y="340"/>
                  </a:lnTo>
                  <a:lnTo>
                    <a:pt x="154" y="344"/>
                  </a:lnTo>
                  <a:lnTo>
                    <a:pt x="154" y="344"/>
                  </a:lnTo>
                  <a:lnTo>
                    <a:pt x="142" y="370"/>
                  </a:lnTo>
                  <a:lnTo>
                    <a:pt x="146" y="372"/>
                  </a:lnTo>
                  <a:lnTo>
                    <a:pt x="164" y="372"/>
                  </a:lnTo>
                  <a:lnTo>
                    <a:pt x="168" y="374"/>
                  </a:lnTo>
                  <a:lnTo>
                    <a:pt x="168" y="376"/>
                  </a:lnTo>
                  <a:lnTo>
                    <a:pt x="168" y="376"/>
                  </a:lnTo>
                  <a:lnTo>
                    <a:pt x="164" y="388"/>
                  </a:lnTo>
                  <a:lnTo>
                    <a:pt x="164" y="394"/>
                  </a:lnTo>
                  <a:lnTo>
                    <a:pt x="164" y="394"/>
                  </a:lnTo>
                  <a:lnTo>
                    <a:pt x="172" y="398"/>
                  </a:lnTo>
                  <a:lnTo>
                    <a:pt x="176" y="400"/>
                  </a:lnTo>
                  <a:lnTo>
                    <a:pt x="178" y="398"/>
                  </a:lnTo>
                  <a:lnTo>
                    <a:pt x="188" y="394"/>
                  </a:lnTo>
                  <a:lnTo>
                    <a:pt x="194" y="392"/>
                  </a:lnTo>
                  <a:lnTo>
                    <a:pt x="204" y="392"/>
                  </a:lnTo>
                  <a:lnTo>
                    <a:pt x="216" y="380"/>
                  </a:lnTo>
                  <a:lnTo>
                    <a:pt x="216" y="366"/>
                  </a:lnTo>
                  <a:lnTo>
                    <a:pt x="216" y="366"/>
                  </a:lnTo>
                  <a:lnTo>
                    <a:pt x="216" y="360"/>
                  </a:lnTo>
                  <a:lnTo>
                    <a:pt x="216" y="356"/>
                  </a:lnTo>
                  <a:lnTo>
                    <a:pt x="216" y="356"/>
                  </a:lnTo>
                  <a:lnTo>
                    <a:pt x="220" y="354"/>
                  </a:lnTo>
                  <a:lnTo>
                    <a:pt x="224" y="354"/>
                  </a:lnTo>
                  <a:lnTo>
                    <a:pt x="230" y="356"/>
                  </a:lnTo>
                  <a:lnTo>
                    <a:pt x="236" y="360"/>
                  </a:lnTo>
                  <a:lnTo>
                    <a:pt x="256" y="372"/>
                  </a:lnTo>
                  <a:lnTo>
                    <a:pt x="256" y="372"/>
                  </a:lnTo>
                  <a:lnTo>
                    <a:pt x="264" y="376"/>
                  </a:lnTo>
                  <a:lnTo>
                    <a:pt x="270" y="378"/>
                  </a:lnTo>
                  <a:lnTo>
                    <a:pt x="270" y="376"/>
                  </a:lnTo>
                  <a:lnTo>
                    <a:pt x="270" y="376"/>
                  </a:lnTo>
                  <a:lnTo>
                    <a:pt x="270" y="370"/>
                  </a:lnTo>
                  <a:lnTo>
                    <a:pt x="266" y="360"/>
                  </a:lnTo>
                  <a:lnTo>
                    <a:pt x="256" y="344"/>
                  </a:lnTo>
                  <a:lnTo>
                    <a:pt x="256" y="342"/>
                  </a:lnTo>
                  <a:lnTo>
                    <a:pt x="256" y="342"/>
                  </a:lnTo>
                  <a:lnTo>
                    <a:pt x="256" y="340"/>
                  </a:lnTo>
                  <a:lnTo>
                    <a:pt x="256" y="340"/>
                  </a:lnTo>
                  <a:lnTo>
                    <a:pt x="264" y="332"/>
                  </a:lnTo>
                  <a:lnTo>
                    <a:pt x="274" y="326"/>
                  </a:lnTo>
                  <a:lnTo>
                    <a:pt x="282" y="324"/>
                  </a:lnTo>
                  <a:lnTo>
                    <a:pt x="292" y="326"/>
                  </a:lnTo>
                  <a:lnTo>
                    <a:pt x="320" y="340"/>
                  </a:lnTo>
                  <a:lnTo>
                    <a:pt x="332" y="332"/>
                  </a:lnTo>
                  <a:lnTo>
                    <a:pt x="334" y="332"/>
                  </a:lnTo>
                  <a:lnTo>
                    <a:pt x="334" y="330"/>
                  </a:lnTo>
                  <a:lnTo>
                    <a:pt x="334" y="330"/>
                  </a:lnTo>
                  <a:lnTo>
                    <a:pt x="332" y="328"/>
                  </a:lnTo>
                  <a:lnTo>
                    <a:pt x="332" y="328"/>
                  </a:lnTo>
                  <a:lnTo>
                    <a:pt x="334" y="326"/>
                  </a:lnTo>
                  <a:lnTo>
                    <a:pt x="334" y="326"/>
                  </a:lnTo>
                  <a:lnTo>
                    <a:pt x="340" y="314"/>
                  </a:lnTo>
                  <a:lnTo>
                    <a:pt x="344" y="304"/>
                  </a:lnTo>
                  <a:lnTo>
                    <a:pt x="344" y="298"/>
                  </a:lnTo>
                  <a:lnTo>
                    <a:pt x="344" y="292"/>
                  </a:lnTo>
                  <a:lnTo>
                    <a:pt x="344" y="292"/>
                  </a:lnTo>
                  <a:lnTo>
                    <a:pt x="338" y="286"/>
                  </a:lnTo>
                  <a:lnTo>
                    <a:pt x="334" y="284"/>
                  </a:lnTo>
                  <a:lnTo>
                    <a:pt x="332" y="284"/>
                  </a:lnTo>
                  <a:lnTo>
                    <a:pt x="330" y="276"/>
                  </a:lnTo>
                  <a:lnTo>
                    <a:pt x="332" y="276"/>
                  </a:lnTo>
                  <a:lnTo>
                    <a:pt x="332" y="276"/>
                  </a:lnTo>
                  <a:lnTo>
                    <a:pt x="338" y="272"/>
                  </a:lnTo>
                  <a:lnTo>
                    <a:pt x="340" y="268"/>
                  </a:lnTo>
                  <a:lnTo>
                    <a:pt x="338" y="264"/>
                  </a:lnTo>
                  <a:lnTo>
                    <a:pt x="326" y="252"/>
                  </a:lnTo>
                  <a:lnTo>
                    <a:pt x="326" y="252"/>
                  </a:lnTo>
                  <a:lnTo>
                    <a:pt x="326" y="250"/>
                  </a:lnTo>
                  <a:lnTo>
                    <a:pt x="320" y="232"/>
                  </a:lnTo>
                  <a:lnTo>
                    <a:pt x="320" y="232"/>
                  </a:lnTo>
                  <a:lnTo>
                    <a:pt x="316" y="214"/>
                  </a:lnTo>
                  <a:lnTo>
                    <a:pt x="316" y="196"/>
                  </a:lnTo>
                  <a:lnTo>
                    <a:pt x="316" y="188"/>
                  </a:lnTo>
                  <a:lnTo>
                    <a:pt x="308" y="196"/>
                  </a:lnTo>
                  <a:lnTo>
                    <a:pt x="302" y="204"/>
                  </a:lnTo>
                  <a:lnTo>
                    <a:pt x="300" y="170"/>
                  </a:lnTo>
                  <a:lnTo>
                    <a:pt x="300" y="170"/>
                  </a:lnTo>
                  <a:lnTo>
                    <a:pt x="300" y="168"/>
                  </a:lnTo>
                  <a:lnTo>
                    <a:pt x="300" y="168"/>
                  </a:lnTo>
                  <a:lnTo>
                    <a:pt x="300" y="168"/>
                  </a:lnTo>
                  <a:lnTo>
                    <a:pt x="322" y="138"/>
                  </a:lnTo>
                  <a:lnTo>
                    <a:pt x="334" y="124"/>
                  </a:lnTo>
                  <a:lnTo>
                    <a:pt x="326" y="100"/>
                  </a:lnTo>
                  <a:lnTo>
                    <a:pt x="326" y="100"/>
                  </a:lnTo>
                  <a:lnTo>
                    <a:pt x="322" y="76"/>
                  </a:lnTo>
                  <a:lnTo>
                    <a:pt x="308" y="70"/>
                  </a:lnTo>
                  <a:lnTo>
                    <a:pt x="300" y="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1" name="Freeform 19"/>
            <p:cNvSpPr>
              <a:spLocks/>
            </p:cNvSpPr>
            <p:nvPr/>
          </p:nvSpPr>
          <p:spPr bwMode="auto">
            <a:xfrm>
              <a:off x="3921125" y="3923619"/>
              <a:ext cx="774700" cy="485775"/>
            </a:xfrm>
            <a:custGeom>
              <a:avLst/>
              <a:gdLst>
                <a:gd name="T0" fmla="*/ 64 w 488"/>
                <a:gd name="T1" fmla="*/ 10 h 306"/>
                <a:gd name="T2" fmla="*/ 86 w 488"/>
                <a:gd name="T3" fmla="*/ 24 h 306"/>
                <a:gd name="T4" fmla="*/ 98 w 488"/>
                <a:gd name="T5" fmla="*/ 40 h 306"/>
                <a:gd name="T6" fmla="*/ 88 w 488"/>
                <a:gd name="T7" fmla="*/ 52 h 306"/>
                <a:gd name="T8" fmla="*/ 60 w 488"/>
                <a:gd name="T9" fmla="*/ 58 h 306"/>
                <a:gd name="T10" fmla="*/ 64 w 488"/>
                <a:gd name="T11" fmla="*/ 74 h 306"/>
                <a:gd name="T12" fmla="*/ 72 w 488"/>
                <a:gd name="T13" fmla="*/ 108 h 306"/>
                <a:gd name="T14" fmla="*/ 90 w 488"/>
                <a:gd name="T15" fmla="*/ 114 h 306"/>
                <a:gd name="T16" fmla="*/ 92 w 488"/>
                <a:gd name="T17" fmla="*/ 116 h 306"/>
                <a:gd name="T18" fmla="*/ 102 w 488"/>
                <a:gd name="T19" fmla="*/ 130 h 306"/>
                <a:gd name="T20" fmla="*/ 108 w 488"/>
                <a:gd name="T21" fmla="*/ 146 h 306"/>
                <a:gd name="T22" fmla="*/ 106 w 488"/>
                <a:gd name="T23" fmla="*/ 164 h 306"/>
                <a:gd name="T24" fmla="*/ 94 w 488"/>
                <a:gd name="T25" fmla="*/ 178 h 306"/>
                <a:gd name="T26" fmla="*/ 52 w 488"/>
                <a:gd name="T27" fmla="*/ 200 h 306"/>
                <a:gd name="T28" fmla="*/ 8 w 488"/>
                <a:gd name="T29" fmla="*/ 232 h 306"/>
                <a:gd name="T30" fmla="*/ 12 w 488"/>
                <a:gd name="T31" fmla="*/ 254 h 306"/>
                <a:gd name="T32" fmla="*/ 40 w 488"/>
                <a:gd name="T33" fmla="*/ 286 h 306"/>
                <a:gd name="T34" fmla="*/ 52 w 488"/>
                <a:gd name="T35" fmla="*/ 302 h 306"/>
                <a:gd name="T36" fmla="*/ 60 w 488"/>
                <a:gd name="T37" fmla="*/ 278 h 306"/>
                <a:gd name="T38" fmla="*/ 76 w 488"/>
                <a:gd name="T39" fmla="*/ 256 h 306"/>
                <a:gd name="T40" fmla="*/ 100 w 488"/>
                <a:gd name="T41" fmla="*/ 246 h 306"/>
                <a:gd name="T42" fmla="*/ 124 w 488"/>
                <a:gd name="T43" fmla="*/ 224 h 306"/>
                <a:gd name="T44" fmla="*/ 158 w 488"/>
                <a:gd name="T45" fmla="*/ 222 h 306"/>
                <a:gd name="T46" fmla="*/ 192 w 488"/>
                <a:gd name="T47" fmla="*/ 238 h 306"/>
                <a:gd name="T48" fmla="*/ 220 w 488"/>
                <a:gd name="T49" fmla="*/ 242 h 306"/>
                <a:gd name="T50" fmla="*/ 242 w 488"/>
                <a:gd name="T51" fmla="*/ 254 h 306"/>
                <a:gd name="T52" fmla="*/ 242 w 488"/>
                <a:gd name="T53" fmla="*/ 254 h 306"/>
                <a:gd name="T54" fmla="*/ 254 w 488"/>
                <a:gd name="T55" fmla="*/ 264 h 306"/>
                <a:gd name="T56" fmla="*/ 276 w 488"/>
                <a:gd name="T57" fmla="*/ 244 h 306"/>
                <a:gd name="T58" fmla="*/ 296 w 488"/>
                <a:gd name="T59" fmla="*/ 238 h 306"/>
                <a:gd name="T60" fmla="*/ 300 w 488"/>
                <a:gd name="T61" fmla="*/ 252 h 306"/>
                <a:gd name="T62" fmla="*/ 308 w 488"/>
                <a:gd name="T63" fmla="*/ 256 h 306"/>
                <a:gd name="T64" fmla="*/ 328 w 488"/>
                <a:gd name="T65" fmla="*/ 246 h 306"/>
                <a:gd name="T66" fmla="*/ 336 w 488"/>
                <a:gd name="T67" fmla="*/ 250 h 306"/>
                <a:gd name="T68" fmla="*/ 342 w 488"/>
                <a:gd name="T69" fmla="*/ 264 h 306"/>
                <a:gd name="T70" fmla="*/ 348 w 488"/>
                <a:gd name="T71" fmla="*/ 290 h 306"/>
                <a:gd name="T72" fmla="*/ 372 w 488"/>
                <a:gd name="T73" fmla="*/ 268 h 306"/>
                <a:gd name="T74" fmla="*/ 408 w 488"/>
                <a:gd name="T75" fmla="*/ 260 h 306"/>
                <a:gd name="T76" fmla="*/ 432 w 488"/>
                <a:gd name="T77" fmla="*/ 242 h 306"/>
                <a:gd name="T78" fmla="*/ 474 w 488"/>
                <a:gd name="T79" fmla="*/ 228 h 306"/>
                <a:gd name="T80" fmla="*/ 486 w 488"/>
                <a:gd name="T81" fmla="*/ 220 h 306"/>
                <a:gd name="T82" fmla="*/ 460 w 488"/>
                <a:gd name="T83" fmla="*/ 152 h 306"/>
                <a:gd name="T84" fmla="*/ 468 w 488"/>
                <a:gd name="T85" fmla="*/ 130 h 306"/>
                <a:gd name="T86" fmla="*/ 444 w 488"/>
                <a:gd name="T87" fmla="*/ 126 h 306"/>
                <a:gd name="T88" fmla="*/ 430 w 488"/>
                <a:gd name="T89" fmla="*/ 106 h 306"/>
                <a:gd name="T90" fmla="*/ 416 w 488"/>
                <a:gd name="T91" fmla="*/ 100 h 306"/>
                <a:gd name="T92" fmla="*/ 400 w 488"/>
                <a:gd name="T93" fmla="*/ 114 h 306"/>
                <a:gd name="T94" fmla="*/ 388 w 488"/>
                <a:gd name="T95" fmla="*/ 110 h 306"/>
                <a:gd name="T96" fmla="*/ 366 w 488"/>
                <a:gd name="T97" fmla="*/ 86 h 306"/>
                <a:gd name="T98" fmla="*/ 352 w 488"/>
                <a:gd name="T99" fmla="*/ 90 h 306"/>
                <a:gd name="T100" fmla="*/ 328 w 488"/>
                <a:gd name="T101" fmla="*/ 94 h 306"/>
                <a:gd name="T102" fmla="*/ 322 w 488"/>
                <a:gd name="T103" fmla="*/ 90 h 306"/>
                <a:gd name="T104" fmla="*/ 320 w 488"/>
                <a:gd name="T105" fmla="*/ 70 h 306"/>
                <a:gd name="T106" fmla="*/ 216 w 488"/>
                <a:gd name="T107" fmla="*/ 50 h 306"/>
                <a:gd name="T108" fmla="*/ 194 w 488"/>
                <a:gd name="T109" fmla="*/ 38 h 306"/>
                <a:gd name="T110" fmla="*/ 172 w 488"/>
                <a:gd name="T111" fmla="*/ 30 h 306"/>
                <a:gd name="T112" fmla="*/ 132 w 488"/>
                <a:gd name="T113" fmla="*/ 10 h 306"/>
                <a:gd name="T114" fmla="*/ 74 w 488"/>
                <a:gd name="T115" fmla="*/ 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8" h="306">
                  <a:moveTo>
                    <a:pt x="62" y="2"/>
                  </a:moveTo>
                  <a:lnTo>
                    <a:pt x="60" y="4"/>
                  </a:lnTo>
                  <a:lnTo>
                    <a:pt x="64" y="10"/>
                  </a:lnTo>
                  <a:lnTo>
                    <a:pt x="86" y="24"/>
                  </a:lnTo>
                  <a:lnTo>
                    <a:pt x="86" y="24"/>
                  </a:lnTo>
                  <a:lnTo>
                    <a:pt x="86" y="24"/>
                  </a:lnTo>
                  <a:lnTo>
                    <a:pt x="86" y="24"/>
                  </a:lnTo>
                  <a:lnTo>
                    <a:pt x="100" y="38"/>
                  </a:lnTo>
                  <a:lnTo>
                    <a:pt x="98" y="40"/>
                  </a:lnTo>
                  <a:lnTo>
                    <a:pt x="90" y="50"/>
                  </a:lnTo>
                  <a:lnTo>
                    <a:pt x="88" y="50"/>
                  </a:lnTo>
                  <a:lnTo>
                    <a:pt x="88" y="52"/>
                  </a:lnTo>
                  <a:lnTo>
                    <a:pt x="74" y="52"/>
                  </a:lnTo>
                  <a:lnTo>
                    <a:pt x="66" y="54"/>
                  </a:lnTo>
                  <a:lnTo>
                    <a:pt x="60" y="58"/>
                  </a:lnTo>
                  <a:lnTo>
                    <a:pt x="64" y="66"/>
                  </a:lnTo>
                  <a:lnTo>
                    <a:pt x="64" y="66"/>
                  </a:lnTo>
                  <a:lnTo>
                    <a:pt x="64" y="74"/>
                  </a:lnTo>
                  <a:lnTo>
                    <a:pt x="72" y="86"/>
                  </a:lnTo>
                  <a:lnTo>
                    <a:pt x="72" y="86"/>
                  </a:lnTo>
                  <a:lnTo>
                    <a:pt x="72" y="108"/>
                  </a:lnTo>
                  <a:lnTo>
                    <a:pt x="78" y="110"/>
                  </a:lnTo>
                  <a:lnTo>
                    <a:pt x="88" y="114"/>
                  </a:lnTo>
                  <a:lnTo>
                    <a:pt x="90" y="114"/>
                  </a:lnTo>
                  <a:lnTo>
                    <a:pt x="90" y="114"/>
                  </a:lnTo>
                  <a:lnTo>
                    <a:pt x="90" y="114"/>
                  </a:lnTo>
                  <a:lnTo>
                    <a:pt x="92" y="116"/>
                  </a:lnTo>
                  <a:lnTo>
                    <a:pt x="102" y="130"/>
                  </a:lnTo>
                  <a:lnTo>
                    <a:pt x="102" y="130"/>
                  </a:lnTo>
                  <a:lnTo>
                    <a:pt x="102" y="130"/>
                  </a:lnTo>
                  <a:lnTo>
                    <a:pt x="108" y="146"/>
                  </a:lnTo>
                  <a:lnTo>
                    <a:pt x="108" y="146"/>
                  </a:lnTo>
                  <a:lnTo>
                    <a:pt x="108" y="146"/>
                  </a:lnTo>
                  <a:lnTo>
                    <a:pt x="108" y="156"/>
                  </a:lnTo>
                  <a:lnTo>
                    <a:pt x="108" y="156"/>
                  </a:lnTo>
                  <a:lnTo>
                    <a:pt x="106" y="164"/>
                  </a:lnTo>
                  <a:lnTo>
                    <a:pt x="104" y="170"/>
                  </a:lnTo>
                  <a:lnTo>
                    <a:pt x="104" y="170"/>
                  </a:lnTo>
                  <a:lnTo>
                    <a:pt x="94" y="178"/>
                  </a:lnTo>
                  <a:lnTo>
                    <a:pt x="80" y="184"/>
                  </a:lnTo>
                  <a:lnTo>
                    <a:pt x="54" y="200"/>
                  </a:lnTo>
                  <a:lnTo>
                    <a:pt x="52" y="200"/>
                  </a:lnTo>
                  <a:lnTo>
                    <a:pt x="4" y="204"/>
                  </a:lnTo>
                  <a:lnTo>
                    <a:pt x="0" y="216"/>
                  </a:lnTo>
                  <a:lnTo>
                    <a:pt x="8" y="232"/>
                  </a:lnTo>
                  <a:lnTo>
                    <a:pt x="8" y="232"/>
                  </a:lnTo>
                  <a:lnTo>
                    <a:pt x="8" y="234"/>
                  </a:lnTo>
                  <a:lnTo>
                    <a:pt x="12" y="254"/>
                  </a:lnTo>
                  <a:lnTo>
                    <a:pt x="38" y="286"/>
                  </a:lnTo>
                  <a:lnTo>
                    <a:pt x="40" y="286"/>
                  </a:lnTo>
                  <a:lnTo>
                    <a:pt x="40" y="286"/>
                  </a:lnTo>
                  <a:lnTo>
                    <a:pt x="40" y="286"/>
                  </a:lnTo>
                  <a:lnTo>
                    <a:pt x="50" y="306"/>
                  </a:lnTo>
                  <a:lnTo>
                    <a:pt x="52" y="302"/>
                  </a:lnTo>
                  <a:lnTo>
                    <a:pt x="52" y="302"/>
                  </a:lnTo>
                  <a:lnTo>
                    <a:pt x="60" y="278"/>
                  </a:lnTo>
                  <a:lnTo>
                    <a:pt x="60" y="278"/>
                  </a:lnTo>
                  <a:lnTo>
                    <a:pt x="60" y="276"/>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60" y="222"/>
                  </a:lnTo>
                  <a:lnTo>
                    <a:pt x="192" y="238"/>
                  </a:lnTo>
                  <a:lnTo>
                    <a:pt x="218" y="242"/>
                  </a:lnTo>
                  <a:lnTo>
                    <a:pt x="220" y="242"/>
                  </a:lnTo>
                  <a:lnTo>
                    <a:pt x="220" y="242"/>
                  </a:lnTo>
                  <a:lnTo>
                    <a:pt x="220" y="242"/>
                  </a:lnTo>
                  <a:lnTo>
                    <a:pt x="228" y="250"/>
                  </a:lnTo>
                  <a:lnTo>
                    <a:pt x="242" y="254"/>
                  </a:lnTo>
                  <a:lnTo>
                    <a:pt x="242" y="254"/>
                  </a:lnTo>
                  <a:lnTo>
                    <a:pt x="242" y="254"/>
                  </a:lnTo>
                  <a:lnTo>
                    <a:pt x="242" y="254"/>
                  </a:lnTo>
                  <a:lnTo>
                    <a:pt x="242" y="254"/>
                  </a:lnTo>
                  <a:lnTo>
                    <a:pt x="250" y="262"/>
                  </a:lnTo>
                  <a:lnTo>
                    <a:pt x="254" y="264"/>
                  </a:lnTo>
                  <a:lnTo>
                    <a:pt x="264" y="256"/>
                  </a:lnTo>
                  <a:lnTo>
                    <a:pt x="264" y="254"/>
                  </a:lnTo>
                  <a:lnTo>
                    <a:pt x="276" y="244"/>
                  </a:lnTo>
                  <a:lnTo>
                    <a:pt x="284" y="230"/>
                  </a:lnTo>
                  <a:lnTo>
                    <a:pt x="296" y="238"/>
                  </a:lnTo>
                  <a:lnTo>
                    <a:pt x="296" y="238"/>
                  </a:lnTo>
                  <a:lnTo>
                    <a:pt x="296" y="240"/>
                  </a:lnTo>
                  <a:lnTo>
                    <a:pt x="300" y="250"/>
                  </a:lnTo>
                  <a:lnTo>
                    <a:pt x="300" y="252"/>
                  </a:lnTo>
                  <a:lnTo>
                    <a:pt x="298" y="258"/>
                  </a:lnTo>
                  <a:lnTo>
                    <a:pt x="300" y="260"/>
                  </a:lnTo>
                  <a:lnTo>
                    <a:pt x="308" y="256"/>
                  </a:lnTo>
                  <a:lnTo>
                    <a:pt x="318" y="246"/>
                  </a:lnTo>
                  <a:lnTo>
                    <a:pt x="328" y="246"/>
                  </a:lnTo>
                  <a:lnTo>
                    <a:pt x="328" y="246"/>
                  </a:lnTo>
                  <a:lnTo>
                    <a:pt x="330" y="246"/>
                  </a:lnTo>
                  <a:lnTo>
                    <a:pt x="336" y="250"/>
                  </a:lnTo>
                  <a:lnTo>
                    <a:pt x="336" y="250"/>
                  </a:lnTo>
                  <a:lnTo>
                    <a:pt x="342" y="258"/>
                  </a:lnTo>
                  <a:lnTo>
                    <a:pt x="342" y="260"/>
                  </a:lnTo>
                  <a:lnTo>
                    <a:pt x="342" y="264"/>
                  </a:lnTo>
                  <a:lnTo>
                    <a:pt x="340" y="282"/>
                  </a:lnTo>
                  <a:lnTo>
                    <a:pt x="346" y="290"/>
                  </a:lnTo>
                  <a:lnTo>
                    <a:pt x="348"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6"/>
                  </a:lnTo>
                  <a:lnTo>
                    <a:pt x="444" y="124"/>
                  </a:lnTo>
                  <a:lnTo>
                    <a:pt x="430" y="110"/>
                  </a:lnTo>
                  <a:lnTo>
                    <a:pt x="430" y="106"/>
                  </a:lnTo>
                  <a:lnTo>
                    <a:pt x="430" y="106"/>
                  </a:lnTo>
                  <a:lnTo>
                    <a:pt x="428" y="108"/>
                  </a:lnTo>
                  <a:lnTo>
                    <a:pt x="416" y="100"/>
                  </a:lnTo>
                  <a:lnTo>
                    <a:pt x="416" y="100"/>
                  </a:lnTo>
                  <a:lnTo>
                    <a:pt x="408" y="108"/>
                  </a:lnTo>
                  <a:lnTo>
                    <a:pt x="400" y="114"/>
                  </a:lnTo>
                  <a:lnTo>
                    <a:pt x="400" y="114"/>
                  </a:lnTo>
                  <a:lnTo>
                    <a:pt x="394" y="114"/>
                  </a:lnTo>
                  <a:lnTo>
                    <a:pt x="388" y="110"/>
                  </a:lnTo>
                  <a:lnTo>
                    <a:pt x="382" y="104"/>
                  </a:lnTo>
                  <a:lnTo>
                    <a:pt x="372" y="94"/>
                  </a:lnTo>
                  <a:lnTo>
                    <a:pt x="366" y="86"/>
                  </a:lnTo>
                  <a:lnTo>
                    <a:pt x="366" y="86"/>
                  </a:lnTo>
                  <a:lnTo>
                    <a:pt x="362" y="86"/>
                  </a:lnTo>
                  <a:lnTo>
                    <a:pt x="352" y="90"/>
                  </a:lnTo>
                  <a:lnTo>
                    <a:pt x="352" y="90"/>
                  </a:lnTo>
                  <a:lnTo>
                    <a:pt x="334" y="94"/>
                  </a:lnTo>
                  <a:lnTo>
                    <a:pt x="328" y="94"/>
                  </a:lnTo>
                  <a:lnTo>
                    <a:pt x="324" y="94"/>
                  </a:lnTo>
                  <a:lnTo>
                    <a:pt x="324" y="94"/>
                  </a:lnTo>
                  <a:lnTo>
                    <a:pt x="322" y="90"/>
                  </a:lnTo>
                  <a:lnTo>
                    <a:pt x="320" y="84"/>
                  </a:lnTo>
                  <a:lnTo>
                    <a:pt x="320" y="70"/>
                  </a:lnTo>
                  <a:lnTo>
                    <a:pt x="320" y="70"/>
                  </a:lnTo>
                  <a:lnTo>
                    <a:pt x="322" y="60"/>
                  </a:lnTo>
                  <a:lnTo>
                    <a:pt x="320" y="54"/>
                  </a:lnTo>
                  <a:lnTo>
                    <a:pt x="216" y="50"/>
                  </a:lnTo>
                  <a:lnTo>
                    <a:pt x="216" y="50"/>
                  </a:lnTo>
                  <a:lnTo>
                    <a:pt x="202" y="44"/>
                  </a:lnTo>
                  <a:lnTo>
                    <a:pt x="194" y="38"/>
                  </a:lnTo>
                  <a:lnTo>
                    <a:pt x="178" y="34"/>
                  </a:lnTo>
                  <a:lnTo>
                    <a:pt x="178" y="34"/>
                  </a:lnTo>
                  <a:lnTo>
                    <a:pt x="172" y="30"/>
                  </a:lnTo>
                  <a:lnTo>
                    <a:pt x="164" y="24"/>
                  </a:lnTo>
                  <a:lnTo>
                    <a:pt x="144" y="0"/>
                  </a:lnTo>
                  <a:lnTo>
                    <a:pt x="132" y="10"/>
                  </a:lnTo>
                  <a:lnTo>
                    <a:pt x="116" y="4"/>
                  </a:lnTo>
                  <a:lnTo>
                    <a:pt x="74" y="6"/>
                  </a:lnTo>
                  <a:lnTo>
                    <a:pt x="74" y="6"/>
                  </a:lnTo>
                  <a:lnTo>
                    <a:pt x="74" y="6"/>
                  </a:lnTo>
                  <a:lnTo>
                    <a:pt x="62" y="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2" name="Freeform 20"/>
            <p:cNvSpPr>
              <a:spLocks/>
            </p:cNvSpPr>
            <p:nvPr/>
          </p:nvSpPr>
          <p:spPr bwMode="auto">
            <a:xfrm>
              <a:off x="4092575" y="4815794"/>
              <a:ext cx="806450" cy="638175"/>
            </a:xfrm>
            <a:custGeom>
              <a:avLst/>
              <a:gdLst>
                <a:gd name="T0" fmla="*/ 488 w 508"/>
                <a:gd name="T1" fmla="*/ 130 h 402"/>
                <a:gd name="T2" fmla="*/ 508 w 508"/>
                <a:gd name="T3" fmla="*/ 126 h 402"/>
                <a:gd name="T4" fmla="*/ 496 w 508"/>
                <a:gd name="T5" fmla="*/ 110 h 402"/>
                <a:gd name="T6" fmla="*/ 446 w 508"/>
                <a:gd name="T7" fmla="*/ 44 h 402"/>
                <a:gd name="T8" fmla="*/ 402 w 508"/>
                <a:gd name="T9" fmla="*/ 44 h 402"/>
                <a:gd name="T10" fmla="*/ 400 w 508"/>
                <a:gd name="T11" fmla="*/ 58 h 402"/>
                <a:gd name="T12" fmla="*/ 372 w 508"/>
                <a:gd name="T13" fmla="*/ 50 h 402"/>
                <a:gd name="T14" fmla="*/ 332 w 508"/>
                <a:gd name="T15" fmla="*/ 64 h 402"/>
                <a:gd name="T16" fmla="*/ 310 w 508"/>
                <a:gd name="T17" fmla="*/ 70 h 402"/>
                <a:gd name="T18" fmla="*/ 298 w 508"/>
                <a:gd name="T19" fmla="*/ 76 h 402"/>
                <a:gd name="T20" fmla="*/ 286 w 508"/>
                <a:gd name="T21" fmla="*/ 58 h 402"/>
                <a:gd name="T22" fmla="*/ 314 w 508"/>
                <a:gd name="T23" fmla="*/ 22 h 402"/>
                <a:gd name="T24" fmla="*/ 312 w 508"/>
                <a:gd name="T25" fmla="*/ 12 h 402"/>
                <a:gd name="T26" fmla="*/ 288 w 508"/>
                <a:gd name="T27" fmla="*/ 26 h 402"/>
                <a:gd name="T28" fmla="*/ 278 w 508"/>
                <a:gd name="T29" fmla="*/ 20 h 402"/>
                <a:gd name="T30" fmla="*/ 252 w 508"/>
                <a:gd name="T31" fmla="*/ 18 h 402"/>
                <a:gd name="T32" fmla="*/ 236 w 508"/>
                <a:gd name="T33" fmla="*/ 8 h 402"/>
                <a:gd name="T34" fmla="*/ 208 w 508"/>
                <a:gd name="T35" fmla="*/ 2 h 402"/>
                <a:gd name="T36" fmla="*/ 204 w 508"/>
                <a:gd name="T37" fmla="*/ 24 h 402"/>
                <a:gd name="T38" fmla="*/ 210 w 508"/>
                <a:gd name="T39" fmla="*/ 48 h 402"/>
                <a:gd name="T40" fmla="*/ 200 w 508"/>
                <a:gd name="T41" fmla="*/ 54 h 402"/>
                <a:gd name="T42" fmla="*/ 182 w 508"/>
                <a:gd name="T43" fmla="*/ 46 h 402"/>
                <a:gd name="T44" fmla="*/ 156 w 508"/>
                <a:gd name="T45" fmla="*/ 32 h 402"/>
                <a:gd name="T46" fmla="*/ 144 w 508"/>
                <a:gd name="T47" fmla="*/ 80 h 402"/>
                <a:gd name="T48" fmla="*/ 136 w 508"/>
                <a:gd name="T49" fmla="*/ 120 h 402"/>
                <a:gd name="T50" fmla="*/ 104 w 508"/>
                <a:gd name="T51" fmla="*/ 204 h 402"/>
                <a:gd name="T52" fmla="*/ 64 w 508"/>
                <a:gd name="T53" fmla="*/ 248 h 402"/>
                <a:gd name="T54" fmla="*/ 42 w 508"/>
                <a:gd name="T55" fmla="*/ 264 h 402"/>
                <a:gd name="T56" fmla="*/ 10 w 508"/>
                <a:gd name="T57" fmla="*/ 292 h 402"/>
                <a:gd name="T58" fmla="*/ 6 w 508"/>
                <a:gd name="T59" fmla="*/ 368 h 402"/>
                <a:gd name="T60" fmla="*/ 16 w 508"/>
                <a:gd name="T61" fmla="*/ 402 h 402"/>
                <a:gd name="T62" fmla="*/ 44 w 508"/>
                <a:gd name="T63" fmla="*/ 398 h 402"/>
                <a:gd name="T64" fmla="*/ 34 w 508"/>
                <a:gd name="T65" fmla="*/ 372 h 402"/>
                <a:gd name="T66" fmla="*/ 24 w 508"/>
                <a:gd name="T67" fmla="*/ 346 h 402"/>
                <a:gd name="T68" fmla="*/ 64 w 508"/>
                <a:gd name="T69" fmla="*/ 324 h 402"/>
                <a:gd name="T70" fmla="*/ 140 w 508"/>
                <a:gd name="T71" fmla="*/ 288 h 402"/>
                <a:gd name="T72" fmla="*/ 152 w 508"/>
                <a:gd name="T73" fmla="*/ 294 h 402"/>
                <a:gd name="T74" fmla="*/ 192 w 508"/>
                <a:gd name="T75" fmla="*/ 274 h 402"/>
                <a:gd name="T76" fmla="*/ 214 w 508"/>
                <a:gd name="T77" fmla="*/ 266 h 402"/>
                <a:gd name="T78" fmla="*/ 250 w 508"/>
                <a:gd name="T79" fmla="*/ 252 h 402"/>
                <a:gd name="T80" fmla="*/ 260 w 508"/>
                <a:gd name="T81" fmla="*/ 188 h 402"/>
                <a:gd name="T82" fmla="*/ 286 w 508"/>
                <a:gd name="T83" fmla="*/ 230 h 402"/>
                <a:gd name="T84" fmla="*/ 314 w 508"/>
                <a:gd name="T85" fmla="*/ 208 h 402"/>
                <a:gd name="T86" fmla="*/ 332 w 508"/>
                <a:gd name="T87" fmla="*/ 198 h 402"/>
                <a:gd name="T88" fmla="*/ 350 w 508"/>
                <a:gd name="T89" fmla="*/ 190 h 402"/>
                <a:gd name="T90" fmla="*/ 376 w 508"/>
                <a:gd name="T91" fmla="*/ 194 h 402"/>
                <a:gd name="T92" fmla="*/ 392 w 508"/>
                <a:gd name="T93" fmla="*/ 186 h 402"/>
                <a:gd name="T94" fmla="*/ 406 w 508"/>
                <a:gd name="T95" fmla="*/ 182 h 402"/>
                <a:gd name="T96" fmla="*/ 414 w 508"/>
                <a:gd name="T97" fmla="*/ 188 h 402"/>
                <a:gd name="T98" fmla="*/ 432 w 508"/>
                <a:gd name="T99" fmla="*/ 180 h 402"/>
                <a:gd name="T100" fmla="*/ 464 w 508"/>
                <a:gd name="T101" fmla="*/ 146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8" y="116"/>
                  </a:lnTo>
                  <a:lnTo>
                    <a:pt x="502" y="114"/>
                  </a:lnTo>
                  <a:lnTo>
                    <a:pt x="496" y="110"/>
                  </a:lnTo>
                  <a:lnTo>
                    <a:pt x="472" y="88"/>
                  </a:lnTo>
                  <a:lnTo>
                    <a:pt x="472" y="88"/>
                  </a:lnTo>
                  <a:lnTo>
                    <a:pt x="460" y="58"/>
                  </a:lnTo>
                  <a:lnTo>
                    <a:pt x="446" y="44"/>
                  </a:lnTo>
                  <a:lnTo>
                    <a:pt x="446" y="44"/>
                  </a:lnTo>
                  <a:lnTo>
                    <a:pt x="424" y="42"/>
                  </a:lnTo>
                  <a:lnTo>
                    <a:pt x="406" y="44"/>
                  </a:lnTo>
                  <a:lnTo>
                    <a:pt x="402" y="44"/>
                  </a:lnTo>
                  <a:lnTo>
                    <a:pt x="404" y="54"/>
                  </a:lnTo>
                  <a:lnTo>
                    <a:pt x="404" y="56"/>
                  </a:lnTo>
                  <a:lnTo>
                    <a:pt x="404" y="58"/>
                  </a:lnTo>
                  <a:lnTo>
                    <a:pt x="400" y="58"/>
                  </a:lnTo>
                  <a:lnTo>
                    <a:pt x="388" y="64"/>
                  </a:lnTo>
                  <a:lnTo>
                    <a:pt x="386" y="62"/>
                  </a:lnTo>
                  <a:lnTo>
                    <a:pt x="386" y="62"/>
                  </a:lnTo>
                  <a:lnTo>
                    <a:pt x="372" y="50"/>
                  </a:lnTo>
                  <a:lnTo>
                    <a:pt x="368" y="50"/>
                  </a:lnTo>
                  <a:lnTo>
                    <a:pt x="364" y="50"/>
                  </a:lnTo>
                  <a:lnTo>
                    <a:pt x="364" y="50"/>
                  </a:lnTo>
                  <a:lnTo>
                    <a:pt x="332" y="64"/>
                  </a:lnTo>
                  <a:lnTo>
                    <a:pt x="322" y="68"/>
                  </a:lnTo>
                  <a:lnTo>
                    <a:pt x="316" y="66"/>
                  </a:lnTo>
                  <a:lnTo>
                    <a:pt x="316" y="66"/>
                  </a:lnTo>
                  <a:lnTo>
                    <a:pt x="310" y="70"/>
                  </a:lnTo>
                  <a:lnTo>
                    <a:pt x="304" y="76"/>
                  </a:lnTo>
                  <a:lnTo>
                    <a:pt x="300" y="80"/>
                  </a:lnTo>
                  <a:lnTo>
                    <a:pt x="298" y="76"/>
                  </a:lnTo>
                  <a:lnTo>
                    <a:pt x="298" y="76"/>
                  </a:lnTo>
                  <a:lnTo>
                    <a:pt x="288" y="66"/>
                  </a:lnTo>
                  <a:lnTo>
                    <a:pt x="286" y="62"/>
                  </a:lnTo>
                  <a:lnTo>
                    <a:pt x="286" y="58"/>
                  </a:lnTo>
                  <a:lnTo>
                    <a:pt x="286" y="58"/>
                  </a:lnTo>
                  <a:lnTo>
                    <a:pt x="290" y="50"/>
                  </a:lnTo>
                  <a:lnTo>
                    <a:pt x="300" y="38"/>
                  </a:lnTo>
                  <a:lnTo>
                    <a:pt x="300" y="38"/>
                  </a:lnTo>
                  <a:lnTo>
                    <a:pt x="314" y="22"/>
                  </a:lnTo>
                  <a:lnTo>
                    <a:pt x="318" y="16"/>
                  </a:lnTo>
                  <a:lnTo>
                    <a:pt x="316" y="12"/>
                  </a:lnTo>
                  <a:lnTo>
                    <a:pt x="316" y="12"/>
                  </a:lnTo>
                  <a:lnTo>
                    <a:pt x="312" y="12"/>
                  </a:lnTo>
                  <a:lnTo>
                    <a:pt x="308" y="14"/>
                  </a:lnTo>
                  <a:lnTo>
                    <a:pt x="298" y="20"/>
                  </a:lnTo>
                  <a:lnTo>
                    <a:pt x="298" y="20"/>
                  </a:lnTo>
                  <a:lnTo>
                    <a:pt x="288" y="26"/>
                  </a:lnTo>
                  <a:lnTo>
                    <a:pt x="282" y="28"/>
                  </a:lnTo>
                  <a:lnTo>
                    <a:pt x="282" y="28"/>
                  </a:lnTo>
                  <a:lnTo>
                    <a:pt x="280" y="26"/>
                  </a:lnTo>
                  <a:lnTo>
                    <a:pt x="278" y="20"/>
                  </a:lnTo>
                  <a:lnTo>
                    <a:pt x="276" y="20"/>
                  </a:lnTo>
                  <a:lnTo>
                    <a:pt x="270" y="6"/>
                  </a:lnTo>
                  <a:lnTo>
                    <a:pt x="254" y="16"/>
                  </a:lnTo>
                  <a:lnTo>
                    <a:pt x="252" y="18"/>
                  </a:lnTo>
                  <a:lnTo>
                    <a:pt x="252" y="16"/>
                  </a:lnTo>
                  <a:lnTo>
                    <a:pt x="252" y="16"/>
                  </a:lnTo>
                  <a:lnTo>
                    <a:pt x="252" y="16"/>
                  </a:lnTo>
                  <a:lnTo>
                    <a:pt x="236" y="8"/>
                  </a:lnTo>
                  <a:lnTo>
                    <a:pt x="220" y="2"/>
                  </a:lnTo>
                  <a:lnTo>
                    <a:pt x="220" y="2"/>
                  </a:lnTo>
                  <a:lnTo>
                    <a:pt x="214" y="0"/>
                  </a:lnTo>
                  <a:lnTo>
                    <a:pt x="208" y="2"/>
                  </a:lnTo>
                  <a:lnTo>
                    <a:pt x="204" y="6"/>
                  </a:lnTo>
                  <a:lnTo>
                    <a:pt x="198" y="12"/>
                  </a:lnTo>
                  <a:lnTo>
                    <a:pt x="204" y="24"/>
                  </a:lnTo>
                  <a:lnTo>
                    <a:pt x="204" y="24"/>
                  </a:lnTo>
                  <a:lnTo>
                    <a:pt x="210" y="38"/>
                  </a:lnTo>
                  <a:lnTo>
                    <a:pt x="210" y="44"/>
                  </a:lnTo>
                  <a:lnTo>
                    <a:pt x="210" y="48"/>
                  </a:lnTo>
                  <a:lnTo>
                    <a:pt x="210" y="48"/>
                  </a:lnTo>
                  <a:lnTo>
                    <a:pt x="208" y="52"/>
                  </a:lnTo>
                  <a:lnTo>
                    <a:pt x="204" y="54"/>
                  </a:lnTo>
                  <a:lnTo>
                    <a:pt x="204" y="54"/>
                  </a:lnTo>
                  <a:lnTo>
                    <a:pt x="200" y="54"/>
                  </a:lnTo>
                  <a:lnTo>
                    <a:pt x="194" y="54"/>
                  </a:lnTo>
                  <a:lnTo>
                    <a:pt x="188" y="50"/>
                  </a:lnTo>
                  <a:lnTo>
                    <a:pt x="182" y="46"/>
                  </a:lnTo>
                  <a:lnTo>
                    <a:pt x="182" y="46"/>
                  </a:lnTo>
                  <a:lnTo>
                    <a:pt x="164" y="36"/>
                  </a:lnTo>
                  <a:lnTo>
                    <a:pt x="156" y="32"/>
                  </a:lnTo>
                  <a:lnTo>
                    <a:pt x="156" y="32"/>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104" y="204"/>
                  </a:lnTo>
                  <a:lnTo>
                    <a:pt x="60" y="230"/>
                  </a:lnTo>
                  <a:lnTo>
                    <a:pt x="58" y="234"/>
                  </a:lnTo>
                  <a:lnTo>
                    <a:pt x="64" y="248"/>
                  </a:lnTo>
                  <a:lnTo>
                    <a:pt x="64" y="248"/>
                  </a:lnTo>
                  <a:lnTo>
                    <a:pt x="64" y="248"/>
                  </a:lnTo>
                  <a:lnTo>
                    <a:pt x="60" y="266"/>
                  </a:lnTo>
                  <a:lnTo>
                    <a:pt x="42" y="264"/>
                  </a:lnTo>
                  <a:lnTo>
                    <a:pt x="38" y="284"/>
                  </a:lnTo>
                  <a:lnTo>
                    <a:pt x="16" y="284"/>
                  </a:lnTo>
                  <a:lnTo>
                    <a:pt x="10" y="292"/>
                  </a:lnTo>
                  <a:lnTo>
                    <a:pt x="10" y="292"/>
                  </a:lnTo>
                  <a:lnTo>
                    <a:pt x="4" y="306"/>
                  </a:lnTo>
                  <a:lnTo>
                    <a:pt x="0" y="356"/>
                  </a:lnTo>
                  <a:lnTo>
                    <a:pt x="4" y="368"/>
                  </a:lnTo>
                  <a:lnTo>
                    <a:pt x="6" y="368"/>
                  </a:lnTo>
                  <a:lnTo>
                    <a:pt x="6" y="380"/>
                  </a:lnTo>
                  <a:lnTo>
                    <a:pt x="16" y="392"/>
                  </a:lnTo>
                  <a:lnTo>
                    <a:pt x="16" y="392"/>
                  </a:lnTo>
                  <a:lnTo>
                    <a:pt x="16" y="402"/>
                  </a:lnTo>
                  <a:lnTo>
                    <a:pt x="42" y="400"/>
                  </a:lnTo>
                  <a:lnTo>
                    <a:pt x="44" y="398"/>
                  </a:lnTo>
                  <a:lnTo>
                    <a:pt x="44" y="398"/>
                  </a:lnTo>
                  <a:lnTo>
                    <a:pt x="44" y="398"/>
                  </a:lnTo>
                  <a:lnTo>
                    <a:pt x="44" y="396"/>
                  </a:lnTo>
                  <a:lnTo>
                    <a:pt x="52" y="388"/>
                  </a:lnTo>
                  <a:lnTo>
                    <a:pt x="36" y="372"/>
                  </a:lnTo>
                  <a:lnTo>
                    <a:pt x="34" y="372"/>
                  </a:lnTo>
                  <a:lnTo>
                    <a:pt x="24" y="364"/>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88"/>
                  </a:lnTo>
                  <a:lnTo>
                    <a:pt x="140" y="290"/>
                  </a:lnTo>
                  <a:lnTo>
                    <a:pt x="146" y="296"/>
                  </a:lnTo>
                  <a:lnTo>
                    <a:pt x="152" y="294"/>
                  </a:lnTo>
                  <a:lnTo>
                    <a:pt x="150" y="282"/>
                  </a:lnTo>
                  <a:lnTo>
                    <a:pt x="168" y="282"/>
                  </a:lnTo>
                  <a:lnTo>
                    <a:pt x="186" y="286"/>
                  </a:lnTo>
                  <a:lnTo>
                    <a:pt x="192" y="274"/>
                  </a:lnTo>
                  <a:lnTo>
                    <a:pt x="194" y="272"/>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64" y="190"/>
                  </a:lnTo>
                  <a:lnTo>
                    <a:pt x="286" y="230"/>
                  </a:lnTo>
                  <a:lnTo>
                    <a:pt x="312" y="226"/>
                  </a:lnTo>
                  <a:lnTo>
                    <a:pt x="318" y="224"/>
                  </a:lnTo>
                  <a:lnTo>
                    <a:pt x="322" y="216"/>
                  </a:lnTo>
                  <a:lnTo>
                    <a:pt x="314" y="208"/>
                  </a:lnTo>
                  <a:lnTo>
                    <a:pt x="312" y="206"/>
                  </a:lnTo>
                  <a:lnTo>
                    <a:pt x="330" y="200"/>
                  </a:lnTo>
                  <a:lnTo>
                    <a:pt x="332" y="198"/>
                  </a:lnTo>
                  <a:lnTo>
                    <a:pt x="332" y="198"/>
                  </a:lnTo>
                  <a:lnTo>
                    <a:pt x="340" y="206"/>
                  </a:lnTo>
                  <a:lnTo>
                    <a:pt x="346" y="202"/>
                  </a:lnTo>
                  <a:lnTo>
                    <a:pt x="346" y="190"/>
                  </a:lnTo>
                  <a:lnTo>
                    <a:pt x="350" y="190"/>
                  </a:lnTo>
                  <a:lnTo>
                    <a:pt x="364" y="190"/>
                  </a:lnTo>
                  <a:lnTo>
                    <a:pt x="364" y="190"/>
                  </a:lnTo>
                  <a:lnTo>
                    <a:pt x="370" y="192"/>
                  </a:lnTo>
                  <a:lnTo>
                    <a:pt x="376" y="194"/>
                  </a:lnTo>
                  <a:lnTo>
                    <a:pt x="382" y="198"/>
                  </a:lnTo>
                  <a:lnTo>
                    <a:pt x="386" y="202"/>
                  </a:lnTo>
                  <a:lnTo>
                    <a:pt x="388" y="206"/>
                  </a:lnTo>
                  <a:lnTo>
                    <a:pt x="392" y="186"/>
                  </a:lnTo>
                  <a:lnTo>
                    <a:pt x="392" y="186"/>
                  </a:lnTo>
                  <a:lnTo>
                    <a:pt x="396" y="184"/>
                  </a:lnTo>
                  <a:lnTo>
                    <a:pt x="400" y="182"/>
                  </a:lnTo>
                  <a:lnTo>
                    <a:pt x="406" y="182"/>
                  </a:lnTo>
                  <a:lnTo>
                    <a:pt x="412" y="184"/>
                  </a:lnTo>
                  <a:lnTo>
                    <a:pt x="414" y="186"/>
                  </a:lnTo>
                  <a:lnTo>
                    <a:pt x="414" y="186"/>
                  </a:lnTo>
                  <a:lnTo>
                    <a:pt x="414" y="188"/>
                  </a:lnTo>
                  <a:lnTo>
                    <a:pt x="414" y="188"/>
                  </a:lnTo>
                  <a:lnTo>
                    <a:pt x="418" y="188"/>
                  </a:lnTo>
                  <a:lnTo>
                    <a:pt x="418" y="188"/>
                  </a:lnTo>
                  <a:lnTo>
                    <a:pt x="432" y="180"/>
                  </a:lnTo>
                  <a:lnTo>
                    <a:pt x="460" y="160"/>
                  </a:lnTo>
                  <a:lnTo>
                    <a:pt x="460" y="160"/>
                  </a:lnTo>
                  <a:lnTo>
                    <a:pt x="460" y="152"/>
                  </a:lnTo>
                  <a:lnTo>
                    <a:pt x="464" y="146"/>
                  </a:lnTo>
                  <a:lnTo>
                    <a:pt x="470" y="140"/>
                  </a:lnTo>
                  <a:lnTo>
                    <a:pt x="476" y="138"/>
                  </a:lnTo>
                  <a:lnTo>
                    <a:pt x="476" y="13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3" name="Freeform 21"/>
            <p:cNvSpPr>
              <a:spLocks/>
            </p:cNvSpPr>
            <p:nvPr/>
          </p:nvSpPr>
          <p:spPr bwMode="auto">
            <a:xfrm>
              <a:off x="4473575" y="4263344"/>
              <a:ext cx="482600" cy="657225"/>
            </a:xfrm>
            <a:custGeom>
              <a:avLst/>
              <a:gdLst>
                <a:gd name="T0" fmla="*/ 220 w 304"/>
                <a:gd name="T1" fmla="*/ 0 h 414"/>
                <a:gd name="T2" fmla="*/ 206 w 304"/>
                <a:gd name="T3" fmla="*/ 16 h 414"/>
                <a:gd name="T4" fmla="*/ 184 w 304"/>
                <a:gd name="T5" fmla="*/ 32 h 414"/>
                <a:gd name="T6" fmla="*/ 176 w 304"/>
                <a:gd name="T7" fmla="*/ 32 h 414"/>
                <a:gd name="T8" fmla="*/ 174 w 304"/>
                <a:gd name="T9" fmla="*/ 22 h 414"/>
                <a:gd name="T10" fmla="*/ 152 w 304"/>
                <a:gd name="T11" fmla="*/ 24 h 414"/>
                <a:gd name="T12" fmla="*/ 108 w 304"/>
                <a:gd name="T13" fmla="*/ 34 h 414"/>
                <a:gd name="T14" fmla="*/ 72 w 304"/>
                <a:gd name="T15" fmla="*/ 42 h 414"/>
                <a:gd name="T16" fmla="*/ 40 w 304"/>
                <a:gd name="T17" fmla="*/ 56 h 414"/>
                <a:gd name="T18" fmla="*/ 28 w 304"/>
                <a:gd name="T19" fmla="*/ 62 h 414"/>
                <a:gd name="T20" fmla="*/ 16 w 304"/>
                <a:gd name="T21" fmla="*/ 84 h 414"/>
                <a:gd name="T22" fmla="*/ 22 w 304"/>
                <a:gd name="T23" fmla="*/ 92 h 414"/>
                <a:gd name="T24" fmla="*/ 34 w 304"/>
                <a:gd name="T25" fmla="*/ 140 h 414"/>
                <a:gd name="T26" fmla="*/ 32 w 304"/>
                <a:gd name="T27" fmla="*/ 144 h 414"/>
                <a:gd name="T28" fmla="*/ 0 w 304"/>
                <a:gd name="T29" fmla="*/ 200 h 414"/>
                <a:gd name="T30" fmla="*/ 12 w 304"/>
                <a:gd name="T31" fmla="*/ 196 h 414"/>
                <a:gd name="T32" fmla="*/ 18 w 304"/>
                <a:gd name="T33" fmla="*/ 202 h 414"/>
                <a:gd name="T34" fmla="*/ 16 w 304"/>
                <a:gd name="T35" fmla="*/ 226 h 414"/>
                <a:gd name="T36" fmla="*/ 24 w 304"/>
                <a:gd name="T37" fmla="*/ 262 h 414"/>
                <a:gd name="T38" fmla="*/ 40 w 304"/>
                <a:gd name="T39" fmla="*/ 280 h 414"/>
                <a:gd name="T40" fmla="*/ 42 w 304"/>
                <a:gd name="T41" fmla="*/ 304 h 414"/>
                <a:gd name="T42" fmla="*/ 44 w 304"/>
                <a:gd name="T43" fmla="*/ 320 h 414"/>
                <a:gd name="T44" fmla="*/ 44 w 304"/>
                <a:gd name="T45" fmla="*/ 362 h 414"/>
                <a:gd name="T46" fmla="*/ 52 w 304"/>
                <a:gd name="T47" fmla="*/ 362 h 414"/>
                <a:gd name="T48" fmla="*/ 72 w 304"/>
                <a:gd name="T49" fmla="*/ 352 h 414"/>
                <a:gd name="T50" fmla="*/ 84 w 304"/>
                <a:gd name="T51" fmla="*/ 356 h 414"/>
                <a:gd name="T52" fmla="*/ 86 w 304"/>
                <a:gd name="T53" fmla="*/ 366 h 414"/>
                <a:gd name="T54" fmla="*/ 56 w 304"/>
                <a:gd name="T55" fmla="*/ 406 h 414"/>
                <a:gd name="T56" fmla="*/ 72 w 304"/>
                <a:gd name="T57" fmla="*/ 408 h 414"/>
                <a:gd name="T58" fmla="*/ 80 w 304"/>
                <a:gd name="T59" fmla="*/ 406 h 414"/>
                <a:gd name="T60" fmla="*/ 120 w 304"/>
                <a:gd name="T61" fmla="*/ 390 h 414"/>
                <a:gd name="T62" fmla="*/ 142 w 304"/>
                <a:gd name="T63" fmla="*/ 394 h 414"/>
                <a:gd name="T64" fmla="*/ 154 w 304"/>
                <a:gd name="T65" fmla="*/ 390 h 414"/>
                <a:gd name="T66" fmla="*/ 152 w 304"/>
                <a:gd name="T67" fmla="*/ 384 h 414"/>
                <a:gd name="T68" fmla="*/ 150 w 304"/>
                <a:gd name="T69" fmla="*/ 366 h 414"/>
                <a:gd name="T70" fmla="*/ 150 w 304"/>
                <a:gd name="T71" fmla="*/ 358 h 414"/>
                <a:gd name="T72" fmla="*/ 162 w 304"/>
                <a:gd name="T73" fmla="*/ 336 h 414"/>
                <a:gd name="T74" fmla="*/ 162 w 304"/>
                <a:gd name="T75" fmla="*/ 334 h 414"/>
                <a:gd name="T76" fmla="*/ 164 w 304"/>
                <a:gd name="T77" fmla="*/ 324 h 414"/>
                <a:gd name="T78" fmla="*/ 164 w 304"/>
                <a:gd name="T79" fmla="*/ 316 h 414"/>
                <a:gd name="T80" fmla="*/ 178 w 304"/>
                <a:gd name="T81" fmla="*/ 298 h 414"/>
                <a:gd name="T82" fmla="*/ 186 w 304"/>
                <a:gd name="T83" fmla="*/ 278 h 414"/>
                <a:gd name="T84" fmla="*/ 190 w 304"/>
                <a:gd name="T85" fmla="*/ 270 h 414"/>
                <a:gd name="T86" fmla="*/ 206 w 304"/>
                <a:gd name="T87" fmla="*/ 256 h 414"/>
                <a:gd name="T88" fmla="*/ 194 w 304"/>
                <a:gd name="T89" fmla="*/ 242 h 414"/>
                <a:gd name="T90" fmla="*/ 194 w 304"/>
                <a:gd name="T91" fmla="*/ 228 h 414"/>
                <a:gd name="T92" fmla="*/ 224 w 304"/>
                <a:gd name="T93" fmla="*/ 200 h 414"/>
                <a:gd name="T94" fmla="*/ 222 w 304"/>
                <a:gd name="T95" fmla="*/ 192 h 414"/>
                <a:gd name="T96" fmla="*/ 220 w 304"/>
                <a:gd name="T97" fmla="*/ 170 h 414"/>
                <a:gd name="T98" fmla="*/ 230 w 304"/>
                <a:gd name="T99" fmla="*/ 146 h 414"/>
                <a:gd name="T100" fmla="*/ 250 w 304"/>
                <a:gd name="T101" fmla="*/ 136 h 414"/>
                <a:gd name="T102" fmla="*/ 272 w 304"/>
                <a:gd name="T103" fmla="*/ 140 h 414"/>
                <a:gd name="T104" fmla="*/ 284 w 304"/>
                <a:gd name="T105" fmla="*/ 128 h 414"/>
                <a:gd name="T106" fmla="*/ 296 w 304"/>
                <a:gd name="T107" fmla="*/ 108 h 414"/>
                <a:gd name="T108" fmla="*/ 300 w 304"/>
                <a:gd name="T109" fmla="*/ 102 h 414"/>
                <a:gd name="T110" fmla="*/ 296 w 304"/>
                <a:gd name="T111" fmla="*/ 84 h 414"/>
                <a:gd name="T112" fmla="*/ 276 w 304"/>
                <a:gd name="T113" fmla="*/ 52 h 414"/>
                <a:gd name="T114" fmla="*/ 274 w 304"/>
                <a:gd name="T115" fmla="*/ 40 h 414"/>
                <a:gd name="T116" fmla="*/ 264 w 304"/>
                <a:gd name="T117" fmla="*/ 2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4" h="414">
                  <a:moveTo>
                    <a:pt x="240" y="16"/>
                  </a:moveTo>
                  <a:lnTo>
                    <a:pt x="238" y="16"/>
                  </a:lnTo>
                  <a:lnTo>
                    <a:pt x="220" y="0"/>
                  </a:lnTo>
                  <a:lnTo>
                    <a:pt x="212" y="6"/>
                  </a:lnTo>
                  <a:lnTo>
                    <a:pt x="212" y="6"/>
                  </a:lnTo>
                  <a:lnTo>
                    <a:pt x="206" y="16"/>
                  </a:lnTo>
                  <a:lnTo>
                    <a:pt x="200" y="24"/>
                  </a:lnTo>
                  <a:lnTo>
                    <a:pt x="192" y="28"/>
                  </a:lnTo>
                  <a:lnTo>
                    <a:pt x="184" y="32"/>
                  </a:lnTo>
                  <a:lnTo>
                    <a:pt x="184" y="32"/>
                  </a:lnTo>
                  <a:lnTo>
                    <a:pt x="180" y="34"/>
                  </a:lnTo>
                  <a:lnTo>
                    <a:pt x="176" y="32"/>
                  </a:lnTo>
                  <a:lnTo>
                    <a:pt x="176" y="32"/>
                  </a:lnTo>
                  <a:lnTo>
                    <a:pt x="174" y="28"/>
                  </a:lnTo>
                  <a:lnTo>
                    <a:pt x="174" y="22"/>
                  </a:lnTo>
                  <a:lnTo>
                    <a:pt x="180" y="4"/>
                  </a:lnTo>
                  <a:lnTo>
                    <a:pt x="152" y="22"/>
                  </a:lnTo>
                  <a:lnTo>
                    <a:pt x="152" y="24"/>
                  </a:lnTo>
                  <a:lnTo>
                    <a:pt x="152" y="24"/>
                  </a:lnTo>
                  <a:lnTo>
                    <a:pt x="128" y="24"/>
                  </a:lnTo>
                  <a:lnTo>
                    <a:pt x="108" y="34"/>
                  </a:lnTo>
                  <a:lnTo>
                    <a:pt x="108" y="36"/>
                  </a:lnTo>
                  <a:lnTo>
                    <a:pt x="84" y="36"/>
                  </a:lnTo>
                  <a:lnTo>
                    <a:pt x="72" y="42"/>
                  </a:lnTo>
                  <a:lnTo>
                    <a:pt x="68" y="54"/>
                  </a:lnTo>
                  <a:lnTo>
                    <a:pt x="66" y="56"/>
                  </a:lnTo>
                  <a:lnTo>
                    <a:pt x="40" y="56"/>
                  </a:lnTo>
                  <a:lnTo>
                    <a:pt x="40" y="56"/>
                  </a:lnTo>
                  <a:lnTo>
                    <a:pt x="34" y="56"/>
                  </a:lnTo>
                  <a:lnTo>
                    <a:pt x="28" y="62"/>
                  </a:lnTo>
                  <a:lnTo>
                    <a:pt x="8" y="80"/>
                  </a:lnTo>
                  <a:lnTo>
                    <a:pt x="8" y="80"/>
                  </a:lnTo>
                  <a:lnTo>
                    <a:pt x="16" y="84"/>
                  </a:lnTo>
                  <a:lnTo>
                    <a:pt x="20" y="88"/>
                  </a:lnTo>
                  <a:lnTo>
                    <a:pt x="22" y="94"/>
                  </a:lnTo>
                  <a:lnTo>
                    <a:pt x="22" y="92"/>
                  </a:lnTo>
                  <a:lnTo>
                    <a:pt x="34" y="138"/>
                  </a:lnTo>
                  <a:lnTo>
                    <a:pt x="34" y="138"/>
                  </a:lnTo>
                  <a:lnTo>
                    <a:pt x="34" y="140"/>
                  </a:lnTo>
                  <a:lnTo>
                    <a:pt x="34" y="144"/>
                  </a:lnTo>
                  <a:lnTo>
                    <a:pt x="34" y="144"/>
                  </a:lnTo>
                  <a:lnTo>
                    <a:pt x="32" y="144"/>
                  </a:lnTo>
                  <a:lnTo>
                    <a:pt x="32" y="144"/>
                  </a:lnTo>
                  <a:lnTo>
                    <a:pt x="0" y="188"/>
                  </a:lnTo>
                  <a:lnTo>
                    <a:pt x="0" y="200"/>
                  </a:lnTo>
                  <a:lnTo>
                    <a:pt x="0" y="200"/>
                  </a:lnTo>
                  <a:lnTo>
                    <a:pt x="8" y="196"/>
                  </a:lnTo>
                  <a:lnTo>
                    <a:pt x="12" y="196"/>
                  </a:lnTo>
                  <a:lnTo>
                    <a:pt x="12" y="196"/>
                  </a:lnTo>
                  <a:lnTo>
                    <a:pt x="16" y="198"/>
                  </a:lnTo>
                  <a:lnTo>
                    <a:pt x="18" y="202"/>
                  </a:lnTo>
                  <a:lnTo>
                    <a:pt x="16" y="214"/>
                  </a:lnTo>
                  <a:lnTo>
                    <a:pt x="16" y="214"/>
                  </a:lnTo>
                  <a:lnTo>
                    <a:pt x="16" y="226"/>
                  </a:lnTo>
                  <a:lnTo>
                    <a:pt x="18" y="238"/>
                  </a:lnTo>
                  <a:lnTo>
                    <a:pt x="20" y="250"/>
                  </a:lnTo>
                  <a:lnTo>
                    <a:pt x="24" y="262"/>
                  </a:lnTo>
                  <a:lnTo>
                    <a:pt x="36" y="274"/>
                  </a:lnTo>
                  <a:lnTo>
                    <a:pt x="36" y="274"/>
                  </a:lnTo>
                  <a:lnTo>
                    <a:pt x="40" y="280"/>
                  </a:lnTo>
                  <a:lnTo>
                    <a:pt x="40" y="286"/>
                  </a:lnTo>
                  <a:lnTo>
                    <a:pt x="36" y="294"/>
                  </a:lnTo>
                  <a:lnTo>
                    <a:pt x="42" y="304"/>
                  </a:lnTo>
                  <a:lnTo>
                    <a:pt x="42" y="304"/>
                  </a:lnTo>
                  <a:lnTo>
                    <a:pt x="44" y="310"/>
                  </a:lnTo>
                  <a:lnTo>
                    <a:pt x="44" y="320"/>
                  </a:lnTo>
                  <a:lnTo>
                    <a:pt x="40" y="330"/>
                  </a:lnTo>
                  <a:lnTo>
                    <a:pt x="34" y="344"/>
                  </a:lnTo>
                  <a:lnTo>
                    <a:pt x="44" y="362"/>
                  </a:lnTo>
                  <a:lnTo>
                    <a:pt x="46" y="366"/>
                  </a:lnTo>
                  <a:lnTo>
                    <a:pt x="52" y="362"/>
                  </a:lnTo>
                  <a:lnTo>
                    <a:pt x="52" y="362"/>
                  </a:lnTo>
                  <a:lnTo>
                    <a:pt x="60" y="356"/>
                  </a:lnTo>
                  <a:lnTo>
                    <a:pt x="66" y="352"/>
                  </a:lnTo>
                  <a:lnTo>
                    <a:pt x="72" y="352"/>
                  </a:lnTo>
                  <a:lnTo>
                    <a:pt x="78" y="352"/>
                  </a:lnTo>
                  <a:lnTo>
                    <a:pt x="78" y="352"/>
                  </a:lnTo>
                  <a:lnTo>
                    <a:pt x="84" y="356"/>
                  </a:lnTo>
                  <a:lnTo>
                    <a:pt x="86" y="362"/>
                  </a:lnTo>
                  <a:lnTo>
                    <a:pt x="86" y="362"/>
                  </a:lnTo>
                  <a:lnTo>
                    <a:pt x="86" y="366"/>
                  </a:lnTo>
                  <a:lnTo>
                    <a:pt x="82" y="374"/>
                  </a:lnTo>
                  <a:lnTo>
                    <a:pt x="66" y="392"/>
                  </a:lnTo>
                  <a:lnTo>
                    <a:pt x="56" y="406"/>
                  </a:lnTo>
                  <a:lnTo>
                    <a:pt x="60" y="414"/>
                  </a:lnTo>
                  <a:lnTo>
                    <a:pt x="60" y="414"/>
                  </a:lnTo>
                  <a:lnTo>
                    <a:pt x="72" y="408"/>
                  </a:lnTo>
                  <a:lnTo>
                    <a:pt x="76" y="406"/>
                  </a:lnTo>
                  <a:lnTo>
                    <a:pt x="80" y="406"/>
                  </a:lnTo>
                  <a:lnTo>
                    <a:pt x="80" y="406"/>
                  </a:lnTo>
                  <a:lnTo>
                    <a:pt x="94" y="402"/>
                  </a:lnTo>
                  <a:lnTo>
                    <a:pt x="120" y="390"/>
                  </a:lnTo>
                  <a:lnTo>
                    <a:pt x="120" y="390"/>
                  </a:lnTo>
                  <a:lnTo>
                    <a:pt x="126" y="388"/>
                  </a:lnTo>
                  <a:lnTo>
                    <a:pt x="134" y="390"/>
                  </a:lnTo>
                  <a:lnTo>
                    <a:pt x="142" y="394"/>
                  </a:lnTo>
                  <a:lnTo>
                    <a:pt x="150" y="402"/>
                  </a:lnTo>
                  <a:lnTo>
                    <a:pt x="154" y="400"/>
                  </a:lnTo>
                  <a:lnTo>
                    <a:pt x="154" y="390"/>
                  </a:lnTo>
                  <a:lnTo>
                    <a:pt x="152" y="388"/>
                  </a:lnTo>
                  <a:lnTo>
                    <a:pt x="152" y="388"/>
                  </a:lnTo>
                  <a:lnTo>
                    <a:pt x="152" y="384"/>
                  </a:lnTo>
                  <a:lnTo>
                    <a:pt x="154" y="380"/>
                  </a:lnTo>
                  <a:lnTo>
                    <a:pt x="150" y="366"/>
                  </a:lnTo>
                  <a:lnTo>
                    <a:pt x="150" y="366"/>
                  </a:lnTo>
                  <a:lnTo>
                    <a:pt x="150" y="362"/>
                  </a:lnTo>
                  <a:lnTo>
                    <a:pt x="150" y="358"/>
                  </a:lnTo>
                  <a:lnTo>
                    <a:pt x="150" y="358"/>
                  </a:lnTo>
                  <a:lnTo>
                    <a:pt x="158" y="352"/>
                  </a:lnTo>
                  <a:lnTo>
                    <a:pt x="166" y="346"/>
                  </a:lnTo>
                  <a:lnTo>
                    <a:pt x="162" y="336"/>
                  </a:lnTo>
                  <a:lnTo>
                    <a:pt x="162" y="336"/>
                  </a:lnTo>
                  <a:lnTo>
                    <a:pt x="162" y="336"/>
                  </a:lnTo>
                  <a:lnTo>
                    <a:pt x="162" y="334"/>
                  </a:lnTo>
                  <a:lnTo>
                    <a:pt x="162" y="334"/>
                  </a:lnTo>
                  <a:lnTo>
                    <a:pt x="166" y="328"/>
                  </a:lnTo>
                  <a:lnTo>
                    <a:pt x="164" y="324"/>
                  </a:lnTo>
                  <a:lnTo>
                    <a:pt x="164" y="324"/>
                  </a:lnTo>
                  <a:lnTo>
                    <a:pt x="164" y="320"/>
                  </a:lnTo>
                  <a:lnTo>
                    <a:pt x="164" y="316"/>
                  </a:lnTo>
                  <a:lnTo>
                    <a:pt x="170" y="308"/>
                  </a:lnTo>
                  <a:lnTo>
                    <a:pt x="180" y="300"/>
                  </a:lnTo>
                  <a:lnTo>
                    <a:pt x="178" y="298"/>
                  </a:lnTo>
                  <a:lnTo>
                    <a:pt x="176" y="296"/>
                  </a:lnTo>
                  <a:lnTo>
                    <a:pt x="186" y="292"/>
                  </a:lnTo>
                  <a:lnTo>
                    <a:pt x="186" y="278"/>
                  </a:lnTo>
                  <a:lnTo>
                    <a:pt x="186" y="278"/>
                  </a:lnTo>
                  <a:lnTo>
                    <a:pt x="186" y="274"/>
                  </a:lnTo>
                  <a:lnTo>
                    <a:pt x="190" y="270"/>
                  </a:lnTo>
                  <a:lnTo>
                    <a:pt x="194" y="266"/>
                  </a:lnTo>
                  <a:lnTo>
                    <a:pt x="200" y="260"/>
                  </a:lnTo>
                  <a:lnTo>
                    <a:pt x="206" y="256"/>
                  </a:lnTo>
                  <a:lnTo>
                    <a:pt x="206" y="256"/>
                  </a:lnTo>
                  <a:lnTo>
                    <a:pt x="194" y="242"/>
                  </a:lnTo>
                  <a:lnTo>
                    <a:pt x="194" y="242"/>
                  </a:lnTo>
                  <a:lnTo>
                    <a:pt x="192" y="238"/>
                  </a:lnTo>
                  <a:lnTo>
                    <a:pt x="192" y="232"/>
                  </a:lnTo>
                  <a:lnTo>
                    <a:pt x="194" y="228"/>
                  </a:lnTo>
                  <a:lnTo>
                    <a:pt x="198" y="222"/>
                  </a:lnTo>
                  <a:lnTo>
                    <a:pt x="198" y="220"/>
                  </a:lnTo>
                  <a:lnTo>
                    <a:pt x="224" y="200"/>
                  </a:lnTo>
                  <a:lnTo>
                    <a:pt x="224" y="194"/>
                  </a:lnTo>
                  <a:lnTo>
                    <a:pt x="224" y="194"/>
                  </a:lnTo>
                  <a:lnTo>
                    <a:pt x="222" y="192"/>
                  </a:lnTo>
                  <a:lnTo>
                    <a:pt x="220" y="186"/>
                  </a:lnTo>
                  <a:lnTo>
                    <a:pt x="220" y="178"/>
                  </a:lnTo>
                  <a:lnTo>
                    <a:pt x="220" y="170"/>
                  </a:lnTo>
                  <a:lnTo>
                    <a:pt x="220" y="170"/>
                  </a:lnTo>
                  <a:lnTo>
                    <a:pt x="224" y="156"/>
                  </a:lnTo>
                  <a:lnTo>
                    <a:pt x="230" y="146"/>
                  </a:lnTo>
                  <a:lnTo>
                    <a:pt x="238" y="138"/>
                  </a:lnTo>
                  <a:lnTo>
                    <a:pt x="250" y="136"/>
                  </a:lnTo>
                  <a:lnTo>
                    <a:pt x="250" y="136"/>
                  </a:lnTo>
                  <a:lnTo>
                    <a:pt x="252" y="136"/>
                  </a:lnTo>
                  <a:lnTo>
                    <a:pt x="262" y="140"/>
                  </a:lnTo>
                  <a:lnTo>
                    <a:pt x="272" y="140"/>
                  </a:lnTo>
                  <a:lnTo>
                    <a:pt x="284" y="128"/>
                  </a:lnTo>
                  <a:lnTo>
                    <a:pt x="284" y="128"/>
                  </a:lnTo>
                  <a:lnTo>
                    <a:pt x="284" y="128"/>
                  </a:lnTo>
                  <a:lnTo>
                    <a:pt x="284" y="128"/>
                  </a:lnTo>
                  <a:lnTo>
                    <a:pt x="296" y="120"/>
                  </a:lnTo>
                  <a:lnTo>
                    <a:pt x="296" y="108"/>
                  </a:lnTo>
                  <a:lnTo>
                    <a:pt x="296" y="106"/>
                  </a:lnTo>
                  <a:lnTo>
                    <a:pt x="296" y="104"/>
                  </a:lnTo>
                  <a:lnTo>
                    <a:pt x="300" y="102"/>
                  </a:lnTo>
                  <a:lnTo>
                    <a:pt x="304" y="98"/>
                  </a:lnTo>
                  <a:lnTo>
                    <a:pt x="304" y="96"/>
                  </a:lnTo>
                  <a:lnTo>
                    <a:pt x="296" y="84"/>
                  </a:lnTo>
                  <a:lnTo>
                    <a:pt x="296" y="84"/>
                  </a:lnTo>
                  <a:lnTo>
                    <a:pt x="286" y="68"/>
                  </a:lnTo>
                  <a:lnTo>
                    <a:pt x="276" y="52"/>
                  </a:lnTo>
                  <a:lnTo>
                    <a:pt x="276" y="52"/>
                  </a:lnTo>
                  <a:lnTo>
                    <a:pt x="274" y="46"/>
                  </a:lnTo>
                  <a:lnTo>
                    <a:pt x="274" y="40"/>
                  </a:lnTo>
                  <a:lnTo>
                    <a:pt x="276" y="34"/>
                  </a:lnTo>
                  <a:lnTo>
                    <a:pt x="280" y="28"/>
                  </a:lnTo>
                  <a:lnTo>
                    <a:pt x="264" y="20"/>
                  </a:lnTo>
                  <a:lnTo>
                    <a:pt x="240" y="1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4" name="Freeform 22"/>
            <p:cNvSpPr>
              <a:spLocks/>
            </p:cNvSpPr>
            <p:nvPr/>
          </p:nvSpPr>
          <p:spPr bwMode="auto">
            <a:xfrm>
              <a:off x="4724400" y="4437969"/>
              <a:ext cx="447675" cy="546100"/>
            </a:xfrm>
            <a:custGeom>
              <a:avLst/>
              <a:gdLst>
                <a:gd name="T0" fmla="*/ 132 w 282"/>
                <a:gd name="T1" fmla="*/ 24 h 344"/>
                <a:gd name="T2" fmla="*/ 118 w 282"/>
                <a:gd name="T3" fmla="*/ 40 h 344"/>
                <a:gd name="T4" fmla="*/ 92 w 282"/>
                <a:gd name="T5" fmla="*/ 34 h 344"/>
                <a:gd name="T6" fmla="*/ 78 w 282"/>
                <a:gd name="T7" fmla="*/ 42 h 344"/>
                <a:gd name="T8" fmla="*/ 70 w 282"/>
                <a:gd name="T9" fmla="*/ 74 h 344"/>
                <a:gd name="T10" fmla="*/ 74 w 282"/>
                <a:gd name="T11" fmla="*/ 92 h 344"/>
                <a:gd name="T12" fmla="*/ 46 w 282"/>
                <a:gd name="T13" fmla="*/ 116 h 344"/>
                <a:gd name="T14" fmla="*/ 48 w 282"/>
                <a:gd name="T15" fmla="*/ 134 h 344"/>
                <a:gd name="T16" fmla="*/ 56 w 282"/>
                <a:gd name="T17" fmla="*/ 142 h 344"/>
                <a:gd name="T18" fmla="*/ 56 w 282"/>
                <a:gd name="T19" fmla="*/ 148 h 344"/>
                <a:gd name="T20" fmla="*/ 36 w 282"/>
                <a:gd name="T21" fmla="*/ 166 h 344"/>
                <a:gd name="T22" fmla="*/ 36 w 282"/>
                <a:gd name="T23" fmla="*/ 186 h 344"/>
                <a:gd name="T24" fmla="*/ 30 w 282"/>
                <a:gd name="T25" fmla="*/ 190 h 344"/>
                <a:gd name="T26" fmla="*/ 14 w 282"/>
                <a:gd name="T27" fmla="*/ 208 h 344"/>
                <a:gd name="T28" fmla="*/ 16 w 282"/>
                <a:gd name="T29" fmla="*/ 216 h 344"/>
                <a:gd name="T30" fmla="*/ 16 w 282"/>
                <a:gd name="T31" fmla="*/ 236 h 344"/>
                <a:gd name="T32" fmla="*/ 6 w 282"/>
                <a:gd name="T33" fmla="*/ 250 h 344"/>
                <a:gd name="T34" fmla="*/ 0 w 282"/>
                <a:gd name="T35" fmla="*/ 254 h 344"/>
                <a:gd name="T36" fmla="*/ 6 w 282"/>
                <a:gd name="T37" fmla="*/ 272 h 344"/>
                <a:gd name="T38" fmla="*/ 52 w 282"/>
                <a:gd name="T39" fmla="*/ 272 h 344"/>
                <a:gd name="T40" fmla="*/ 70 w 282"/>
                <a:gd name="T41" fmla="*/ 292 h 344"/>
                <a:gd name="T42" fmla="*/ 102 w 282"/>
                <a:gd name="T43" fmla="*/ 342 h 344"/>
                <a:gd name="T44" fmla="*/ 132 w 282"/>
                <a:gd name="T45" fmla="*/ 340 h 344"/>
                <a:gd name="T46" fmla="*/ 152 w 282"/>
                <a:gd name="T47" fmla="*/ 290 h 344"/>
                <a:gd name="T48" fmla="*/ 172 w 282"/>
                <a:gd name="T49" fmla="*/ 292 h 344"/>
                <a:gd name="T50" fmla="*/ 170 w 282"/>
                <a:gd name="T51" fmla="*/ 276 h 344"/>
                <a:gd name="T52" fmla="*/ 194 w 282"/>
                <a:gd name="T53" fmla="*/ 276 h 344"/>
                <a:gd name="T54" fmla="*/ 208 w 282"/>
                <a:gd name="T55" fmla="*/ 256 h 344"/>
                <a:gd name="T56" fmla="*/ 222 w 282"/>
                <a:gd name="T57" fmla="*/ 226 h 344"/>
                <a:gd name="T58" fmla="*/ 218 w 282"/>
                <a:gd name="T59" fmla="*/ 208 h 344"/>
                <a:gd name="T60" fmla="*/ 236 w 282"/>
                <a:gd name="T61" fmla="*/ 194 h 344"/>
                <a:gd name="T62" fmla="*/ 238 w 282"/>
                <a:gd name="T63" fmla="*/ 182 h 344"/>
                <a:gd name="T64" fmla="*/ 244 w 282"/>
                <a:gd name="T65" fmla="*/ 172 h 344"/>
                <a:gd name="T66" fmla="*/ 238 w 282"/>
                <a:gd name="T67" fmla="*/ 154 h 344"/>
                <a:gd name="T68" fmla="*/ 262 w 282"/>
                <a:gd name="T69" fmla="*/ 134 h 344"/>
                <a:gd name="T70" fmla="*/ 234 w 282"/>
                <a:gd name="T71" fmla="*/ 112 h 344"/>
                <a:gd name="T72" fmla="*/ 242 w 282"/>
                <a:gd name="T73" fmla="*/ 108 h 344"/>
                <a:gd name="T74" fmla="*/ 266 w 282"/>
                <a:gd name="T75" fmla="*/ 96 h 344"/>
                <a:gd name="T76" fmla="*/ 282 w 282"/>
                <a:gd name="T77" fmla="*/ 74 h 344"/>
                <a:gd name="T78" fmla="*/ 270 w 282"/>
                <a:gd name="T79" fmla="*/ 66 h 344"/>
                <a:gd name="T80" fmla="*/ 270 w 282"/>
                <a:gd name="T81" fmla="*/ 58 h 344"/>
                <a:gd name="T82" fmla="*/ 266 w 282"/>
                <a:gd name="T83" fmla="*/ 58 h 344"/>
                <a:gd name="T84" fmla="*/ 256 w 282"/>
                <a:gd name="T85" fmla="*/ 64 h 344"/>
                <a:gd name="T86" fmla="*/ 234 w 282"/>
                <a:gd name="T87" fmla="*/ 54 h 344"/>
                <a:gd name="T88" fmla="*/ 226 w 282"/>
                <a:gd name="T89" fmla="*/ 42 h 344"/>
                <a:gd name="T90" fmla="*/ 222 w 282"/>
                <a:gd name="T91" fmla="*/ 50 h 344"/>
                <a:gd name="T92" fmla="*/ 208 w 282"/>
                <a:gd name="T93" fmla="*/ 60 h 344"/>
                <a:gd name="T94" fmla="*/ 186 w 282"/>
                <a:gd name="T95" fmla="*/ 60 h 344"/>
                <a:gd name="T96" fmla="*/ 178 w 282"/>
                <a:gd name="T97" fmla="*/ 54 h 344"/>
                <a:gd name="T98" fmla="*/ 170 w 282"/>
                <a:gd name="T99" fmla="*/ 30 h 344"/>
                <a:gd name="T100" fmla="*/ 160 w 282"/>
                <a:gd name="T101" fmla="*/ 2 h 344"/>
                <a:gd name="T102" fmla="*/ 146 w 282"/>
                <a:gd name="T103"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2" h="344">
                  <a:moveTo>
                    <a:pt x="146" y="14"/>
                  </a:moveTo>
                  <a:lnTo>
                    <a:pt x="146" y="14"/>
                  </a:lnTo>
                  <a:lnTo>
                    <a:pt x="132" y="24"/>
                  </a:lnTo>
                  <a:lnTo>
                    <a:pt x="120" y="38"/>
                  </a:lnTo>
                  <a:lnTo>
                    <a:pt x="118" y="38"/>
                  </a:lnTo>
                  <a:lnTo>
                    <a:pt x="118" y="40"/>
                  </a:lnTo>
                  <a:lnTo>
                    <a:pt x="102" y="40"/>
                  </a:lnTo>
                  <a:lnTo>
                    <a:pt x="102" y="40"/>
                  </a:lnTo>
                  <a:lnTo>
                    <a:pt x="92" y="34"/>
                  </a:lnTo>
                  <a:lnTo>
                    <a:pt x="92" y="34"/>
                  </a:lnTo>
                  <a:lnTo>
                    <a:pt x="84" y="38"/>
                  </a:lnTo>
                  <a:lnTo>
                    <a:pt x="78" y="42"/>
                  </a:lnTo>
                  <a:lnTo>
                    <a:pt x="74" y="50"/>
                  </a:lnTo>
                  <a:lnTo>
                    <a:pt x="70" y="60"/>
                  </a:lnTo>
                  <a:lnTo>
                    <a:pt x="70" y="74"/>
                  </a:lnTo>
                  <a:lnTo>
                    <a:pt x="80" y="66"/>
                  </a:lnTo>
                  <a:lnTo>
                    <a:pt x="74" y="92"/>
                  </a:lnTo>
                  <a:lnTo>
                    <a:pt x="74" y="92"/>
                  </a:lnTo>
                  <a:lnTo>
                    <a:pt x="74" y="94"/>
                  </a:lnTo>
                  <a:lnTo>
                    <a:pt x="46" y="116"/>
                  </a:lnTo>
                  <a:lnTo>
                    <a:pt x="46" y="116"/>
                  </a:lnTo>
                  <a:lnTo>
                    <a:pt x="42" y="124"/>
                  </a:lnTo>
                  <a:lnTo>
                    <a:pt x="42" y="128"/>
                  </a:lnTo>
                  <a:lnTo>
                    <a:pt x="48" y="134"/>
                  </a:lnTo>
                  <a:lnTo>
                    <a:pt x="48" y="134"/>
                  </a:lnTo>
                  <a:lnTo>
                    <a:pt x="54" y="140"/>
                  </a:lnTo>
                  <a:lnTo>
                    <a:pt x="56" y="142"/>
                  </a:lnTo>
                  <a:lnTo>
                    <a:pt x="56" y="146"/>
                  </a:lnTo>
                  <a:lnTo>
                    <a:pt x="56" y="146"/>
                  </a:lnTo>
                  <a:lnTo>
                    <a:pt x="56" y="148"/>
                  </a:lnTo>
                  <a:lnTo>
                    <a:pt x="54" y="152"/>
                  </a:lnTo>
                  <a:lnTo>
                    <a:pt x="36" y="166"/>
                  </a:lnTo>
                  <a:lnTo>
                    <a:pt x="36" y="166"/>
                  </a:lnTo>
                  <a:lnTo>
                    <a:pt x="38" y="174"/>
                  </a:lnTo>
                  <a:lnTo>
                    <a:pt x="36" y="184"/>
                  </a:lnTo>
                  <a:lnTo>
                    <a:pt x="36" y="186"/>
                  </a:lnTo>
                  <a:lnTo>
                    <a:pt x="36" y="186"/>
                  </a:lnTo>
                  <a:lnTo>
                    <a:pt x="30" y="190"/>
                  </a:lnTo>
                  <a:lnTo>
                    <a:pt x="30" y="190"/>
                  </a:lnTo>
                  <a:lnTo>
                    <a:pt x="28" y="194"/>
                  </a:lnTo>
                  <a:lnTo>
                    <a:pt x="24" y="200"/>
                  </a:lnTo>
                  <a:lnTo>
                    <a:pt x="14" y="208"/>
                  </a:lnTo>
                  <a:lnTo>
                    <a:pt x="14" y="210"/>
                  </a:lnTo>
                  <a:lnTo>
                    <a:pt x="14" y="210"/>
                  </a:lnTo>
                  <a:lnTo>
                    <a:pt x="16" y="216"/>
                  </a:lnTo>
                  <a:lnTo>
                    <a:pt x="14" y="226"/>
                  </a:lnTo>
                  <a:lnTo>
                    <a:pt x="14" y="226"/>
                  </a:lnTo>
                  <a:lnTo>
                    <a:pt x="16" y="236"/>
                  </a:lnTo>
                  <a:lnTo>
                    <a:pt x="16" y="238"/>
                  </a:lnTo>
                  <a:lnTo>
                    <a:pt x="14" y="242"/>
                  </a:lnTo>
                  <a:lnTo>
                    <a:pt x="6" y="250"/>
                  </a:lnTo>
                  <a:lnTo>
                    <a:pt x="4" y="250"/>
                  </a:lnTo>
                  <a:lnTo>
                    <a:pt x="0" y="252"/>
                  </a:lnTo>
                  <a:lnTo>
                    <a:pt x="0" y="254"/>
                  </a:lnTo>
                  <a:lnTo>
                    <a:pt x="6" y="272"/>
                  </a:lnTo>
                  <a:lnTo>
                    <a:pt x="6" y="272"/>
                  </a:lnTo>
                  <a:lnTo>
                    <a:pt x="6" y="272"/>
                  </a:lnTo>
                  <a:lnTo>
                    <a:pt x="28" y="272"/>
                  </a:lnTo>
                  <a:lnTo>
                    <a:pt x="50" y="272"/>
                  </a:lnTo>
                  <a:lnTo>
                    <a:pt x="52" y="272"/>
                  </a:lnTo>
                  <a:lnTo>
                    <a:pt x="52" y="274"/>
                  </a:lnTo>
                  <a:lnTo>
                    <a:pt x="70" y="290"/>
                  </a:lnTo>
                  <a:lnTo>
                    <a:pt x="70" y="292"/>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62" y="134"/>
                  </a:lnTo>
                  <a:lnTo>
                    <a:pt x="240" y="120"/>
                  </a:lnTo>
                  <a:lnTo>
                    <a:pt x="236" y="116"/>
                  </a:lnTo>
                  <a:lnTo>
                    <a:pt x="234" y="112"/>
                  </a:lnTo>
                  <a:lnTo>
                    <a:pt x="234" y="112"/>
                  </a:lnTo>
                  <a:lnTo>
                    <a:pt x="236" y="108"/>
                  </a:lnTo>
                  <a:lnTo>
                    <a:pt x="242" y="108"/>
                  </a:lnTo>
                  <a:lnTo>
                    <a:pt x="266" y="112"/>
                  </a:lnTo>
                  <a:lnTo>
                    <a:pt x="266" y="98"/>
                  </a:lnTo>
                  <a:lnTo>
                    <a:pt x="266" y="96"/>
                  </a:lnTo>
                  <a:lnTo>
                    <a:pt x="278" y="84"/>
                  </a:lnTo>
                  <a:lnTo>
                    <a:pt x="282" y="74"/>
                  </a:lnTo>
                  <a:lnTo>
                    <a:pt x="282" y="74"/>
                  </a:lnTo>
                  <a:lnTo>
                    <a:pt x="276" y="72"/>
                  </a:lnTo>
                  <a:lnTo>
                    <a:pt x="270" y="66"/>
                  </a:lnTo>
                  <a:lnTo>
                    <a:pt x="270" y="66"/>
                  </a:lnTo>
                  <a:lnTo>
                    <a:pt x="270" y="64"/>
                  </a:lnTo>
                  <a:lnTo>
                    <a:pt x="270" y="60"/>
                  </a:lnTo>
                  <a:lnTo>
                    <a:pt x="270" y="58"/>
                  </a:lnTo>
                  <a:lnTo>
                    <a:pt x="268" y="58"/>
                  </a:lnTo>
                  <a:lnTo>
                    <a:pt x="266" y="58"/>
                  </a:lnTo>
                  <a:lnTo>
                    <a:pt x="266" y="58"/>
                  </a:lnTo>
                  <a:lnTo>
                    <a:pt x="262" y="62"/>
                  </a:lnTo>
                  <a:lnTo>
                    <a:pt x="256" y="64"/>
                  </a:lnTo>
                  <a:lnTo>
                    <a:pt x="256" y="64"/>
                  </a:lnTo>
                  <a:lnTo>
                    <a:pt x="250" y="62"/>
                  </a:lnTo>
                  <a:lnTo>
                    <a:pt x="244" y="62"/>
                  </a:lnTo>
                  <a:lnTo>
                    <a:pt x="234" y="54"/>
                  </a:lnTo>
                  <a:lnTo>
                    <a:pt x="234" y="54"/>
                  </a:lnTo>
                  <a:lnTo>
                    <a:pt x="234" y="54"/>
                  </a:lnTo>
                  <a:lnTo>
                    <a:pt x="226" y="42"/>
                  </a:lnTo>
                  <a:lnTo>
                    <a:pt x="226" y="44"/>
                  </a:lnTo>
                  <a:lnTo>
                    <a:pt x="226" y="44"/>
                  </a:lnTo>
                  <a:lnTo>
                    <a:pt x="222" y="50"/>
                  </a:lnTo>
                  <a:lnTo>
                    <a:pt x="216" y="58"/>
                  </a:lnTo>
                  <a:lnTo>
                    <a:pt x="216" y="58"/>
                  </a:lnTo>
                  <a:lnTo>
                    <a:pt x="208" y="60"/>
                  </a:lnTo>
                  <a:lnTo>
                    <a:pt x="200" y="62"/>
                  </a:lnTo>
                  <a:lnTo>
                    <a:pt x="194" y="62"/>
                  </a:lnTo>
                  <a:lnTo>
                    <a:pt x="186" y="60"/>
                  </a:lnTo>
                  <a:lnTo>
                    <a:pt x="186" y="60"/>
                  </a:lnTo>
                  <a:lnTo>
                    <a:pt x="182" y="58"/>
                  </a:lnTo>
                  <a:lnTo>
                    <a:pt x="178" y="54"/>
                  </a:lnTo>
                  <a:lnTo>
                    <a:pt x="174" y="46"/>
                  </a:lnTo>
                  <a:lnTo>
                    <a:pt x="170" y="30"/>
                  </a:lnTo>
                  <a:lnTo>
                    <a:pt x="170" y="30"/>
                  </a:lnTo>
                  <a:lnTo>
                    <a:pt x="166" y="12"/>
                  </a:lnTo>
                  <a:lnTo>
                    <a:pt x="164" y="6"/>
                  </a:lnTo>
                  <a:lnTo>
                    <a:pt x="160" y="2"/>
                  </a:lnTo>
                  <a:lnTo>
                    <a:pt x="160" y="2"/>
                  </a:lnTo>
                  <a:lnTo>
                    <a:pt x="154" y="0"/>
                  </a:lnTo>
                  <a:lnTo>
                    <a:pt x="146" y="0"/>
                  </a:lnTo>
                  <a:lnTo>
                    <a:pt x="148" y="14"/>
                  </a:lnTo>
                  <a:lnTo>
                    <a:pt x="146" y="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5" name="Freeform 23"/>
            <p:cNvSpPr>
              <a:spLocks/>
            </p:cNvSpPr>
            <p:nvPr/>
          </p:nvSpPr>
          <p:spPr bwMode="auto">
            <a:xfrm>
              <a:off x="4924425" y="4091894"/>
              <a:ext cx="384175" cy="444500"/>
            </a:xfrm>
            <a:custGeom>
              <a:avLst/>
              <a:gdLst>
                <a:gd name="T0" fmla="*/ 136 w 242"/>
                <a:gd name="T1" fmla="*/ 8 h 280"/>
                <a:gd name="T2" fmla="*/ 116 w 242"/>
                <a:gd name="T3" fmla="*/ 10 h 280"/>
                <a:gd name="T4" fmla="*/ 84 w 242"/>
                <a:gd name="T5" fmla="*/ 4 h 280"/>
                <a:gd name="T6" fmla="*/ 62 w 242"/>
                <a:gd name="T7" fmla="*/ 28 h 280"/>
                <a:gd name="T8" fmla="*/ 54 w 242"/>
                <a:gd name="T9" fmla="*/ 64 h 280"/>
                <a:gd name="T10" fmla="*/ 44 w 242"/>
                <a:gd name="T11" fmla="*/ 74 h 280"/>
                <a:gd name="T12" fmla="*/ 42 w 242"/>
                <a:gd name="T13" fmla="*/ 88 h 280"/>
                <a:gd name="T14" fmla="*/ 32 w 242"/>
                <a:gd name="T15" fmla="*/ 106 h 280"/>
                <a:gd name="T16" fmla="*/ 6 w 242"/>
                <a:gd name="T17" fmla="*/ 140 h 280"/>
                <a:gd name="T18" fmla="*/ 0 w 242"/>
                <a:gd name="T19" fmla="*/ 148 h 280"/>
                <a:gd name="T20" fmla="*/ 20 w 242"/>
                <a:gd name="T21" fmla="*/ 186 h 280"/>
                <a:gd name="T22" fmla="*/ 30 w 242"/>
                <a:gd name="T23" fmla="*/ 202 h 280"/>
                <a:gd name="T24" fmla="*/ 30 w 242"/>
                <a:gd name="T25" fmla="*/ 206 h 280"/>
                <a:gd name="T26" fmla="*/ 28 w 242"/>
                <a:gd name="T27" fmla="*/ 210 h 280"/>
                <a:gd name="T28" fmla="*/ 40 w 242"/>
                <a:gd name="T29" fmla="*/ 214 h 280"/>
                <a:gd name="T30" fmla="*/ 48 w 242"/>
                <a:gd name="T31" fmla="*/ 224 h 280"/>
                <a:gd name="T32" fmla="*/ 56 w 242"/>
                <a:gd name="T33" fmla="*/ 262 h 280"/>
                <a:gd name="T34" fmla="*/ 64 w 242"/>
                <a:gd name="T35" fmla="*/ 270 h 280"/>
                <a:gd name="T36" fmla="*/ 74 w 242"/>
                <a:gd name="T37" fmla="*/ 272 h 280"/>
                <a:gd name="T38" fmla="*/ 84 w 242"/>
                <a:gd name="T39" fmla="*/ 268 h 280"/>
                <a:gd name="T40" fmla="*/ 90 w 242"/>
                <a:gd name="T41" fmla="*/ 260 h 280"/>
                <a:gd name="T42" fmla="*/ 104 w 242"/>
                <a:gd name="T43" fmla="*/ 250 h 280"/>
                <a:gd name="T44" fmla="*/ 122 w 242"/>
                <a:gd name="T45" fmla="*/ 270 h 280"/>
                <a:gd name="T46" fmla="*/ 134 w 242"/>
                <a:gd name="T47" fmla="*/ 272 h 280"/>
                <a:gd name="T48" fmla="*/ 150 w 242"/>
                <a:gd name="T49" fmla="*/ 268 h 280"/>
                <a:gd name="T50" fmla="*/ 166 w 242"/>
                <a:gd name="T51" fmla="*/ 280 h 280"/>
                <a:gd name="T52" fmla="*/ 170 w 242"/>
                <a:gd name="T53" fmla="*/ 246 h 280"/>
                <a:gd name="T54" fmla="*/ 180 w 242"/>
                <a:gd name="T55" fmla="*/ 234 h 280"/>
                <a:gd name="T56" fmla="*/ 172 w 242"/>
                <a:gd name="T57" fmla="*/ 224 h 280"/>
                <a:gd name="T58" fmla="*/ 178 w 242"/>
                <a:gd name="T59" fmla="*/ 220 h 280"/>
                <a:gd name="T60" fmla="*/ 204 w 242"/>
                <a:gd name="T61" fmla="*/ 188 h 280"/>
                <a:gd name="T62" fmla="*/ 204 w 242"/>
                <a:gd name="T63" fmla="*/ 204 h 280"/>
                <a:gd name="T64" fmla="*/ 226 w 242"/>
                <a:gd name="T65" fmla="*/ 172 h 280"/>
                <a:gd name="T66" fmla="*/ 228 w 242"/>
                <a:gd name="T67" fmla="*/ 136 h 280"/>
                <a:gd name="T68" fmla="*/ 214 w 242"/>
                <a:gd name="T69" fmla="*/ 136 h 280"/>
                <a:gd name="T70" fmla="*/ 210 w 242"/>
                <a:gd name="T71" fmla="*/ 128 h 280"/>
                <a:gd name="T72" fmla="*/ 230 w 242"/>
                <a:gd name="T73" fmla="*/ 116 h 280"/>
                <a:gd name="T74" fmla="*/ 240 w 242"/>
                <a:gd name="T75" fmla="*/ 106 h 280"/>
                <a:gd name="T76" fmla="*/ 232 w 242"/>
                <a:gd name="T77" fmla="*/ 70 h 280"/>
                <a:gd name="T78" fmla="*/ 220 w 242"/>
                <a:gd name="T79" fmla="*/ 68 h 280"/>
                <a:gd name="T80" fmla="*/ 220 w 242"/>
                <a:gd name="T81" fmla="*/ 64 h 280"/>
                <a:gd name="T82" fmla="*/ 214 w 242"/>
                <a:gd name="T83" fmla="*/ 54 h 280"/>
                <a:gd name="T84" fmla="*/ 172 w 242"/>
                <a:gd name="T85" fmla="*/ 48 h 280"/>
                <a:gd name="T86" fmla="*/ 156 w 242"/>
                <a:gd name="T87" fmla="*/ 64 h 280"/>
                <a:gd name="T88" fmla="*/ 154 w 242"/>
                <a:gd name="T89" fmla="*/ 36 h 280"/>
                <a:gd name="T90" fmla="*/ 178 w 242"/>
                <a:gd name="T91" fmla="*/ 1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2" h="280">
                  <a:moveTo>
                    <a:pt x="148" y="4"/>
                  </a:moveTo>
                  <a:lnTo>
                    <a:pt x="148" y="4"/>
                  </a:lnTo>
                  <a:lnTo>
                    <a:pt x="136" y="8"/>
                  </a:lnTo>
                  <a:lnTo>
                    <a:pt x="126" y="12"/>
                  </a:lnTo>
                  <a:lnTo>
                    <a:pt x="126" y="12"/>
                  </a:lnTo>
                  <a:lnTo>
                    <a:pt x="116" y="10"/>
                  </a:lnTo>
                  <a:lnTo>
                    <a:pt x="102" y="6"/>
                  </a:lnTo>
                  <a:lnTo>
                    <a:pt x="84" y="4"/>
                  </a:lnTo>
                  <a:lnTo>
                    <a:pt x="84" y="4"/>
                  </a:lnTo>
                  <a:lnTo>
                    <a:pt x="78" y="6"/>
                  </a:lnTo>
                  <a:lnTo>
                    <a:pt x="74" y="12"/>
                  </a:lnTo>
                  <a:lnTo>
                    <a:pt x="62" y="28"/>
                  </a:lnTo>
                  <a:lnTo>
                    <a:pt x="74" y="52"/>
                  </a:lnTo>
                  <a:lnTo>
                    <a:pt x="54" y="64"/>
                  </a:lnTo>
                  <a:lnTo>
                    <a:pt x="54" y="64"/>
                  </a:lnTo>
                  <a:lnTo>
                    <a:pt x="38" y="60"/>
                  </a:lnTo>
                  <a:lnTo>
                    <a:pt x="38" y="60"/>
                  </a:lnTo>
                  <a:lnTo>
                    <a:pt x="44" y="74"/>
                  </a:lnTo>
                  <a:lnTo>
                    <a:pt x="44" y="78"/>
                  </a:lnTo>
                  <a:lnTo>
                    <a:pt x="44" y="82"/>
                  </a:lnTo>
                  <a:lnTo>
                    <a:pt x="42" y="88"/>
                  </a:lnTo>
                  <a:lnTo>
                    <a:pt x="42" y="88"/>
                  </a:lnTo>
                  <a:lnTo>
                    <a:pt x="36" y="100"/>
                  </a:lnTo>
                  <a:lnTo>
                    <a:pt x="32" y="106"/>
                  </a:lnTo>
                  <a:lnTo>
                    <a:pt x="4" y="132"/>
                  </a:lnTo>
                  <a:lnTo>
                    <a:pt x="10" y="136"/>
                  </a:lnTo>
                  <a:lnTo>
                    <a:pt x="6" y="140"/>
                  </a:lnTo>
                  <a:lnTo>
                    <a:pt x="6" y="140"/>
                  </a:lnTo>
                  <a:lnTo>
                    <a:pt x="2" y="144"/>
                  </a:lnTo>
                  <a:lnTo>
                    <a:pt x="0" y="148"/>
                  </a:lnTo>
                  <a:lnTo>
                    <a:pt x="0" y="152"/>
                  </a:lnTo>
                  <a:lnTo>
                    <a:pt x="0" y="156"/>
                  </a:lnTo>
                  <a:lnTo>
                    <a:pt x="20" y="186"/>
                  </a:lnTo>
                  <a:lnTo>
                    <a:pt x="20" y="186"/>
                  </a:lnTo>
                  <a:lnTo>
                    <a:pt x="20" y="186"/>
                  </a:lnTo>
                  <a:lnTo>
                    <a:pt x="30" y="202"/>
                  </a:lnTo>
                  <a:lnTo>
                    <a:pt x="30" y="204"/>
                  </a:lnTo>
                  <a:lnTo>
                    <a:pt x="30" y="204"/>
                  </a:lnTo>
                  <a:lnTo>
                    <a:pt x="30" y="206"/>
                  </a:lnTo>
                  <a:lnTo>
                    <a:pt x="30" y="208"/>
                  </a:lnTo>
                  <a:lnTo>
                    <a:pt x="30" y="208"/>
                  </a:lnTo>
                  <a:lnTo>
                    <a:pt x="28" y="210"/>
                  </a:lnTo>
                  <a:lnTo>
                    <a:pt x="28" y="210"/>
                  </a:lnTo>
                  <a:lnTo>
                    <a:pt x="34" y="210"/>
                  </a:lnTo>
                  <a:lnTo>
                    <a:pt x="40" y="214"/>
                  </a:lnTo>
                  <a:lnTo>
                    <a:pt x="40" y="214"/>
                  </a:lnTo>
                  <a:lnTo>
                    <a:pt x="44" y="218"/>
                  </a:lnTo>
                  <a:lnTo>
                    <a:pt x="48" y="224"/>
                  </a:lnTo>
                  <a:lnTo>
                    <a:pt x="50" y="234"/>
                  </a:lnTo>
                  <a:lnTo>
                    <a:pt x="52" y="246"/>
                  </a:lnTo>
                  <a:lnTo>
                    <a:pt x="56" y="262"/>
                  </a:lnTo>
                  <a:lnTo>
                    <a:pt x="56" y="262"/>
                  </a:lnTo>
                  <a:lnTo>
                    <a:pt x="58" y="266"/>
                  </a:lnTo>
                  <a:lnTo>
                    <a:pt x="64" y="270"/>
                  </a:lnTo>
                  <a:lnTo>
                    <a:pt x="64" y="270"/>
                  </a:lnTo>
                  <a:lnTo>
                    <a:pt x="68" y="272"/>
                  </a:lnTo>
                  <a:lnTo>
                    <a:pt x="74" y="272"/>
                  </a:lnTo>
                  <a:lnTo>
                    <a:pt x="80" y="270"/>
                  </a:lnTo>
                  <a:lnTo>
                    <a:pt x="84" y="268"/>
                  </a:lnTo>
                  <a:lnTo>
                    <a:pt x="84" y="268"/>
                  </a:lnTo>
                  <a:lnTo>
                    <a:pt x="90" y="264"/>
                  </a:lnTo>
                  <a:lnTo>
                    <a:pt x="90" y="260"/>
                  </a:lnTo>
                  <a:lnTo>
                    <a:pt x="90" y="260"/>
                  </a:lnTo>
                  <a:lnTo>
                    <a:pt x="90" y="258"/>
                  </a:lnTo>
                  <a:lnTo>
                    <a:pt x="104" y="248"/>
                  </a:lnTo>
                  <a:lnTo>
                    <a:pt x="104" y="250"/>
                  </a:lnTo>
                  <a:lnTo>
                    <a:pt x="116" y="268"/>
                  </a:lnTo>
                  <a:lnTo>
                    <a:pt x="116" y="268"/>
                  </a:lnTo>
                  <a:lnTo>
                    <a:pt x="122" y="270"/>
                  </a:lnTo>
                  <a:lnTo>
                    <a:pt x="130" y="272"/>
                  </a:lnTo>
                  <a:lnTo>
                    <a:pt x="134" y="272"/>
                  </a:lnTo>
                  <a:lnTo>
                    <a:pt x="134" y="272"/>
                  </a:lnTo>
                  <a:lnTo>
                    <a:pt x="130" y="262"/>
                  </a:lnTo>
                  <a:lnTo>
                    <a:pt x="146" y="268"/>
                  </a:lnTo>
                  <a:lnTo>
                    <a:pt x="150" y="268"/>
                  </a:lnTo>
                  <a:lnTo>
                    <a:pt x="150" y="268"/>
                  </a:lnTo>
                  <a:lnTo>
                    <a:pt x="152" y="270"/>
                  </a:lnTo>
                  <a:lnTo>
                    <a:pt x="166" y="280"/>
                  </a:lnTo>
                  <a:lnTo>
                    <a:pt x="170" y="274"/>
                  </a:lnTo>
                  <a:lnTo>
                    <a:pt x="168" y="248"/>
                  </a:lnTo>
                  <a:lnTo>
                    <a:pt x="170" y="246"/>
                  </a:lnTo>
                  <a:lnTo>
                    <a:pt x="170" y="246"/>
                  </a:lnTo>
                  <a:lnTo>
                    <a:pt x="180" y="234"/>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88"/>
                  </a:lnTo>
                  <a:lnTo>
                    <a:pt x="204" y="190"/>
                  </a:lnTo>
                  <a:lnTo>
                    <a:pt x="204" y="204"/>
                  </a:lnTo>
                  <a:lnTo>
                    <a:pt x="204" y="204"/>
                  </a:lnTo>
                  <a:lnTo>
                    <a:pt x="228" y="184"/>
                  </a:lnTo>
                  <a:lnTo>
                    <a:pt x="226" y="172"/>
                  </a:lnTo>
                  <a:lnTo>
                    <a:pt x="222" y="172"/>
                  </a:lnTo>
                  <a:lnTo>
                    <a:pt x="214" y="174"/>
                  </a:lnTo>
                  <a:lnTo>
                    <a:pt x="228" y="136"/>
                  </a:lnTo>
                  <a:lnTo>
                    <a:pt x="216" y="136"/>
                  </a:lnTo>
                  <a:lnTo>
                    <a:pt x="216" y="136"/>
                  </a:lnTo>
                  <a:lnTo>
                    <a:pt x="214" y="136"/>
                  </a:lnTo>
                  <a:lnTo>
                    <a:pt x="214" y="134"/>
                  </a:lnTo>
                  <a:lnTo>
                    <a:pt x="210" y="128"/>
                  </a:lnTo>
                  <a:lnTo>
                    <a:pt x="210" y="128"/>
                  </a:lnTo>
                  <a:lnTo>
                    <a:pt x="208" y="122"/>
                  </a:lnTo>
                  <a:lnTo>
                    <a:pt x="210" y="116"/>
                  </a:lnTo>
                  <a:lnTo>
                    <a:pt x="230" y="116"/>
                  </a:lnTo>
                  <a:lnTo>
                    <a:pt x="242" y="116"/>
                  </a:lnTo>
                  <a:lnTo>
                    <a:pt x="242" y="116"/>
                  </a:lnTo>
                  <a:lnTo>
                    <a:pt x="240" y="106"/>
                  </a:lnTo>
                  <a:lnTo>
                    <a:pt x="232" y="92"/>
                  </a:lnTo>
                  <a:lnTo>
                    <a:pt x="216" y="86"/>
                  </a:lnTo>
                  <a:lnTo>
                    <a:pt x="232" y="70"/>
                  </a:lnTo>
                  <a:lnTo>
                    <a:pt x="232" y="66"/>
                  </a:lnTo>
                  <a:lnTo>
                    <a:pt x="224" y="68"/>
                  </a:lnTo>
                  <a:lnTo>
                    <a:pt x="220" y="68"/>
                  </a:lnTo>
                  <a:lnTo>
                    <a:pt x="220" y="66"/>
                  </a:lnTo>
                  <a:lnTo>
                    <a:pt x="220" y="66"/>
                  </a:lnTo>
                  <a:lnTo>
                    <a:pt x="220" y="64"/>
                  </a:lnTo>
                  <a:lnTo>
                    <a:pt x="220" y="64"/>
                  </a:lnTo>
                  <a:lnTo>
                    <a:pt x="218" y="58"/>
                  </a:lnTo>
                  <a:lnTo>
                    <a:pt x="214" y="54"/>
                  </a:lnTo>
                  <a:lnTo>
                    <a:pt x="210" y="50"/>
                  </a:lnTo>
                  <a:lnTo>
                    <a:pt x="204" y="48"/>
                  </a:lnTo>
                  <a:lnTo>
                    <a:pt x="172" y="48"/>
                  </a:lnTo>
                  <a:lnTo>
                    <a:pt x="160" y="64"/>
                  </a:lnTo>
                  <a:lnTo>
                    <a:pt x="160" y="64"/>
                  </a:lnTo>
                  <a:lnTo>
                    <a:pt x="156" y="64"/>
                  </a:lnTo>
                  <a:lnTo>
                    <a:pt x="104" y="48"/>
                  </a:lnTo>
                  <a:lnTo>
                    <a:pt x="154" y="36"/>
                  </a:lnTo>
                  <a:lnTo>
                    <a:pt x="154" y="36"/>
                  </a:lnTo>
                  <a:lnTo>
                    <a:pt x="158" y="34"/>
                  </a:lnTo>
                  <a:lnTo>
                    <a:pt x="162" y="30"/>
                  </a:lnTo>
                  <a:lnTo>
                    <a:pt x="178" y="12"/>
                  </a:lnTo>
                  <a:lnTo>
                    <a:pt x="162" y="0"/>
                  </a:lnTo>
                  <a:lnTo>
                    <a:pt x="148" y="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6" name="Freeform 24"/>
            <p:cNvSpPr>
              <a:spLocks/>
            </p:cNvSpPr>
            <p:nvPr/>
          </p:nvSpPr>
          <p:spPr bwMode="auto">
            <a:xfrm>
              <a:off x="4549775" y="3707719"/>
              <a:ext cx="485775" cy="593725"/>
            </a:xfrm>
            <a:custGeom>
              <a:avLst/>
              <a:gdLst>
                <a:gd name="T0" fmla="*/ 192 w 306"/>
                <a:gd name="T1" fmla="*/ 106 h 374"/>
                <a:gd name="T2" fmla="*/ 180 w 306"/>
                <a:gd name="T3" fmla="*/ 70 h 374"/>
                <a:gd name="T4" fmla="*/ 142 w 306"/>
                <a:gd name="T5" fmla="*/ 46 h 374"/>
                <a:gd name="T6" fmla="*/ 110 w 306"/>
                <a:gd name="T7" fmla="*/ 34 h 374"/>
                <a:gd name="T8" fmla="*/ 96 w 306"/>
                <a:gd name="T9" fmla="*/ 22 h 374"/>
                <a:gd name="T10" fmla="*/ 76 w 306"/>
                <a:gd name="T11" fmla="*/ 2 h 374"/>
                <a:gd name="T12" fmla="*/ 96 w 306"/>
                <a:gd name="T13" fmla="*/ 34 h 374"/>
                <a:gd name="T14" fmla="*/ 86 w 306"/>
                <a:gd name="T15" fmla="*/ 60 h 374"/>
                <a:gd name="T16" fmla="*/ 74 w 306"/>
                <a:gd name="T17" fmla="*/ 72 h 374"/>
                <a:gd name="T18" fmla="*/ 64 w 306"/>
                <a:gd name="T19" fmla="*/ 66 h 374"/>
                <a:gd name="T20" fmla="*/ 38 w 306"/>
                <a:gd name="T21" fmla="*/ 46 h 374"/>
                <a:gd name="T22" fmla="*/ 46 w 306"/>
                <a:gd name="T23" fmla="*/ 70 h 374"/>
                <a:gd name="T24" fmla="*/ 46 w 306"/>
                <a:gd name="T25" fmla="*/ 74 h 374"/>
                <a:gd name="T26" fmla="*/ 28 w 306"/>
                <a:gd name="T27" fmla="*/ 88 h 374"/>
                <a:gd name="T28" fmla="*/ 22 w 306"/>
                <a:gd name="T29" fmla="*/ 94 h 374"/>
                <a:gd name="T30" fmla="*/ 24 w 306"/>
                <a:gd name="T31" fmla="*/ 116 h 374"/>
                <a:gd name="T32" fmla="*/ 18 w 306"/>
                <a:gd name="T33" fmla="*/ 126 h 374"/>
                <a:gd name="T34" fmla="*/ 16 w 306"/>
                <a:gd name="T35" fmla="*/ 126 h 374"/>
                <a:gd name="T36" fmla="*/ 2 w 306"/>
                <a:gd name="T37" fmla="*/ 126 h 374"/>
                <a:gd name="T38" fmla="*/ 18 w 306"/>
                <a:gd name="T39" fmla="*/ 144 h 374"/>
                <a:gd name="T40" fmla="*/ 28 w 306"/>
                <a:gd name="T41" fmla="*/ 162 h 374"/>
                <a:gd name="T42" fmla="*/ 42 w 306"/>
                <a:gd name="T43" fmla="*/ 160 h 374"/>
                <a:gd name="T44" fmla="*/ 60 w 306"/>
                <a:gd name="T45" fmla="*/ 166 h 374"/>
                <a:gd name="T46" fmla="*/ 70 w 306"/>
                <a:gd name="T47" fmla="*/ 178 h 374"/>
                <a:gd name="T48" fmla="*/ 68 w 306"/>
                <a:gd name="T49" fmla="*/ 200 h 374"/>
                <a:gd name="T50" fmla="*/ 72 w 306"/>
                <a:gd name="T51" fmla="*/ 210 h 374"/>
                <a:gd name="T52" fmla="*/ 60 w 306"/>
                <a:gd name="T53" fmla="*/ 218 h 374"/>
                <a:gd name="T54" fmla="*/ 52 w 306"/>
                <a:gd name="T55" fmla="*/ 224 h 374"/>
                <a:gd name="T56" fmla="*/ 50 w 306"/>
                <a:gd name="T57" fmla="*/ 230 h 374"/>
                <a:gd name="T58" fmla="*/ 52 w 306"/>
                <a:gd name="T59" fmla="*/ 254 h 374"/>
                <a:gd name="T60" fmla="*/ 76 w 306"/>
                <a:gd name="T61" fmla="*/ 258 h 374"/>
                <a:gd name="T62" fmla="*/ 102 w 306"/>
                <a:gd name="T63" fmla="*/ 352 h 374"/>
                <a:gd name="T64" fmla="*/ 100 w 306"/>
                <a:gd name="T65" fmla="*/ 364 h 374"/>
                <a:gd name="T66" fmla="*/ 146 w 306"/>
                <a:gd name="T67" fmla="*/ 346 h 374"/>
                <a:gd name="T68" fmla="*/ 134 w 306"/>
                <a:gd name="T69" fmla="*/ 374 h 374"/>
                <a:gd name="T70" fmla="*/ 146 w 306"/>
                <a:gd name="T71" fmla="*/ 366 h 374"/>
                <a:gd name="T72" fmla="*/ 156 w 306"/>
                <a:gd name="T73" fmla="*/ 350 h 374"/>
                <a:gd name="T74" fmla="*/ 174 w 306"/>
                <a:gd name="T75" fmla="*/ 340 h 374"/>
                <a:gd name="T76" fmla="*/ 220 w 306"/>
                <a:gd name="T77" fmla="*/ 360 h 374"/>
                <a:gd name="T78" fmla="*/ 260 w 306"/>
                <a:gd name="T79" fmla="*/ 342 h 374"/>
                <a:gd name="T80" fmla="*/ 272 w 306"/>
                <a:gd name="T81" fmla="*/ 320 h 374"/>
                <a:gd name="T82" fmla="*/ 260 w 306"/>
                <a:gd name="T83" fmla="*/ 296 h 374"/>
                <a:gd name="T84" fmla="*/ 300 w 306"/>
                <a:gd name="T85" fmla="*/ 292 h 374"/>
                <a:gd name="T86" fmla="*/ 306 w 306"/>
                <a:gd name="T87" fmla="*/ 246 h 374"/>
                <a:gd name="T88" fmla="*/ 290 w 306"/>
                <a:gd name="T89" fmla="*/ 226 h 374"/>
                <a:gd name="T90" fmla="*/ 272 w 306"/>
                <a:gd name="T91" fmla="*/ 232 h 374"/>
                <a:gd name="T92" fmla="*/ 256 w 306"/>
                <a:gd name="T93" fmla="*/ 226 h 374"/>
                <a:gd name="T94" fmla="*/ 244 w 306"/>
                <a:gd name="T95" fmla="*/ 210 h 374"/>
                <a:gd name="T96" fmla="*/ 226 w 306"/>
                <a:gd name="T97" fmla="*/ 198 h 374"/>
                <a:gd name="T98" fmla="*/ 216 w 306"/>
                <a:gd name="T99" fmla="*/ 186 h 374"/>
                <a:gd name="T100" fmla="*/ 216 w 306"/>
                <a:gd name="T101" fmla="*/ 180 h 374"/>
                <a:gd name="T102" fmla="*/ 230 w 306"/>
                <a:gd name="T103" fmla="*/ 152 h 374"/>
                <a:gd name="T104" fmla="*/ 234 w 306"/>
                <a:gd name="T105" fmla="*/ 128 h 374"/>
                <a:gd name="T106" fmla="*/ 258 w 306"/>
                <a:gd name="T107" fmla="*/ 130 h 374"/>
                <a:gd name="T108" fmla="*/ 260 w 306"/>
                <a:gd name="T109" fmla="*/ 104 h 374"/>
                <a:gd name="T110" fmla="*/ 230 w 306"/>
                <a:gd name="T111" fmla="*/ 122 h 374"/>
                <a:gd name="T112" fmla="*/ 214 w 306"/>
                <a:gd name="T113" fmla="*/ 120 h 374"/>
                <a:gd name="T114" fmla="*/ 194 w 306"/>
                <a:gd name="T115" fmla="*/ 10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6" h="374">
                  <a:moveTo>
                    <a:pt x="192" y="106"/>
                  </a:moveTo>
                  <a:lnTo>
                    <a:pt x="192" y="106"/>
                  </a:lnTo>
                  <a:lnTo>
                    <a:pt x="192" y="106"/>
                  </a:lnTo>
                  <a:lnTo>
                    <a:pt x="192" y="106"/>
                  </a:lnTo>
                  <a:lnTo>
                    <a:pt x="186" y="86"/>
                  </a:lnTo>
                  <a:lnTo>
                    <a:pt x="180" y="70"/>
                  </a:lnTo>
                  <a:lnTo>
                    <a:pt x="174" y="60"/>
                  </a:lnTo>
                  <a:lnTo>
                    <a:pt x="170" y="56"/>
                  </a:lnTo>
                  <a:lnTo>
                    <a:pt x="142" y="46"/>
                  </a:lnTo>
                  <a:lnTo>
                    <a:pt x="142" y="46"/>
                  </a:lnTo>
                  <a:lnTo>
                    <a:pt x="122" y="40"/>
                  </a:lnTo>
                  <a:lnTo>
                    <a:pt x="110" y="34"/>
                  </a:lnTo>
                  <a:lnTo>
                    <a:pt x="110" y="34"/>
                  </a:lnTo>
                  <a:lnTo>
                    <a:pt x="104" y="30"/>
                  </a:lnTo>
                  <a:lnTo>
                    <a:pt x="96" y="22"/>
                  </a:lnTo>
                  <a:lnTo>
                    <a:pt x="80" y="0"/>
                  </a:lnTo>
                  <a:lnTo>
                    <a:pt x="74" y="0"/>
                  </a:lnTo>
                  <a:lnTo>
                    <a:pt x="76" y="2"/>
                  </a:lnTo>
                  <a:lnTo>
                    <a:pt x="76" y="2"/>
                  </a:lnTo>
                  <a:lnTo>
                    <a:pt x="82" y="14"/>
                  </a:lnTo>
                  <a:lnTo>
                    <a:pt x="96" y="34"/>
                  </a:lnTo>
                  <a:lnTo>
                    <a:pt x="98" y="36"/>
                  </a:lnTo>
                  <a:lnTo>
                    <a:pt x="98" y="38"/>
                  </a:lnTo>
                  <a:lnTo>
                    <a:pt x="86" y="60"/>
                  </a:lnTo>
                  <a:lnTo>
                    <a:pt x="86" y="60"/>
                  </a:lnTo>
                  <a:lnTo>
                    <a:pt x="78" y="70"/>
                  </a:lnTo>
                  <a:lnTo>
                    <a:pt x="74" y="72"/>
                  </a:lnTo>
                  <a:lnTo>
                    <a:pt x="72" y="72"/>
                  </a:lnTo>
                  <a:lnTo>
                    <a:pt x="72" y="72"/>
                  </a:lnTo>
                  <a:lnTo>
                    <a:pt x="64" y="66"/>
                  </a:lnTo>
                  <a:lnTo>
                    <a:pt x="52" y="50"/>
                  </a:lnTo>
                  <a:lnTo>
                    <a:pt x="38" y="46"/>
                  </a:lnTo>
                  <a:lnTo>
                    <a:pt x="38" y="46"/>
                  </a:lnTo>
                  <a:lnTo>
                    <a:pt x="40" y="54"/>
                  </a:lnTo>
                  <a:lnTo>
                    <a:pt x="46" y="70"/>
                  </a:lnTo>
                  <a:lnTo>
                    <a:pt x="46" y="70"/>
                  </a:lnTo>
                  <a:lnTo>
                    <a:pt x="46" y="72"/>
                  </a:lnTo>
                  <a:lnTo>
                    <a:pt x="46" y="72"/>
                  </a:lnTo>
                  <a:lnTo>
                    <a:pt x="46" y="74"/>
                  </a:lnTo>
                  <a:lnTo>
                    <a:pt x="44" y="82"/>
                  </a:lnTo>
                  <a:lnTo>
                    <a:pt x="28" y="88"/>
                  </a:lnTo>
                  <a:lnTo>
                    <a:pt x="28" y="88"/>
                  </a:lnTo>
                  <a:lnTo>
                    <a:pt x="24" y="90"/>
                  </a:lnTo>
                  <a:lnTo>
                    <a:pt x="24" y="90"/>
                  </a:lnTo>
                  <a:lnTo>
                    <a:pt x="22" y="94"/>
                  </a:lnTo>
                  <a:lnTo>
                    <a:pt x="22" y="102"/>
                  </a:lnTo>
                  <a:lnTo>
                    <a:pt x="22" y="102"/>
                  </a:lnTo>
                  <a:lnTo>
                    <a:pt x="24" y="116"/>
                  </a:lnTo>
                  <a:lnTo>
                    <a:pt x="20" y="124"/>
                  </a:lnTo>
                  <a:lnTo>
                    <a:pt x="20" y="124"/>
                  </a:lnTo>
                  <a:lnTo>
                    <a:pt x="18" y="126"/>
                  </a:lnTo>
                  <a:lnTo>
                    <a:pt x="16" y="126"/>
                  </a:lnTo>
                  <a:lnTo>
                    <a:pt x="16" y="126"/>
                  </a:lnTo>
                  <a:lnTo>
                    <a:pt x="16" y="126"/>
                  </a:lnTo>
                  <a:lnTo>
                    <a:pt x="0" y="122"/>
                  </a:lnTo>
                  <a:lnTo>
                    <a:pt x="0" y="122"/>
                  </a:lnTo>
                  <a:lnTo>
                    <a:pt x="2" y="126"/>
                  </a:lnTo>
                  <a:lnTo>
                    <a:pt x="8" y="130"/>
                  </a:lnTo>
                  <a:lnTo>
                    <a:pt x="8" y="130"/>
                  </a:lnTo>
                  <a:lnTo>
                    <a:pt x="18" y="144"/>
                  </a:lnTo>
                  <a:lnTo>
                    <a:pt x="28" y="160"/>
                  </a:lnTo>
                  <a:lnTo>
                    <a:pt x="28" y="162"/>
                  </a:lnTo>
                  <a:lnTo>
                    <a:pt x="28" y="162"/>
                  </a:lnTo>
                  <a:lnTo>
                    <a:pt x="36" y="162"/>
                  </a:lnTo>
                  <a:lnTo>
                    <a:pt x="36" y="162"/>
                  </a:lnTo>
                  <a:lnTo>
                    <a:pt x="42" y="160"/>
                  </a:lnTo>
                  <a:lnTo>
                    <a:pt x="48" y="162"/>
                  </a:lnTo>
                  <a:lnTo>
                    <a:pt x="54" y="164"/>
                  </a:lnTo>
                  <a:lnTo>
                    <a:pt x="60" y="166"/>
                  </a:lnTo>
                  <a:lnTo>
                    <a:pt x="70" y="178"/>
                  </a:lnTo>
                  <a:lnTo>
                    <a:pt x="70" y="178"/>
                  </a:lnTo>
                  <a:lnTo>
                    <a:pt x="70" y="178"/>
                  </a:lnTo>
                  <a:lnTo>
                    <a:pt x="70" y="178"/>
                  </a:lnTo>
                  <a:lnTo>
                    <a:pt x="68" y="200"/>
                  </a:lnTo>
                  <a:lnTo>
                    <a:pt x="68" y="200"/>
                  </a:lnTo>
                  <a:lnTo>
                    <a:pt x="72" y="204"/>
                  </a:lnTo>
                  <a:lnTo>
                    <a:pt x="72" y="210"/>
                  </a:lnTo>
                  <a:lnTo>
                    <a:pt x="72" y="210"/>
                  </a:lnTo>
                  <a:lnTo>
                    <a:pt x="68" y="214"/>
                  </a:lnTo>
                  <a:lnTo>
                    <a:pt x="60" y="218"/>
                  </a:lnTo>
                  <a:lnTo>
                    <a:pt x="60" y="218"/>
                  </a:lnTo>
                  <a:lnTo>
                    <a:pt x="56" y="218"/>
                  </a:lnTo>
                  <a:lnTo>
                    <a:pt x="54" y="220"/>
                  </a:lnTo>
                  <a:lnTo>
                    <a:pt x="52" y="224"/>
                  </a:lnTo>
                  <a:lnTo>
                    <a:pt x="50" y="230"/>
                  </a:lnTo>
                  <a:lnTo>
                    <a:pt x="50" y="230"/>
                  </a:lnTo>
                  <a:lnTo>
                    <a:pt x="50" y="230"/>
                  </a:lnTo>
                  <a:lnTo>
                    <a:pt x="50" y="230"/>
                  </a:lnTo>
                  <a:lnTo>
                    <a:pt x="44" y="244"/>
                  </a:lnTo>
                  <a:lnTo>
                    <a:pt x="52" y="254"/>
                  </a:lnTo>
                  <a:lnTo>
                    <a:pt x="74" y="258"/>
                  </a:lnTo>
                  <a:lnTo>
                    <a:pt x="76" y="258"/>
                  </a:lnTo>
                  <a:lnTo>
                    <a:pt x="76" y="258"/>
                  </a:lnTo>
                  <a:lnTo>
                    <a:pt x="86" y="268"/>
                  </a:lnTo>
                  <a:lnTo>
                    <a:pt x="72" y="288"/>
                  </a:lnTo>
                  <a:lnTo>
                    <a:pt x="102" y="352"/>
                  </a:lnTo>
                  <a:lnTo>
                    <a:pt x="104" y="354"/>
                  </a:lnTo>
                  <a:lnTo>
                    <a:pt x="98" y="358"/>
                  </a:lnTo>
                  <a:lnTo>
                    <a:pt x="100" y="364"/>
                  </a:lnTo>
                  <a:lnTo>
                    <a:pt x="100" y="364"/>
                  </a:lnTo>
                  <a:lnTo>
                    <a:pt x="156" y="330"/>
                  </a:lnTo>
                  <a:lnTo>
                    <a:pt x="146" y="346"/>
                  </a:lnTo>
                  <a:lnTo>
                    <a:pt x="146" y="346"/>
                  </a:lnTo>
                  <a:lnTo>
                    <a:pt x="138" y="362"/>
                  </a:lnTo>
                  <a:lnTo>
                    <a:pt x="134" y="374"/>
                  </a:lnTo>
                  <a:lnTo>
                    <a:pt x="134" y="374"/>
                  </a:lnTo>
                  <a:lnTo>
                    <a:pt x="140" y="372"/>
                  </a:lnTo>
                  <a:lnTo>
                    <a:pt x="146" y="366"/>
                  </a:lnTo>
                  <a:lnTo>
                    <a:pt x="152" y="360"/>
                  </a:lnTo>
                  <a:lnTo>
                    <a:pt x="156" y="350"/>
                  </a:lnTo>
                  <a:lnTo>
                    <a:pt x="156" y="350"/>
                  </a:lnTo>
                  <a:lnTo>
                    <a:pt x="158" y="350"/>
                  </a:lnTo>
                  <a:lnTo>
                    <a:pt x="172" y="342"/>
                  </a:lnTo>
                  <a:lnTo>
                    <a:pt x="174" y="340"/>
                  </a:lnTo>
                  <a:lnTo>
                    <a:pt x="196" y="358"/>
                  </a:lnTo>
                  <a:lnTo>
                    <a:pt x="220" y="360"/>
                  </a:lnTo>
                  <a:lnTo>
                    <a:pt x="220" y="360"/>
                  </a:lnTo>
                  <a:lnTo>
                    <a:pt x="232" y="368"/>
                  </a:lnTo>
                  <a:lnTo>
                    <a:pt x="260" y="342"/>
                  </a:lnTo>
                  <a:lnTo>
                    <a:pt x="260" y="342"/>
                  </a:lnTo>
                  <a:lnTo>
                    <a:pt x="264" y="336"/>
                  </a:lnTo>
                  <a:lnTo>
                    <a:pt x="268" y="326"/>
                  </a:lnTo>
                  <a:lnTo>
                    <a:pt x="272" y="320"/>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8" y="234"/>
                  </a:lnTo>
                  <a:lnTo>
                    <a:pt x="290" y="226"/>
                  </a:lnTo>
                  <a:lnTo>
                    <a:pt x="284" y="222"/>
                  </a:lnTo>
                  <a:lnTo>
                    <a:pt x="282" y="222"/>
                  </a:lnTo>
                  <a:lnTo>
                    <a:pt x="272" y="232"/>
                  </a:lnTo>
                  <a:lnTo>
                    <a:pt x="272" y="230"/>
                  </a:lnTo>
                  <a:lnTo>
                    <a:pt x="270" y="230"/>
                  </a:lnTo>
                  <a:lnTo>
                    <a:pt x="256" y="226"/>
                  </a:lnTo>
                  <a:lnTo>
                    <a:pt x="252" y="214"/>
                  </a:lnTo>
                  <a:lnTo>
                    <a:pt x="252" y="214"/>
                  </a:lnTo>
                  <a:lnTo>
                    <a:pt x="244" y="210"/>
                  </a:lnTo>
                  <a:lnTo>
                    <a:pt x="236" y="204"/>
                  </a:lnTo>
                  <a:lnTo>
                    <a:pt x="226" y="198"/>
                  </a:lnTo>
                  <a:lnTo>
                    <a:pt x="226" y="198"/>
                  </a:lnTo>
                  <a:lnTo>
                    <a:pt x="218" y="192"/>
                  </a:lnTo>
                  <a:lnTo>
                    <a:pt x="216" y="190"/>
                  </a:lnTo>
                  <a:lnTo>
                    <a:pt x="216" y="186"/>
                  </a:lnTo>
                  <a:lnTo>
                    <a:pt x="216" y="186"/>
                  </a:lnTo>
                  <a:lnTo>
                    <a:pt x="214" y="184"/>
                  </a:lnTo>
                  <a:lnTo>
                    <a:pt x="216" y="180"/>
                  </a:lnTo>
                  <a:lnTo>
                    <a:pt x="220" y="170"/>
                  </a:lnTo>
                  <a:lnTo>
                    <a:pt x="220" y="170"/>
                  </a:lnTo>
                  <a:lnTo>
                    <a:pt x="230" y="152"/>
                  </a:lnTo>
                  <a:lnTo>
                    <a:pt x="232" y="144"/>
                  </a:lnTo>
                  <a:lnTo>
                    <a:pt x="234" y="138"/>
                  </a:lnTo>
                  <a:lnTo>
                    <a:pt x="234" y="128"/>
                  </a:lnTo>
                  <a:lnTo>
                    <a:pt x="240" y="128"/>
                  </a:lnTo>
                  <a:lnTo>
                    <a:pt x="258" y="130"/>
                  </a:lnTo>
                  <a:lnTo>
                    <a:pt x="258" y="130"/>
                  </a:lnTo>
                  <a:lnTo>
                    <a:pt x="260" y="122"/>
                  </a:lnTo>
                  <a:lnTo>
                    <a:pt x="264" y="106"/>
                  </a:lnTo>
                  <a:lnTo>
                    <a:pt x="260" y="104"/>
                  </a:lnTo>
                  <a:lnTo>
                    <a:pt x="260" y="104"/>
                  </a:lnTo>
                  <a:lnTo>
                    <a:pt x="242" y="116"/>
                  </a:lnTo>
                  <a:lnTo>
                    <a:pt x="230" y="122"/>
                  </a:lnTo>
                  <a:lnTo>
                    <a:pt x="230" y="122"/>
                  </a:lnTo>
                  <a:lnTo>
                    <a:pt x="222" y="122"/>
                  </a:lnTo>
                  <a:lnTo>
                    <a:pt x="214" y="120"/>
                  </a:lnTo>
                  <a:lnTo>
                    <a:pt x="204" y="114"/>
                  </a:lnTo>
                  <a:lnTo>
                    <a:pt x="194" y="108"/>
                  </a:lnTo>
                  <a:lnTo>
                    <a:pt x="194" y="106"/>
                  </a:lnTo>
                  <a:lnTo>
                    <a:pt x="192" y="10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7" name="Freeform 25"/>
            <p:cNvSpPr>
              <a:spLocks/>
            </p:cNvSpPr>
            <p:nvPr/>
          </p:nvSpPr>
          <p:spPr bwMode="auto">
            <a:xfrm>
              <a:off x="4645025" y="3021919"/>
              <a:ext cx="127000" cy="184150"/>
            </a:xfrm>
            <a:custGeom>
              <a:avLst/>
              <a:gdLst>
                <a:gd name="T0" fmla="*/ 46 w 80"/>
                <a:gd name="T1" fmla="*/ 2 h 116"/>
                <a:gd name="T2" fmla="*/ 44 w 80"/>
                <a:gd name="T3" fmla="*/ 0 h 116"/>
                <a:gd name="T4" fmla="*/ 44 w 80"/>
                <a:gd name="T5" fmla="*/ 0 h 116"/>
                <a:gd name="T6" fmla="*/ 40 w 80"/>
                <a:gd name="T7" fmla="*/ 2 h 116"/>
                <a:gd name="T8" fmla="*/ 38 w 80"/>
                <a:gd name="T9" fmla="*/ 4 h 116"/>
                <a:gd name="T10" fmla="*/ 32 w 80"/>
                <a:gd name="T11" fmla="*/ 14 h 116"/>
                <a:gd name="T12" fmla="*/ 28 w 80"/>
                <a:gd name="T13" fmla="*/ 12 h 116"/>
                <a:gd name="T14" fmla="*/ 28 w 80"/>
                <a:gd name="T15" fmla="*/ 12 h 116"/>
                <a:gd name="T16" fmla="*/ 28 w 80"/>
                <a:gd name="T17" fmla="*/ 14 h 116"/>
                <a:gd name="T18" fmla="*/ 22 w 80"/>
                <a:gd name="T19" fmla="*/ 20 h 116"/>
                <a:gd name="T20" fmla="*/ 18 w 80"/>
                <a:gd name="T21" fmla="*/ 22 h 116"/>
                <a:gd name="T22" fmla="*/ 10 w 80"/>
                <a:gd name="T23" fmla="*/ 26 h 116"/>
                <a:gd name="T24" fmla="*/ 8 w 80"/>
                <a:gd name="T25" fmla="*/ 32 h 116"/>
                <a:gd name="T26" fmla="*/ 8 w 80"/>
                <a:gd name="T27" fmla="*/ 32 h 116"/>
                <a:gd name="T28" fmla="*/ 8 w 80"/>
                <a:gd name="T29" fmla="*/ 44 h 116"/>
                <a:gd name="T30" fmla="*/ 6 w 80"/>
                <a:gd name="T31" fmla="*/ 48 h 116"/>
                <a:gd name="T32" fmla="*/ 4 w 80"/>
                <a:gd name="T33" fmla="*/ 50 h 116"/>
                <a:gd name="T34" fmla="*/ 0 w 80"/>
                <a:gd name="T35" fmla="*/ 60 h 116"/>
                <a:gd name="T36" fmla="*/ 0 w 80"/>
                <a:gd name="T37" fmla="*/ 60 h 116"/>
                <a:gd name="T38" fmla="*/ 0 w 80"/>
                <a:gd name="T39" fmla="*/ 66 h 116"/>
                <a:gd name="T40" fmla="*/ 0 w 80"/>
                <a:gd name="T41" fmla="*/ 78 h 116"/>
                <a:gd name="T42" fmla="*/ 4 w 80"/>
                <a:gd name="T43" fmla="*/ 102 h 116"/>
                <a:gd name="T44" fmla="*/ 4 w 80"/>
                <a:gd name="T45" fmla="*/ 102 h 116"/>
                <a:gd name="T46" fmla="*/ 8 w 80"/>
                <a:gd name="T47" fmla="*/ 106 h 116"/>
                <a:gd name="T48" fmla="*/ 18 w 80"/>
                <a:gd name="T49" fmla="*/ 112 h 116"/>
                <a:gd name="T50" fmla="*/ 36 w 80"/>
                <a:gd name="T51" fmla="*/ 116 h 116"/>
                <a:gd name="T52" fmla="*/ 36 w 80"/>
                <a:gd name="T53" fmla="*/ 116 h 116"/>
                <a:gd name="T54" fmla="*/ 44 w 80"/>
                <a:gd name="T55" fmla="*/ 114 h 116"/>
                <a:gd name="T56" fmla="*/ 54 w 80"/>
                <a:gd name="T57" fmla="*/ 110 h 116"/>
                <a:gd name="T58" fmla="*/ 50 w 80"/>
                <a:gd name="T59" fmla="*/ 100 h 116"/>
                <a:gd name="T60" fmla="*/ 50 w 80"/>
                <a:gd name="T61" fmla="*/ 98 h 116"/>
                <a:gd name="T62" fmla="*/ 50 w 80"/>
                <a:gd name="T63" fmla="*/ 98 h 116"/>
                <a:gd name="T64" fmla="*/ 52 w 80"/>
                <a:gd name="T65" fmla="*/ 90 h 116"/>
                <a:gd name="T66" fmla="*/ 52 w 80"/>
                <a:gd name="T67" fmla="*/ 90 h 116"/>
                <a:gd name="T68" fmla="*/ 60 w 80"/>
                <a:gd name="T69" fmla="*/ 74 h 116"/>
                <a:gd name="T70" fmla="*/ 76 w 80"/>
                <a:gd name="T71" fmla="*/ 74 h 116"/>
                <a:gd name="T72" fmla="*/ 80 w 80"/>
                <a:gd name="T73" fmla="*/ 74 h 116"/>
                <a:gd name="T74" fmla="*/ 80 w 80"/>
                <a:gd name="T75" fmla="*/ 74 h 116"/>
                <a:gd name="T76" fmla="*/ 74 w 80"/>
                <a:gd name="T77" fmla="*/ 64 h 116"/>
                <a:gd name="T78" fmla="*/ 64 w 80"/>
                <a:gd name="T79" fmla="*/ 48 h 116"/>
                <a:gd name="T80" fmla="*/ 58 w 80"/>
                <a:gd name="T81" fmla="*/ 40 h 116"/>
                <a:gd name="T82" fmla="*/ 58 w 80"/>
                <a:gd name="T83" fmla="*/ 40 h 116"/>
                <a:gd name="T84" fmla="*/ 54 w 80"/>
                <a:gd name="T85" fmla="*/ 30 h 116"/>
                <a:gd name="T86" fmla="*/ 52 w 80"/>
                <a:gd name="T87" fmla="*/ 18 h 116"/>
                <a:gd name="T88" fmla="*/ 52 w 80"/>
                <a:gd name="T89" fmla="*/ 18 h 116"/>
                <a:gd name="T90" fmla="*/ 48 w 80"/>
                <a:gd name="T91" fmla="*/ 8 h 116"/>
                <a:gd name="T92" fmla="*/ 46 w 80"/>
                <a:gd name="T93" fmla="*/ 2 h 116"/>
                <a:gd name="T94" fmla="*/ 46 w 80"/>
                <a:gd name="T95" fmla="*/ 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0" h="116">
                  <a:moveTo>
                    <a:pt x="46" y="2"/>
                  </a:moveTo>
                  <a:lnTo>
                    <a:pt x="44" y="0"/>
                  </a:lnTo>
                  <a:lnTo>
                    <a:pt x="44" y="0"/>
                  </a:lnTo>
                  <a:lnTo>
                    <a:pt x="40" y="2"/>
                  </a:lnTo>
                  <a:lnTo>
                    <a:pt x="38" y="4"/>
                  </a:lnTo>
                  <a:lnTo>
                    <a:pt x="32" y="14"/>
                  </a:lnTo>
                  <a:lnTo>
                    <a:pt x="28" y="12"/>
                  </a:lnTo>
                  <a:lnTo>
                    <a:pt x="28" y="12"/>
                  </a:lnTo>
                  <a:lnTo>
                    <a:pt x="28" y="14"/>
                  </a:lnTo>
                  <a:lnTo>
                    <a:pt x="22" y="20"/>
                  </a:lnTo>
                  <a:lnTo>
                    <a:pt x="18" y="22"/>
                  </a:lnTo>
                  <a:lnTo>
                    <a:pt x="10" y="26"/>
                  </a:lnTo>
                  <a:lnTo>
                    <a:pt x="8" y="32"/>
                  </a:lnTo>
                  <a:lnTo>
                    <a:pt x="8" y="32"/>
                  </a:lnTo>
                  <a:lnTo>
                    <a:pt x="8" y="44"/>
                  </a:lnTo>
                  <a:lnTo>
                    <a:pt x="6" y="48"/>
                  </a:lnTo>
                  <a:lnTo>
                    <a:pt x="4" y="50"/>
                  </a:lnTo>
                  <a:lnTo>
                    <a:pt x="0" y="60"/>
                  </a:lnTo>
                  <a:lnTo>
                    <a:pt x="0" y="60"/>
                  </a:lnTo>
                  <a:lnTo>
                    <a:pt x="0" y="66"/>
                  </a:lnTo>
                  <a:lnTo>
                    <a:pt x="0" y="78"/>
                  </a:lnTo>
                  <a:lnTo>
                    <a:pt x="4" y="102"/>
                  </a:lnTo>
                  <a:lnTo>
                    <a:pt x="4" y="102"/>
                  </a:lnTo>
                  <a:lnTo>
                    <a:pt x="8" y="106"/>
                  </a:lnTo>
                  <a:lnTo>
                    <a:pt x="18" y="112"/>
                  </a:lnTo>
                  <a:lnTo>
                    <a:pt x="36" y="116"/>
                  </a:lnTo>
                  <a:lnTo>
                    <a:pt x="36" y="116"/>
                  </a:lnTo>
                  <a:lnTo>
                    <a:pt x="44" y="114"/>
                  </a:lnTo>
                  <a:lnTo>
                    <a:pt x="54" y="110"/>
                  </a:lnTo>
                  <a:lnTo>
                    <a:pt x="50" y="100"/>
                  </a:lnTo>
                  <a:lnTo>
                    <a:pt x="50" y="98"/>
                  </a:lnTo>
                  <a:lnTo>
                    <a:pt x="50" y="98"/>
                  </a:lnTo>
                  <a:lnTo>
                    <a:pt x="52" y="90"/>
                  </a:lnTo>
                  <a:lnTo>
                    <a:pt x="52" y="90"/>
                  </a:lnTo>
                  <a:lnTo>
                    <a:pt x="60" y="74"/>
                  </a:lnTo>
                  <a:lnTo>
                    <a:pt x="76" y="74"/>
                  </a:lnTo>
                  <a:lnTo>
                    <a:pt x="80" y="74"/>
                  </a:lnTo>
                  <a:lnTo>
                    <a:pt x="80" y="74"/>
                  </a:lnTo>
                  <a:lnTo>
                    <a:pt x="74" y="64"/>
                  </a:lnTo>
                  <a:lnTo>
                    <a:pt x="64" y="48"/>
                  </a:lnTo>
                  <a:lnTo>
                    <a:pt x="58" y="40"/>
                  </a:lnTo>
                  <a:lnTo>
                    <a:pt x="58" y="40"/>
                  </a:lnTo>
                  <a:lnTo>
                    <a:pt x="54" y="30"/>
                  </a:lnTo>
                  <a:lnTo>
                    <a:pt x="52" y="18"/>
                  </a:lnTo>
                  <a:lnTo>
                    <a:pt x="52" y="18"/>
                  </a:lnTo>
                  <a:lnTo>
                    <a:pt x="48" y="8"/>
                  </a:lnTo>
                  <a:lnTo>
                    <a:pt x="46" y="2"/>
                  </a:lnTo>
                  <a:lnTo>
                    <a:pt x="46" y="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8" name="Freeform 26"/>
            <p:cNvSpPr>
              <a:spLocks/>
            </p:cNvSpPr>
            <p:nvPr/>
          </p:nvSpPr>
          <p:spPr bwMode="auto">
            <a:xfrm>
              <a:off x="4518025" y="2939369"/>
              <a:ext cx="168275" cy="180975"/>
            </a:xfrm>
            <a:custGeom>
              <a:avLst/>
              <a:gdLst>
                <a:gd name="T0" fmla="*/ 52 w 106"/>
                <a:gd name="T1" fmla="*/ 26 h 114"/>
                <a:gd name="T2" fmla="*/ 38 w 106"/>
                <a:gd name="T3" fmla="*/ 24 h 114"/>
                <a:gd name="T4" fmla="*/ 38 w 106"/>
                <a:gd name="T5" fmla="*/ 30 h 114"/>
                <a:gd name="T6" fmla="*/ 18 w 106"/>
                <a:gd name="T7" fmla="*/ 38 h 114"/>
                <a:gd name="T8" fmla="*/ 18 w 106"/>
                <a:gd name="T9" fmla="*/ 40 h 114"/>
                <a:gd name="T10" fmla="*/ 18 w 106"/>
                <a:gd name="T11" fmla="*/ 48 h 114"/>
                <a:gd name="T12" fmla="*/ 24 w 106"/>
                <a:gd name="T13" fmla="*/ 58 h 114"/>
                <a:gd name="T14" fmla="*/ 24 w 106"/>
                <a:gd name="T15" fmla="*/ 60 h 114"/>
                <a:gd name="T16" fmla="*/ 4 w 106"/>
                <a:gd name="T17" fmla="*/ 82 h 114"/>
                <a:gd name="T18" fmla="*/ 0 w 106"/>
                <a:gd name="T19" fmla="*/ 86 h 114"/>
                <a:gd name="T20" fmla="*/ 4 w 106"/>
                <a:gd name="T21" fmla="*/ 96 h 114"/>
                <a:gd name="T22" fmla="*/ 20 w 106"/>
                <a:gd name="T23" fmla="*/ 100 h 114"/>
                <a:gd name="T24" fmla="*/ 32 w 106"/>
                <a:gd name="T25" fmla="*/ 102 h 114"/>
                <a:gd name="T26" fmla="*/ 40 w 106"/>
                <a:gd name="T27" fmla="*/ 106 h 114"/>
                <a:gd name="T28" fmla="*/ 48 w 106"/>
                <a:gd name="T29" fmla="*/ 110 h 114"/>
                <a:gd name="T30" fmla="*/ 62 w 106"/>
                <a:gd name="T31" fmla="*/ 114 h 114"/>
                <a:gd name="T32" fmla="*/ 66 w 106"/>
                <a:gd name="T33" fmla="*/ 112 h 114"/>
                <a:gd name="T34" fmla="*/ 78 w 106"/>
                <a:gd name="T35" fmla="*/ 98 h 114"/>
                <a:gd name="T36" fmla="*/ 80 w 106"/>
                <a:gd name="T37" fmla="*/ 66 h 114"/>
                <a:gd name="T38" fmla="*/ 96 w 106"/>
                <a:gd name="T39" fmla="*/ 68 h 114"/>
                <a:gd name="T40" fmla="*/ 102 w 106"/>
                <a:gd name="T41" fmla="*/ 62 h 114"/>
                <a:gd name="T42" fmla="*/ 96 w 106"/>
                <a:gd name="T43" fmla="*/ 30 h 114"/>
                <a:gd name="T44" fmla="*/ 102 w 106"/>
                <a:gd name="T45" fmla="*/ 26 h 114"/>
                <a:gd name="T46" fmla="*/ 106 w 106"/>
                <a:gd name="T47" fmla="*/ 22 h 114"/>
                <a:gd name="T48" fmla="*/ 86 w 106"/>
                <a:gd name="T49" fmla="*/ 18 h 114"/>
                <a:gd name="T50" fmla="*/ 68 w 106"/>
                <a:gd name="T51" fmla="*/ 6 h 114"/>
                <a:gd name="T52" fmla="*/ 62 w 106"/>
                <a:gd name="T53" fmla="*/ 2 h 114"/>
                <a:gd name="T54" fmla="*/ 48 w 106"/>
                <a:gd name="T55" fmla="*/ 2 h 114"/>
                <a:gd name="T56" fmla="*/ 44 w 106"/>
                <a:gd name="T57" fmla="*/ 2 h 114"/>
                <a:gd name="T58" fmla="*/ 50 w 106"/>
                <a:gd name="T59" fmla="*/ 10 h 114"/>
                <a:gd name="T60" fmla="*/ 54 w 106"/>
                <a:gd name="T61" fmla="*/ 16 h 114"/>
                <a:gd name="T62" fmla="*/ 52 w 106"/>
                <a:gd name="T63" fmla="*/ 2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8" y="40"/>
                  </a:lnTo>
                  <a:lnTo>
                    <a:pt x="16" y="44"/>
                  </a:lnTo>
                  <a:lnTo>
                    <a:pt x="18" y="48"/>
                  </a:lnTo>
                  <a:lnTo>
                    <a:pt x="24" y="56"/>
                  </a:lnTo>
                  <a:lnTo>
                    <a:pt x="24" y="58"/>
                  </a:lnTo>
                  <a:lnTo>
                    <a:pt x="24" y="60"/>
                  </a:lnTo>
                  <a:lnTo>
                    <a:pt x="24" y="60"/>
                  </a:lnTo>
                  <a:lnTo>
                    <a:pt x="14" y="72"/>
                  </a:lnTo>
                  <a:lnTo>
                    <a:pt x="4" y="82"/>
                  </a:lnTo>
                  <a:lnTo>
                    <a:pt x="4" y="82"/>
                  </a:lnTo>
                  <a:lnTo>
                    <a:pt x="0" y="86"/>
                  </a:lnTo>
                  <a:lnTo>
                    <a:pt x="0" y="90"/>
                  </a:lnTo>
                  <a:lnTo>
                    <a:pt x="4" y="96"/>
                  </a:lnTo>
                  <a:lnTo>
                    <a:pt x="14" y="100"/>
                  </a:lnTo>
                  <a:lnTo>
                    <a:pt x="20" y="100"/>
                  </a:lnTo>
                  <a:lnTo>
                    <a:pt x="20" y="100"/>
                  </a:lnTo>
                  <a:lnTo>
                    <a:pt x="32" y="102"/>
                  </a:lnTo>
                  <a:lnTo>
                    <a:pt x="36" y="102"/>
                  </a:lnTo>
                  <a:lnTo>
                    <a:pt x="40" y="106"/>
                  </a:lnTo>
                  <a:lnTo>
                    <a:pt x="48" y="110"/>
                  </a:lnTo>
                  <a:lnTo>
                    <a:pt x="48" y="110"/>
                  </a:lnTo>
                  <a:lnTo>
                    <a:pt x="56" y="114"/>
                  </a:lnTo>
                  <a:lnTo>
                    <a:pt x="62"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96" y="30"/>
                  </a:lnTo>
                  <a:lnTo>
                    <a:pt x="102" y="26"/>
                  </a:lnTo>
                  <a:lnTo>
                    <a:pt x="106" y="22"/>
                  </a:lnTo>
                  <a:lnTo>
                    <a:pt x="106" y="22"/>
                  </a:lnTo>
                  <a:lnTo>
                    <a:pt x="104" y="18"/>
                  </a:lnTo>
                  <a:lnTo>
                    <a:pt x="86" y="18"/>
                  </a:lnTo>
                  <a:lnTo>
                    <a:pt x="86" y="18"/>
                  </a:lnTo>
                  <a:lnTo>
                    <a:pt x="68" y="6"/>
                  </a:lnTo>
                  <a:lnTo>
                    <a:pt x="68" y="6"/>
                  </a:lnTo>
                  <a:lnTo>
                    <a:pt x="62" y="2"/>
                  </a:lnTo>
                  <a:lnTo>
                    <a:pt x="58" y="0"/>
                  </a:lnTo>
                  <a:lnTo>
                    <a:pt x="48" y="2"/>
                  </a:lnTo>
                  <a:lnTo>
                    <a:pt x="44" y="2"/>
                  </a:lnTo>
                  <a:lnTo>
                    <a:pt x="44" y="2"/>
                  </a:lnTo>
                  <a:lnTo>
                    <a:pt x="44" y="8"/>
                  </a:lnTo>
                  <a:lnTo>
                    <a:pt x="50" y="10"/>
                  </a:lnTo>
                  <a:lnTo>
                    <a:pt x="50" y="10"/>
                  </a:lnTo>
                  <a:lnTo>
                    <a:pt x="54" y="16"/>
                  </a:lnTo>
                  <a:lnTo>
                    <a:pt x="54" y="20"/>
                  </a:lnTo>
                  <a:lnTo>
                    <a:pt x="52" y="24"/>
                  </a:lnTo>
                  <a:lnTo>
                    <a:pt x="52" y="2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9" name="Freeform 27"/>
            <p:cNvSpPr>
              <a:spLocks/>
            </p:cNvSpPr>
            <p:nvPr/>
          </p:nvSpPr>
          <p:spPr bwMode="auto">
            <a:xfrm>
              <a:off x="4803775" y="2580594"/>
              <a:ext cx="596900" cy="568325"/>
            </a:xfrm>
            <a:custGeom>
              <a:avLst/>
              <a:gdLst>
                <a:gd name="T0" fmla="*/ 162 w 376"/>
                <a:gd name="T1" fmla="*/ 60 h 358"/>
                <a:gd name="T2" fmla="*/ 160 w 376"/>
                <a:gd name="T3" fmla="*/ 80 h 358"/>
                <a:gd name="T4" fmla="*/ 140 w 376"/>
                <a:gd name="T5" fmla="*/ 80 h 358"/>
                <a:gd name="T6" fmla="*/ 116 w 376"/>
                <a:gd name="T7" fmla="*/ 92 h 358"/>
                <a:gd name="T8" fmla="*/ 92 w 376"/>
                <a:gd name="T9" fmla="*/ 112 h 358"/>
                <a:gd name="T10" fmla="*/ 70 w 376"/>
                <a:gd name="T11" fmla="*/ 138 h 358"/>
                <a:gd name="T12" fmla="*/ 54 w 376"/>
                <a:gd name="T13" fmla="*/ 148 h 358"/>
                <a:gd name="T14" fmla="*/ 42 w 376"/>
                <a:gd name="T15" fmla="*/ 138 h 358"/>
                <a:gd name="T16" fmla="*/ 24 w 376"/>
                <a:gd name="T17" fmla="*/ 122 h 358"/>
                <a:gd name="T18" fmla="*/ 22 w 376"/>
                <a:gd name="T19" fmla="*/ 184 h 358"/>
                <a:gd name="T20" fmla="*/ 4 w 376"/>
                <a:gd name="T21" fmla="*/ 220 h 358"/>
                <a:gd name="T22" fmla="*/ 2 w 376"/>
                <a:gd name="T23" fmla="*/ 232 h 358"/>
                <a:gd name="T24" fmla="*/ 32 w 376"/>
                <a:gd name="T25" fmla="*/ 238 h 358"/>
                <a:gd name="T26" fmla="*/ 34 w 376"/>
                <a:gd name="T27" fmla="*/ 240 h 358"/>
                <a:gd name="T28" fmla="*/ 46 w 376"/>
                <a:gd name="T29" fmla="*/ 248 h 358"/>
                <a:gd name="T30" fmla="*/ 48 w 376"/>
                <a:gd name="T31" fmla="*/ 248 h 358"/>
                <a:gd name="T32" fmla="*/ 54 w 376"/>
                <a:gd name="T33" fmla="*/ 264 h 358"/>
                <a:gd name="T34" fmla="*/ 92 w 376"/>
                <a:gd name="T35" fmla="*/ 260 h 358"/>
                <a:gd name="T36" fmla="*/ 112 w 376"/>
                <a:gd name="T37" fmla="*/ 224 h 358"/>
                <a:gd name="T38" fmla="*/ 138 w 376"/>
                <a:gd name="T39" fmla="*/ 204 h 358"/>
                <a:gd name="T40" fmla="*/ 154 w 376"/>
                <a:gd name="T41" fmla="*/ 196 h 358"/>
                <a:gd name="T42" fmla="*/ 164 w 376"/>
                <a:gd name="T43" fmla="*/ 194 h 358"/>
                <a:gd name="T44" fmla="*/ 174 w 376"/>
                <a:gd name="T45" fmla="*/ 200 h 358"/>
                <a:gd name="T46" fmla="*/ 188 w 376"/>
                <a:gd name="T47" fmla="*/ 220 h 358"/>
                <a:gd name="T48" fmla="*/ 188 w 376"/>
                <a:gd name="T49" fmla="*/ 254 h 358"/>
                <a:gd name="T50" fmla="*/ 184 w 376"/>
                <a:gd name="T51" fmla="*/ 268 h 358"/>
                <a:gd name="T52" fmla="*/ 174 w 376"/>
                <a:gd name="T53" fmla="*/ 284 h 358"/>
                <a:gd name="T54" fmla="*/ 172 w 376"/>
                <a:gd name="T55" fmla="*/ 312 h 358"/>
                <a:gd name="T56" fmla="*/ 184 w 376"/>
                <a:gd name="T57" fmla="*/ 302 h 358"/>
                <a:gd name="T58" fmla="*/ 194 w 376"/>
                <a:gd name="T59" fmla="*/ 308 h 358"/>
                <a:gd name="T60" fmla="*/ 186 w 376"/>
                <a:gd name="T61" fmla="*/ 324 h 358"/>
                <a:gd name="T62" fmla="*/ 182 w 376"/>
                <a:gd name="T63" fmla="*/ 336 h 358"/>
                <a:gd name="T64" fmla="*/ 176 w 376"/>
                <a:gd name="T65" fmla="*/ 344 h 358"/>
                <a:gd name="T66" fmla="*/ 162 w 376"/>
                <a:gd name="T67" fmla="*/ 348 h 358"/>
                <a:gd name="T68" fmla="*/ 184 w 376"/>
                <a:gd name="T69" fmla="*/ 354 h 358"/>
                <a:gd name="T70" fmla="*/ 198 w 376"/>
                <a:gd name="T71" fmla="*/ 328 h 358"/>
                <a:gd name="T72" fmla="*/ 272 w 376"/>
                <a:gd name="T73" fmla="*/ 260 h 358"/>
                <a:gd name="T74" fmla="*/ 284 w 376"/>
                <a:gd name="T75" fmla="*/ 260 h 358"/>
                <a:gd name="T76" fmla="*/ 312 w 376"/>
                <a:gd name="T77" fmla="*/ 244 h 358"/>
                <a:gd name="T78" fmla="*/ 326 w 376"/>
                <a:gd name="T79" fmla="*/ 208 h 358"/>
                <a:gd name="T80" fmla="*/ 372 w 376"/>
                <a:gd name="T81" fmla="*/ 128 h 358"/>
                <a:gd name="T82" fmla="*/ 364 w 376"/>
                <a:gd name="T83" fmla="*/ 122 h 358"/>
                <a:gd name="T84" fmla="*/ 356 w 376"/>
                <a:gd name="T85" fmla="*/ 122 h 358"/>
                <a:gd name="T86" fmla="*/ 346 w 376"/>
                <a:gd name="T87" fmla="*/ 116 h 358"/>
                <a:gd name="T88" fmla="*/ 342 w 376"/>
                <a:gd name="T89" fmla="*/ 108 h 358"/>
                <a:gd name="T90" fmla="*/ 336 w 376"/>
                <a:gd name="T91" fmla="*/ 62 h 358"/>
                <a:gd name="T92" fmla="*/ 308 w 376"/>
                <a:gd name="T93" fmla="*/ 30 h 358"/>
                <a:gd name="T94" fmla="*/ 306 w 376"/>
                <a:gd name="T95" fmla="*/ 16 h 358"/>
                <a:gd name="T96" fmla="*/ 300 w 376"/>
                <a:gd name="T97" fmla="*/ 10 h 358"/>
                <a:gd name="T98" fmla="*/ 292 w 376"/>
                <a:gd name="T99" fmla="*/ 24 h 358"/>
                <a:gd name="T100" fmla="*/ 274 w 376"/>
                <a:gd name="T101" fmla="*/ 20 h 358"/>
                <a:gd name="T102" fmla="*/ 268 w 376"/>
                <a:gd name="T103" fmla="*/ 8 h 358"/>
                <a:gd name="T104" fmla="*/ 236 w 376"/>
                <a:gd name="T105" fmla="*/ 0 h 358"/>
                <a:gd name="T106" fmla="*/ 234 w 376"/>
                <a:gd name="T107" fmla="*/ 12 h 358"/>
                <a:gd name="T108" fmla="*/ 226 w 376"/>
                <a:gd name="T109" fmla="*/ 30 h 358"/>
                <a:gd name="T110" fmla="*/ 212 w 376"/>
                <a:gd name="T111" fmla="*/ 48 h 358"/>
                <a:gd name="T112" fmla="*/ 186 w 376"/>
                <a:gd name="T113" fmla="*/ 5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58">
                  <a:moveTo>
                    <a:pt x="172" y="46"/>
                  </a:moveTo>
                  <a:lnTo>
                    <a:pt x="162" y="60"/>
                  </a:lnTo>
                  <a:lnTo>
                    <a:pt x="162" y="60"/>
                  </a:lnTo>
                  <a:lnTo>
                    <a:pt x="160" y="64"/>
                  </a:lnTo>
                  <a:lnTo>
                    <a:pt x="160" y="74"/>
                  </a:lnTo>
                  <a:lnTo>
                    <a:pt x="160" y="80"/>
                  </a:lnTo>
                  <a:lnTo>
                    <a:pt x="142" y="80"/>
                  </a:lnTo>
                  <a:lnTo>
                    <a:pt x="140" y="80"/>
                  </a:lnTo>
                  <a:lnTo>
                    <a:pt x="140" y="80"/>
                  </a:lnTo>
                  <a:lnTo>
                    <a:pt x="128" y="76"/>
                  </a:lnTo>
                  <a:lnTo>
                    <a:pt x="116" y="92"/>
                  </a:lnTo>
                  <a:lnTo>
                    <a:pt x="116" y="92"/>
                  </a:lnTo>
                  <a:lnTo>
                    <a:pt x="102" y="100"/>
                  </a:lnTo>
                  <a:lnTo>
                    <a:pt x="92" y="112"/>
                  </a:lnTo>
                  <a:lnTo>
                    <a:pt x="92" y="112"/>
                  </a:lnTo>
                  <a:lnTo>
                    <a:pt x="90" y="116"/>
                  </a:lnTo>
                  <a:lnTo>
                    <a:pt x="90" y="116"/>
                  </a:lnTo>
                  <a:lnTo>
                    <a:pt x="70" y="138"/>
                  </a:lnTo>
                  <a:lnTo>
                    <a:pt x="70" y="140"/>
                  </a:lnTo>
                  <a:lnTo>
                    <a:pt x="68" y="140"/>
                  </a:lnTo>
                  <a:lnTo>
                    <a:pt x="54" y="148"/>
                  </a:lnTo>
                  <a:lnTo>
                    <a:pt x="42" y="140"/>
                  </a:lnTo>
                  <a:lnTo>
                    <a:pt x="42" y="138"/>
                  </a:lnTo>
                  <a:lnTo>
                    <a:pt x="42" y="138"/>
                  </a:lnTo>
                  <a:lnTo>
                    <a:pt x="42" y="138"/>
                  </a:lnTo>
                  <a:lnTo>
                    <a:pt x="30" y="126"/>
                  </a:lnTo>
                  <a:lnTo>
                    <a:pt x="24" y="122"/>
                  </a:lnTo>
                  <a:lnTo>
                    <a:pt x="28" y="156"/>
                  </a:lnTo>
                  <a:lnTo>
                    <a:pt x="34" y="172"/>
                  </a:lnTo>
                  <a:lnTo>
                    <a:pt x="22" y="184"/>
                  </a:lnTo>
                  <a:lnTo>
                    <a:pt x="4" y="208"/>
                  </a:lnTo>
                  <a:lnTo>
                    <a:pt x="4" y="220"/>
                  </a:lnTo>
                  <a:lnTo>
                    <a:pt x="4" y="220"/>
                  </a:lnTo>
                  <a:lnTo>
                    <a:pt x="4" y="220"/>
                  </a:lnTo>
                  <a:lnTo>
                    <a:pt x="0" y="226"/>
                  </a:lnTo>
                  <a:lnTo>
                    <a:pt x="2" y="232"/>
                  </a:lnTo>
                  <a:lnTo>
                    <a:pt x="8" y="232"/>
                  </a:lnTo>
                  <a:lnTo>
                    <a:pt x="32" y="238"/>
                  </a:lnTo>
                  <a:lnTo>
                    <a:pt x="32" y="238"/>
                  </a:lnTo>
                  <a:lnTo>
                    <a:pt x="34" y="238"/>
                  </a:lnTo>
                  <a:lnTo>
                    <a:pt x="34" y="240"/>
                  </a:lnTo>
                  <a:lnTo>
                    <a:pt x="34" y="240"/>
                  </a:lnTo>
                  <a:lnTo>
                    <a:pt x="40" y="244"/>
                  </a:lnTo>
                  <a:lnTo>
                    <a:pt x="46" y="248"/>
                  </a:lnTo>
                  <a:lnTo>
                    <a:pt x="46" y="248"/>
                  </a:lnTo>
                  <a:lnTo>
                    <a:pt x="48" y="248"/>
                  </a:lnTo>
                  <a:lnTo>
                    <a:pt x="48" y="248"/>
                  </a:lnTo>
                  <a:lnTo>
                    <a:pt x="48" y="248"/>
                  </a:lnTo>
                  <a:lnTo>
                    <a:pt x="50" y="252"/>
                  </a:lnTo>
                  <a:lnTo>
                    <a:pt x="52" y="258"/>
                  </a:lnTo>
                  <a:lnTo>
                    <a:pt x="54" y="264"/>
                  </a:lnTo>
                  <a:lnTo>
                    <a:pt x="78" y="272"/>
                  </a:lnTo>
                  <a:lnTo>
                    <a:pt x="86" y="270"/>
                  </a:lnTo>
                  <a:lnTo>
                    <a:pt x="92" y="260"/>
                  </a:lnTo>
                  <a:lnTo>
                    <a:pt x="112" y="224"/>
                  </a:lnTo>
                  <a:lnTo>
                    <a:pt x="112" y="224"/>
                  </a:lnTo>
                  <a:lnTo>
                    <a:pt x="112" y="224"/>
                  </a:lnTo>
                  <a:lnTo>
                    <a:pt x="122" y="212"/>
                  </a:lnTo>
                  <a:lnTo>
                    <a:pt x="122" y="210"/>
                  </a:lnTo>
                  <a:lnTo>
                    <a:pt x="138" y="204"/>
                  </a:lnTo>
                  <a:lnTo>
                    <a:pt x="148" y="202"/>
                  </a:lnTo>
                  <a:lnTo>
                    <a:pt x="148" y="202"/>
                  </a:lnTo>
                  <a:lnTo>
                    <a:pt x="154" y="196"/>
                  </a:lnTo>
                  <a:lnTo>
                    <a:pt x="160" y="192"/>
                  </a:lnTo>
                  <a:lnTo>
                    <a:pt x="160" y="192"/>
                  </a:lnTo>
                  <a:lnTo>
                    <a:pt x="164" y="194"/>
                  </a:lnTo>
                  <a:lnTo>
                    <a:pt x="172" y="198"/>
                  </a:lnTo>
                  <a:lnTo>
                    <a:pt x="174" y="198"/>
                  </a:lnTo>
                  <a:lnTo>
                    <a:pt x="174" y="200"/>
                  </a:lnTo>
                  <a:lnTo>
                    <a:pt x="188" y="220"/>
                  </a:lnTo>
                  <a:lnTo>
                    <a:pt x="188" y="220"/>
                  </a:lnTo>
                  <a:lnTo>
                    <a:pt x="188" y="220"/>
                  </a:lnTo>
                  <a:lnTo>
                    <a:pt x="188" y="222"/>
                  </a:lnTo>
                  <a:lnTo>
                    <a:pt x="190" y="238"/>
                  </a:lnTo>
                  <a:lnTo>
                    <a:pt x="188" y="254"/>
                  </a:lnTo>
                  <a:lnTo>
                    <a:pt x="188" y="254"/>
                  </a:lnTo>
                  <a:lnTo>
                    <a:pt x="184" y="268"/>
                  </a:lnTo>
                  <a:lnTo>
                    <a:pt x="184" y="268"/>
                  </a:lnTo>
                  <a:lnTo>
                    <a:pt x="184" y="270"/>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08"/>
                  </a:lnTo>
                  <a:lnTo>
                    <a:pt x="194" y="320"/>
                  </a:lnTo>
                  <a:lnTo>
                    <a:pt x="192" y="320"/>
                  </a:lnTo>
                  <a:lnTo>
                    <a:pt x="186" y="324"/>
                  </a:lnTo>
                  <a:lnTo>
                    <a:pt x="184" y="328"/>
                  </a:lnTo>
                  <a:lnTo>
                    <a:pt x="184" y="334"/>
                  </a:lnTo>
                  <a:lnTo>
                    <a:pt x="182" y="336"/>
                  </a:lnTo>
                  <a:lnTo>
                    <a:pt x="182" y="336"/>
                  </a:lnTo>
                  <a:lnTo>
                    <a:pt x="178" y="344"/>
                  </a:lnTo>
                  <a:lnTo>
                    <a:pt x="176" y="344"/>
                  </a:lnTo>
                  <a:lnTo>
                    <a:pt x="176" y="344"/>
                  </a:lnTo>
                  <a:lnTo>
                    <a:pt x="168" y="346"/>
                  </a:lnTo>
                  <a:lnTo>
                    <a:pt x="162" y="348"/>
                  </a:lnTo>
                  <a:lnTo>
                    <a:pt x="158" y="356"/>
                  </a:lnTo>
                  <a:lnTo>
                    <a:pt x="158" y="358"/>
                  </a:lnTo>
                  <a:lnTo>
                    <a:pt x="184" y="354"/>
                  </a:lnTo>
                  <a:lnTo>
                    <a:pt x="190" y="350"/>
                  </a:lnTo>
                  <a:lnTo>
                    <a:pt x="198" y="328"/>
                  </a:lnTo>
                  <a:lnTo>
                    <a:pt x="198" y="328"/>
                  </a:lnTo>
                  <a:lnTo>
                    <a:pt x="258" y="266"/>
                  </a:lnTo>
                  <a:lnTo>
                    <a:pt x="260" y="266"/>
                  </a:lnTo>
                  <a:lnTo>
                    <a:pt x="272" y="260"/>
                  </a:lnTo>
                  <a:lnTo>
                    <a:pt x="272" y="260"/>
                  </a:lnTo>
                  <a:lnTo>
                    <a:pt x="272" y="260"/>
                  </a:lnTo>
                  <a:lnTo>
                    <a:pt x="284" y="260"/>
                  </a:lnTo>
                  <a:lnTo>
                    <a:pt x="294" y="258"/>
                  </a:lnTo>
                  <a:lnTo>
                    <a:pt x="304" y="252"/>
                  </a:lnTo>
                  <a:lnTo>
                    <a:pt x="312" y="244"/>
                  </a:lnTo>
                  <a:lnTo>
                    <a:pt x="326" y="208"/>
                  </a:lnTo>
                  <a:lnTo>
                    <a:pt x="326" y="208"/>
                  </a:lnTo>
                  <a:lnTo>
                    <a:pt x="326" y="208"/>
                  </a:lnTo>
                  <a:lnTo>
                    <a:pt x="376" y="156"/>
                  </a:lnTo>
                  <a:lnTo>
                    <a:pt x="376" y="156"/>
                  </a:lnTo>
                  <a:lnTo>
                    <a:pt x="372" y="128"/>
                  </a:lnTo>
                  <a:lnTo>
                    <a:pt x="372" y="128"/>
                  </a:lnTo>
                  <a:lnTo>
                    <a:pt x="368" y="126"/>
                  </a:lnTo>
                  <a:lnTo>
                    <a:pt x="364" y="122"/>
                  </a:lnTo>
                  <a:lnTo>
                    <a:pt x="364" y="120"/>
                  </a:lnTo>
                  <a:lnTo>
                    <a:pt x="364" y="122"/>
                  </a:lnTo>
                  <a:lnTo>
                    <a:pt x="356" y="122"/>
                  </a:lnTo>
                  <a:lnTo>
                    <a:pt x="356" y="122"/>
                  </a:lnTo>
                  <a:lnTo>
                    <a:pt x="350" y="120"/>
                  </a:lnTo>
                  <a:lnTo>
                    <a:pt x="346" y="116"/>
                  </a:lnTo>
                  <a:lnTo>
                    <a:pt x="344" y="110"/>
                  </a:lnTo>
                  <a:lnTo>
                    <a:pt x="344" y="110"/>
                  </a:lnTo>
                  <a:lnTo>
                    <a:pt x="342" y="108"/>
                  </a:lnTo>
                  <a:lnTo>
                    <a:pt x="342" y="66"/>
                  </a:lnTo>
                  <a:lnTo>
                    <a:pt x="342" y="66"/>
                  </a:lnTo>
                  <a:lnTo>
                    <a:pt x="336" y="62"/>
                  </a:lnTo>
                  <a:lnTo>
                    <a:pt x="328" y="56"/>
                  </a:lnTo>
                  <a:lnTo>
                    <a:pt x="316" y="44"/>
                  </a:lnTo>
                  <a:lnTo>
                    <a:pt x="308" y="30"/>
                  </a:lnTo>
                  <a:lnTo>
                    <a:pt x="308" y="30"/>
                  </a:lnTo>
                  <a:lnTo>
                    <a:pt x="306" y="24"/>
                  </a:lnTo>
                  <a:lnTo>
                    <a:pt x="306" y="16"/>
                  </a:lnTo>
                  <a:lnTo>
                    <a:pt x="308" y="12"/>
                  </a:lnTo>
                  <a:lnTo>
                    <a:pt x="302" y="4"/>
                  </a:lnTo>
                  <a:lnTo>
                    <a:pt x="300" y="10"/>
                  </a:lnTo>
                  <a:lnTo>
                    <a:pt x="294" y="24"/>
                  </a:lnTo>
                  <a:lnTo>
                    <a:pt x="292" y="24"/>
                  </a:lnTo>
                  <a:lnTo>
                    <a:pt x="292" y="24"/>
                  </a:lnTo>
                  <a:lnTo>
                    <a:pt x="282" y="24"/>
                  </a:lnTo>
                  <a:lnTo>
                    <a:pt x="274" y="20"/>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26" y="32"/>
                  </a:lnTo>
                  <a:lnTo>
                    <a:pt x="212" y="48"/>
                  </a:lnTo>
                  <a:lnTo>
                    <a:pt x="210" y="48"/>
                  </a:lnTo>
                  <a:lnTo>
                    <a:pt x="208" y="48"/>
                  </a:lnTo>
                  <a:lnTo>
                    <a:pt x="186" y="50"/>
                  </a:lnTo>
                  <a:lnTo>
                    <a:pt x="172" y="4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0" name="Freeform 28"/>
            <p:cNvSpPr>
              <a:spLocks/>
            </p:cNvSpPr>
            <p:nvPr/>
          </p:nvSpPr>
          <p:spPr bwMode="auto">
            <a:xfrm>
              <a:off x="4937125" y="2237694"/>
              <a:ext cx="850900" cy="577850"/>
            </a:xfrm>
            <a:custGeom>
              <a:avLst/>
              <a:gdLst>
                <a:gd name="T0" fmla="*/ 74 w 536"/>
                <a:gd name="T1" fmla="*/ 12 h 364"/>
                <a:gd name="T2" fmla="*/ 60 w 536"/>
                <a:gd name="T3" fmla="*/ 34 h 364"/>
                <a:gd name="T4" fmla="*/ 42 w 536"/>
                <a:gd name="T5" fmla="*/ 48 h 364"/>
                <a:gd name="T6" fmla="*/ 22 w 536"/>
                <a:gd name="T7" fmla="*/ 34 h 364"/>
                <a:gd name="T8" fmla="*/ 18 w 536"/>
                <a:gd name="T9" fmla="*/ 54 h 364"/>
                <a:gd name="T10" fmla="*/ 34 w 536"/>
                <a:gd name="T11" fmla="*/ 64 h 364"/>
                <a:gd name="T12" fmla="*/ 50 w 536"/>
                <a:gd name="T13" fmla="*/ 140 h 364"/>
                <a:gd name="T14" fmla="*/ 76 w 536"/>
                <a:gd name="T15" fmla="*/ 136 h 364"/>
                <a:gd name="T16" fmla="*/ 98 w 536"/>
                <a:gd name="T17" fmla="*/ 132 h 364"/>
                <a:gd name="T18" fmla="*/ 126 w 536"/>
                <a:gd name="T19" fmla="*/ 176 h 364"/>
                <a:gd name="T20" fmla="*/ 120 w 536"/>
                <a:gd name="T21" fmla="*/ 212 h 364"/>
                <a:gd name="T22" fmla="*/ 158 w 536"/>
                <a:gd name="T23" fmla="*/ 208 h 364"/>
                <a:gd name="T24" fmla="*/ 178 w 536"/>
                <a:gd name="T25" fmla="*/ 216 h 364"/>
                <a:gd name="T26" fmla="*/ 192 w 536"/>
                <a:gd name="T27" fmla="*/ 228 h 364"/>
                <a:gd name="T28" fmla="*/ 210 w 536"/>
                <a:gd name="T29" fmla="*/ 218 h 364"/>
                <a:gd name="T30" fmla="*/ 226 w 536"/>
                <a:gd name="T31" fmla="*/ 214 h 364"/>
                <a:gd name="T32" fmla="*/ 232 w 536"/>
                <a:gd name="T33" fmla="*/ 242 h 364"/>
                <a:gd name="T34" fmla="*/ 262 w 536"/>
                <a:gd name="T35" fmla="*/ 274 h 364"/>
                <a:gd name="T36" fmla="*/ 268 w 536"/>
                <a:gd name="T37" fmla="*/ 324 h 364"/>
                <a:gd name="T38" fmla="*/ 276 w 536"/>
                <a:gd name="T39" fmla="*/ 330 h 364"/>
                <a:gd name="T40" fmla="*/ 294 w 536"/>
                <a:gd name="T41" fmla="*/ 338 h 364"/>
                <a:gd name="T42" fmla="*/ 322 w 536"/>
                <a:gd name="T43" fmla="*/ 314 h 364"/>
                <a:gd name="T44" fmla="*/ 344 w 536"/>
                <a:gd name="T45" fmla="*/ 294 h 364"/>
                <a:gd name="T46" fmla="*/ 400 w 536"/>
                <a:gd name="T47" fmla="*/ 272 h 364"/>
                <a:gd name="T48" fmla="*/ 404 w 536"/>
                <a:gd name="T49" fmla="*/ 260 h 364"/>
                <a:gd name="T50" fmla="*/ 430 w 536"/>
                <a:gd name="T51" fmla="*/ 256 h 364"/>
                <a:gd name="T52" fmla="*/ 454 w 536"/>
                <a:gd name="T53" fmla="*/ 228 h 364"/>
                <a:gd name="T54" fmla="*/ 478 w 536"/>
                <a:gd name="T55" fmla="*/ 170 h 364"/>
                <a:gd name="T56" fmla="*/ 524 w 536"/>
                <a:gd name="T57" fmla="*/ 198 h 364"/>
                <a:gd name="T58" fmla="*/ 514 w 536"/>
                <a:gd name="T59" fmla="*/ 172 h 364"/>
                <a:gd name="T60" fmla="*/ 524 w 536"/>
                <a:gd name="T61" fmla="*/ 126 h 364"/>
                <a:gd name="T62" fmla="*/ 492 w 536"/>
                <a:gd name="T63" fmla="*/ 110 h 364"/>
                <a:gd name="T64" fmla="*/ 482 w 536"/>
                <a:gd name="T65" fmla="*/ 108 h 364"/>
                <a:gd name="T66" fmla="*/ 468 w 536"/>
                <a:gd name="T67" fmla="*/ 112 h 364"/>
                <a:gd name="T68" fmla="*/ 446 w 536"/>
                <a:gd name="T69" fmla="*/ 110 h 364"/>
                <a:gd name="T70" fmla="*/ 446 w 536"/>
                <a:gd name="T71" fmla="*/ 136 h 364"/>
                <a:gd name="T72" fmla="*/ 428 w 536"/>
                <a:gd name="T73" fmla="*/ 146 h 364"/>
                <a:gd name="T74" fmla="*/ 414 w 536"/>
                <a:gd name="T75" fmla="*/ 140 h 364"/>
                <a:gd name="T76" fmla="*/ 376 w 536"/>
                <a:gd name="T77" fmla="*/ 108 h 364"/>
                <a:gd name="T78" fmla="*/ 370 w 536"/>
                <a:gd name="T79" fmla="*/ 86 h 364"/>
                <a:gd name="T80" fmla="*/ 368 w 536"/>
                <a:gd name="T81" fmla="*/ 98 h 364"/>
                <a:gd name="T82" fmla="*/ 340 w 536"/>
                <a:gd name="T83" fmla="*/ 116 h 364"/>
                <a:gd name="T84" fmla="*/ 336 w 536"/>
                <a:gd name="T85" fmla="*/ 106 h 364"/>
                <a:gd name="T86" fmla="*/ 316 w 536"/>
                <a:gd name="T87" fmla="*/ 82 h 364"/>
                <a:gd name="T88" fmla="*/ 292 w 536"/>
                <a:gd name="T89" fmla="*/ 82 h 364"/>
                <a:gd name="T90" fmla="*/ 290 w 536"/>
                <a:gd name="T91" fmla="*/ 68 h 364"/>
                <a:gd name="T92" fmla="*/ 254 w 536"/>
                <a:gd name="T93" fmla="*/ 68 h 364"/>
                <a:gd name="T94" fmla="*/ 240 w 536"/>
                <a:gd name="T95" fmla="*/ 72 h 364"/>
                <a:gd name="T96" fmla="*/ 226 w 536"/>
                <a:gd name="T97" fmla="*/ 56 h 364"/>
                <a:gd name="T98" fmla="*/ 202 w 536"/>
                <a:gd name="T99" fmla="*/ 50 h 364"/>
                <a:gd name="T100" fmla="*/ 164 w 536"/>
                <a:gd name="T101" fmla="*/ 54 h 364"/>
                <a:gd name="T102" fmla="*/ 150 w 536"/>
                <a:gd name="T103" fmla="*/ 5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58" y="36"/>
                  </a:lnTo>
                  <a:lnTo>
                    <a:pt x="44" y="48"/>
                  </a:lnTo>
                  <a:lnTo>
                    <a:pt x="42" y="48"/>
                  </a:lnTo>
                  <a:lnTo>
                    <a:pt x="42" y="48"/>
                  </a:lnTo>
                  <a:lnTo>
                    <a:pt x="40" y="48"/>
                  </a:lnTo>
                  <a:lnTo>
                    <a:pt x="40" y="48"/>
                  </a:lnTo>
                  <a:lnTo>
                    <a:pt x="28" y="40"/>
                  </a:lnTo>
                  <a:lnTo>
                    <a:pt x="22" y="34"/>
                  </a:lnTo>
                  <a:lnTo>
                    <a:pt x="22" y="34"/>
                  </a:lnTo>
                  <a:lnTo>
                    <a:pt x="18" y="32"/>
                  </a:lnTo>
                  <a:lnTo>
                    <a:pt x="8" y="34"/>
                  </a:lnTo>
                  <a:lnTo>
                    <a:pt x="0" y="40"/>
                  </a:lnTo>
                  <a:lnTo>
                    <a:pt x="18" y="54"/>
                  </a:lnTo>
                  <a:lnTo>
                    <a:pt x="32" y="60"/>
                  </a:lnTo>
                  <a:lnTo>
                    <a:pt x="32" y="60"/>
                  </a:lnTo>
                  <a:lnTo>
                    <a:pt x="32" y="60"/>
                  </a:lnTo>
                  <a:lnTo>
                    <a:pt x="34" y="62"/>
                  </a:lnTo>
                  <a:lnTo>
                    <a:pt x="34" y="64"/>
                  </a:lnTo>
                  <a:lnTo>
                    <a:pt x="36" y="80"/>
                  </a:lnTo>
                  <a:lnTo>
                    <a:pt x="36" y="80"/>
                  </a:lnTo>
                  <a:lnTo>
                    <a:pt x="36" y="104"/>
                  </a:lnTo>
                  <a:lnTo>
                    <a:pt x="40" y="118"/>
                  </a:lnTo>
                  <a:lnTo>
                    <a:pt x="50" y="140"/>
                  </a:lnTo>
                  <a:lnTo>
                    <a:pt x="60" y="152"/>
                  </a:lnTo>
                  <a:lnTo>
                    <a:pt x="70" y="144"/>
                  </a:lnTo>
                  <a:lnTo>
                    <a:pt x="76" y="136"/>
                  </a:lnTo>
                  <a:lnTo>
                    <a:pt x="76" y="136"/>
                  </a:lnTo>
                  <a:lnTo>
                    <a:pt x="76" y="136"/>
                  </a:lnTo>
                  <a:lnTo>
                    <a:pt x="88" y="122"/>
                  </a:lnTo>
                  <a:lnTo>
                    <a:pt x="98" y="132"/>
                  </a:lnTo>
                  <a:lnTo>
                    <a:pt x="98" y="132"/>
                  </a:lnTo>
                  <a:lnTo>
                    <a:pt x="98" y="132"/>
                  </a:lnTo>
                  <a:lnTo>
                    <a:pt x="98" y="132"/>
                  </a:lnTo>
                  <a:lnTo>
                    <a:pt x="98" y="132"/>
                  </a:lnTo>
                  <a:lnTo>
                    <a:pt x="108" y="152"/>
                  </a:lnTo>
                  <a:lnTo>
                    <a:pt x="120" y="156"/>
                  </a:lnTo>
                  <a:lnTo>
                    <a:pt x="126" y="176"/>
                  </a:lnTo>
                  <a:lnTo>
                    <a:pt x="126" y="176"/>
                  </a:lnTo>
                  <a:lnTo>
                    <a:pt x="126" y="176"/>
                  </a:lnTo>
                  <a:lnTo>
                    <a:pt x="124" y="194"/>
                  </a:lnTo>
                  <a:lnTo>
                    <a:pt x="124" y="196"/>
                  </a:lnTo>
                  <a:lnTo>
                    <a:pt x="124" y="196"/>
                  </a:lnTo>
                  <a:lnTo>
                    <a:pt x="120" y="212"/>
                  </a:lnTo>
                  <a:lnTo>
                    <a:pt x="128" y="220"/>
                  </a:lnTo>
                  <a:lnTo>
                    <a:pt x="138" y="214"/>
                  </a:lnTo>
                  <a:lnTo>
                    <a:pt x="148" y="204"/>
                  </a:lnTo>
                  <a:lnTo>
                    <a:pt x="150" y="206"/>
                  </a:lnTo>
                  <a:lnTo>
                    <a:pt x="158" y="208"/>
                  </a:lnTo>
                  <a:lnTo>
                    <a:pt x="158" y="208"/>
                  </a:lnTo>
                  <a:lnTo>
                    <a:pt x="158" y="208"/>
                  </a:lnTo>
                  <a:lnTo>
                    <a:pt x="168" y="218"/>
                  </a:lnTo>
                  <a:lnTo>
                    <a:pt x="178" y="216"/>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8"/>
                  </a:lnTo>
                  <a:lnTo>
                    <a:pt x="210" y="214"/>
                  </a:lnTo>
                  <a:lnTo>
                    <a:pt x="212" y="210"/>
                  </a:lnTo>
                  <a:lnTo>
                    <a:pt x="220" y="212"/>
                  </a:lnTo>
                  <a:lnTo>
                    <a:pt x="220" y="212"/>
                  </a:lnTo>
                  <a:lnTo>
                    <a:pt x="226" y="214"/>
                  </a:lnTo>
                  <a:lnTo>
                    <a:pt x="230" y="218"/>
                  </a:lnTo>
                  <a:lnTo>
                    <a:pt x="232" y="222"/>
                  </a:lnTo>
                  <a:lnTo>
                    <a:pt x="232" y="228"/>
                  </a:lnTo>
                  <a:lnTo>
                    <a:pt x="232" y="232"/>
                  </a:lnTo>
                  <a:lnTo>
                    <a:pt x="232" y="242"/>
                  </a:lnTo>
                  <a:lnTo>
                    <a:pt x="240" y="256"/>
                  </a:lnTo>
                  <a:lnTo>
                    <a:pt x="250" y="266"/>
                  </a:lnTo>
                  <a:lnTo>
                    <a:pt x="250" y="266"/>
                  </a:lnTo>
                  <a:lnTo>
                    <a:pt x="256" y="272"/>
                  </a:lnTo>
                  <a:lnTo>
                    <a:pt x="262" y="274"/>
                  </a:lnTo>
                  <a:lnTo>
                    <a:pt x="264" y="274"/>
                  </a:lnTo>
                  <a:lnTo>
                    <a:pt x="264" y="274"/>
                  </a:lnTo>
                  <a:lnTo>
                    <a:pt x="266" y="278"/>
                  </a:lnTo>
                  <a:lnTo>
                    <a:pt x="268" y="288"/>
                  </a:lnTo>
                  <a:lnTo>
                    <a:pt x="268" y="324"/>
                  </a:lnTo>
                  <a:lnTo>
                    <a:pt x="268" y="324"/>
                  </a:lnTo>
                  <a:lnTo>
                    <a:pt x="270" y="328"/>
                  </a:lnTo>
                  <a:lnTo>
                    <a:pt x="274" y="330"/>
                  </a:lnTo>
                  <a:lnTo>
                    <a:pt x="276" y="330"/>
                  </a:lnTo>
                  <a:lnTo>
                    <a:pt x="276" y="330"/>
                  </a:lnTo>
                  <a:lnTo>
                    <a:pt x="282" y="330"/>
                  </a:lnTo>
                  <a:lnTo>
                    <a:pt x="288" y="332"/>
                  </a:lnTo>
                  <a:lnTo>
                    <a:pt x="290" y="334"/>
                  </a:lnTo>
                  <a:lnTo>
                    <a:pt x="290" y="334"/>
                  </a:lnTo>
                  <a:lnTo>
                    <a:pt x="294" y="338"/>
                  </a:lnTo>
                  <a:lnTo>
                    <a:pt x="298" y="344"/>
                  </a:lnTo>
                  <a:lnTo>
                    <a:pt x="300" y="364"/>
                  </a:lnTo>
                  <a:lnTo>
                    <a:pt x="318" y="328"/>
                  </a:lnTo>
                  <a:lnTo>
                    <a:pt x="318" y="328"/>
                  </a:lnTo>
                  <a:lnTo>
                    <a:pt x="322" y="314"/>
                  </a:lnTo>
                  <a:lnTo>
                    <a:pt x="326" y="304"/>
                  </a:lnTo>
                  <a:lnTo>
                    <a:pt x="332" y="296"/>
                  </a:lnTo>
                  <a:lnTo>
                    <a:pt x="338" y="294"/>
                  </a:lnTo>
                  <a:lnTo>
                    <a:pt x="338" y="294"/>
                  </a:lnTo>
                  <a:lnTo>
                    <a:pt x="344" y="294"/>
                  </a:lnTo>
                  <a:lnTo>
                    <a:pt x="352" y="294"/>
                  </a:lnTo>
                  <a:lnTo>
                    <a:pt x="372" y="304"/>
                  </a:lnTo>
                  <a:lnTo>
                    <a:pt x="424" y="308"/>
                  </a:lnTo>
                  <a:lnTo>
                    <a:pt x="424" y="296"/>
                  </a:lnTo>
                  <a:lnTo>
                    <a:pt x="400" y="272"/>
                  </a:lnTo>
                  <a:lnTo>
                    <a:pt x="400" y="272"/>
                  </a:lnTo>
                  <a:lnTo>
                    <a:pt x="388" y="264"/>
                  </a:lnTo>
                  <a:lnTo>
                    <a:pt x="386" y="262"/>
                  </a:lnTo>
                  <a:lnTo>
                    <a:pt x="386" y="258"/>
                  </a:lnTo>
                  <a:lnTo>
                    <a:pt x="404" y="260"/>
                  </a:lnTo>
                  <a:lnTo>
                    <a:pt x="404" y="260"/>
                  </a:lnTo>
                  <a:lnTo>
                    <a:pt x="412" y="260"/>
                  </a:lnTo>
                  <a:lnTo>
                    <a:pt x="418" y="260"/>
                  </a:lnTo>
                  <a:lnTo>
                    <a:pt x="424" y="260"/>
                  </a:lnTo>
                  <a:lnTo>
                    <a:pt x="430" y="256"/>
                  </a:lnTo>
                  <a:lnTo>
                    <a:pt x="436" y="252"/>
                  </a:lnTo>
                  <a:lnTo>
                    <a:pt x="442" y="246"/>
                  </a:lnTo>
                  <a:lnTo>
                    <a:pt x="452" y="228"/>
                  </a:lnTo>
                  <a:lnTo>
                    <a:pt x="452" y="228"/>
                  </a:lnTo>
                  <a:lnTo>
                    <a:pt x="454" y="228"/>
                  </a:lnTo>
                  <a:lnTo>
                    <a:pt x="472" y="212"/>
                  </a:lnTo>
                  <a:lnTo>
                    <a:pt x="474" y="174"/>
                  </a:lnTo>
                  <a:lnTo>
                    <a:pt x="474" y="170"/>
                  </a:lnTo>
                  <a:lnTo>
                    <a:pt x="476" y="170"/>
                  </a:lnTo>
                  <a:lnTo>
                    <a:pt x="478" y="170"/>
                  </a:lnTo>
                  <a:lnTo>
                    <a:pt x="492" y="168"/>
                  </a:lnTo>
                  <a:lnTo>
                    <a:pt x="494" y="168"/>
                  </a:lnTo>
                  <a:lnTo>
                    <a:pt x="496"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6" y="126"/>
                  </a:lnTo>
                  <a:lnTo>
                    <a:pt x="524" y="126"/>
                  </a:lnTo>
                  <a:lnTo>
                    <a:pt x="512" y="120"/>
                  </a:lnTo>
                  <a:lnTo>
                    <a:pt x="512" y="120"/>
                  </a:lnTo>
                  <a:lnTo>
                    <a:pt x="504" y="118"/>
                  </a:lnTo>
                  <a:lnTo>
                    <a:pt x="492" y="110"/>
                  </a:lnTo>
                  <a:lnTo>
                    <a:pt x="492" y="110"/>
                  </a:lnTo>
                  <a:lnTo>
                    <a:pt x="486" y="106"/>
                  </a:lnTo>
                  <a:lnTo>
                    <a:pt x="484" y="102"/>
                  </a:lnTo>
                  <a:lnTo>
                    <a:pt x="484" y="104"/>
                  </a:lnTo>
                  <a:lnTo>
                    <a:pt x="484" y="104"/>
                  </a:lnTo>
                  <a:lnTo>
                    <a:pt x="482" y="108"/>
                  </a:lnTo>
                  <a:lnTo>
                    <a:pt x="480" y="108"/>
                  </a:lnTo>
                  <a:lnTo>
                    <a:pt x="480" y="108"/>
                  </a:lnTo>
                  <a:lnTo>
                    <a:pt x="476" y="110"/>
                  </a:lnTo>
                  <a:lnTo>
                    <a:pt x="470" y="112"/>
                  </a:lnTo>
                  <a:lnTo>
                    <a:pt x="468" y="112"/>
                  </a:lnTo>
                  <a:lnTo>
                    <a:pt x="468" y="110"/>
                  </a:lnTo>
                  <a:lnTo>
                    <a:pt x="468" y="110"/>
                  </a:lnTo>
                  <a:lnTo>
                    <a:pt x="456" y="102"/>
                  </a:lnTo>
                  <a:lnTo>
                    <a:pt x="446" y="110"/>
                  </a:lnTo>
                  <a:lnTo>
                    <a:pt x="446" y="110"/>
                  </a:lnTo>
                  <a:lnTo>
                    <a:pt x="440" y="116"/>
                  </a:lnTo>
                  <a:lnTo>
                    <a:pt x="438" y="120"/>
                  </a:lnTo>
                  <a:lnTo>
                    <a:pt x="444" y="132"/>
                  </a:lnTo>
                  <a:lnTo>
                    <a:pt x="444" y="132"/>
                  </a:lnTo>
                  <a:lnTo>
                    <a:pt x="446" y="136"/>
                  </a:lnTo>
                  <a:lnTo>
                    <a:pt x="444" y="138"/>
                  </a:lnTo>
                  <a:lnTo>
                    <a:pt x="444" y="138"/>
                  </a:lnTo>
                  <a:lnTo>
                    <a:pt x="440" y="142"/>
                  </a:lnTo>
                  <a:lnTo>
                    <a:pt x="434" y="144"/>
                  </a:lnTo>
                  <a:lnTo>
                    <a:pt x="428" y="146"/>
                  </a:lnTo>
                  <a:lnTo>
                    <a:pt x="428" y="146"/>
                  </a:lnTo>
                  <a:lnTo>
                    <a:pt x="422" y="148"/>
                  </a:lnTo>
                  <a:lnTo>
                    <a:pt x="418" y="146"/>
                  </a:lnTo>
                  <a:lnTo>
                    <a:pt x="416" y="144"/>
                  </a:lnTo>
                  <a:lnTo>
                    <a:pt x="414" y="140"/>
                  </a:lnTo>
                  <a:lnTo>
                    <a:pt x="392" y="120"/>
                  </a:lnTo>
                  <a:lnTo>
                    <a:pt x="392" y="120"/>
                  </a:lnTo>
                  <a:lnTo>
                    <a:pt x="382" y="114"/>
                  </a:lnTo>
                  <a:lnTo>
                    <a:pt x="376" y="108"/>
                  </a:lnTo>
                  <a:lnTo>
                    <a:pt x="376" y="108"/>
                  </a:lnTo>
                  <a:lnTo>
                    <a:pt x="374" y="104"/>
                  </a:lnTo>
                  <a:lnTo>
                    <a:pt x="374" y="100"/>
                  </a:lnTo>
                  <a:lnTo>
                    <a:pt x="374" y="100"/>
                  </a:lnTo>
                  <a:lnTo>
                    <a:pt x="372" y="92"/>
                  </a:lnTo>
                  <a:lnTo>
                    <a:pt x="370" y="86"/>
                  </a:lnTo>
                  <a:lnTo>
                    <a:pt x="366" y="88"/>
                  </a:lnTo>
                  <a:lnTo>
                    <a:pt x="364" y="90"/>
                  </a:lnTo>
                  <a:lnTo>
                    <a:pt x="364" y="90"/>
                  </a:lnTo>
                  <a:lnTo>
                    <a:pt x="366" y="94"/>
                  </a:lnTo>
                  <a:lnTo>
                    <a:pt x="368" y="98"/>
                  </a:lnTo>
                  <a:lnTo>
                    <a:pt x="368" y="100"/>
                  </a:lnTo>
                  <a:lnTo>
                    <a:pt x="370" y="100"/>
                  </a:lnTo>
                  <a:lnTo>
                    <a:pt x="368" y="102"/>
                  </a:lnTo>
                  <a:lnTo>
                    <a:pt x="358" y="120"/>
                  </a:lnTo>
                  <a:lnTo>
                    <a:pt x="340" y="116"/>
                  </a:lnTo>
                  <a:lnTo>
                    <a:pt x="336" y="114"/>
                  </a:lnTo>
                  <a:lnTo>
                    <a:pt x="336" y="114"/>
                  </a:lnTo>
                  <a:lnTo>
                    <a:pt x="336" y="112"/>
                  </a:lnTo>
                  <a:lnTo>
                    <a:pt x="336" y="112"/>
                  </a:lnTo>
                  <a:lnTo>
                    <a:pt x="336" y="106"/>
                  </a:lnTo>
                  <a:lnTo>
                    <a:pt x="336" y="100"/>
                  </a:lnTo>
                  <a:lnTo>
                    <a:pt x="332" y="94"/>
                  </a:lnTo>
                  <a:lnTo>
                    <a:pt x="318" y="84"/>
                  </a:lnTo>
                  <a:lnTo>
                    <a:pt x="316" y="82"/>
                  </a:lnTo>
                  <a:lnTo>
                    <a:pt x="316" y="82"/>
                  </a:lnTo>
                  <a:lnTo>
                    <a:pt x="314" y="84"/>
                  </a:lnTo>
                  <a:lnTo>
                    <a:pt x="312" y="86"/>
                  </a:lnTo>
                  <a:lnTo>
                    <a:pt x="298" y="84"/>
                  </a:lnTo>
                  <a:lnTo>
                    <a:pt x="298" y="84"/>
                  </a:lnTo>
                  <a:lnTo>
                    <a:pt x="292" y="82"/>
                  </a:lnTo>
                  <a:lnTo>
                    <a:pt x="288" y="80"/>
                  </a:lnTo>
                  <a:lnTo>
                    <a:pt x="288" y="80"/>
                  </a:lnTo>
                  <a:lnTo>
                    <a:pt x="288" y="76"/>
                  </a:lnTo>
                  <a:lnTo>
                    <a:pt x="288" y="70"/>
                  </a:lnTo>
                  <a:lnTo>
                    <a:pt x="290" y="68"/>
                  </a:lnTo>
                  <a:lnTo>
                    <a:pt x="284" y="56"/>
                  </a:lnTo>
                  <a:lnTo>
                    <a:pt x="256" y="58"/>
                  </a:lnTo>
                  <a:lnTo>
                    <a:pt x="256" y="58"/>
                  </a:lnTo>
                  <a:lnTo>
                    <a:pt x="256" y="64"/>
                  </a:lnTo>
                  <a:lnTo>
                    <a:pt x="254" y="68"/>
                  </a:lnTo>
                  <a:lnTo>
                    <a:pt x="254" y="68"/>
                  </a:lnTo>
                  <a:lnTo>
                    <a:pt x="252" y="70"/>
                  </a:lnTo>
                  <a:lnTo>
                    <a:pt x="248" y="72"/>
                  </a:lnTo>
                  <a:lnTo>
                    <a:pt x="248" y="72"/>
                  </a:lnTo>
                  <a:lnTo>
                    <a:pt x="240" y="72"/>
                  </a:lnTo>
                  <a:lnTo>
                    <a:pt x="234" y="68"/>
                  </a:lnTo>
                  <a:lnTo>
                    <a:pt x="234" y="66"/>
                  </a:lnTo>
                  <a:lnTo>
                    <a:pt x="234" y="66"/>
                  </a:lnTo>
                  <a:lnTo>
                    <a:pt x="234" y="66"/>
                  </a:lnTo>
                  <a:lnTo>
                    <a:pt x="226" y="56"/>
                  </a:lnTo>
                  <a:lnTo>
                    <a:pt x="224" y="48"/>
                  </a:lnTo>
                  <a:lnTo>
                    <a:pt x="220" y="40"/>
                  </a:lnTo>
                  <a:lnTo>
                    <a:pt x="212" y="46"/>
                  </a:lnTo>
                  <a:lnTo>
                    <a:pt x="212" y="46"/>
                  </a:lnTo>
                  <a:lnTo>
                    <a:pt x="202" y="50"/>
                  </a:lnTo>
                  <a:lnTo>
                    <a:pt x="200" y="50"/>
                  </a:lnTo>
                  <a:lnTo>
                    <a:pt x="196" y="48"/>
                  </a:lnTo>
                  <a:lnTo>
                    <a:pt x="194" y="46"/>
                  </a:lnTo>
                  <a:lnTo>
                    <a:pt x="186" y="48"/>
                  </a:lnTo>
                  <a:lnTo>
                    <a:pt x="164" y="54"/>
                  </a:lnTo>
                  <a:lnTo>
                    <a:pt x="164" y="54"/>
                  </a:lnTo>
                  <a:lnTo>
                    <a:pt x="158" y="58"/>
                  </a:lnTo>
                  <a:lnTo>
                    <a:pt x="152" y="58"/>
                  </a:lnTo>
                  <a:lnTo>
                    <a:pt x="150" y="58"/>
                  </a:lnTo>
                  <a:lnTo>
                    <a:pt x="150" y="58"/>
                  </a:lnTo>
                  <a:lnTo>
                    <a:pt x="140" y="56"/>
                  </a:lnTo>
                  <a:lnTo>
                    <a:pt x="134" y="52"/>
                  </a:lnTo>
                  <a:lnTo>
                    <a:pt x="120" y="42"/>
                  </a:lnTo>
                  <a:lnTo>
                    <a:pt x="104" y="1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1" name="Freeform 29"/>
            <p:cNvSpPr>
              <a:spLocks/>
            </p:cNvSpPr>
            <p:nvPr/>
          </p:nvSpPr>
          <p:spPr bwMode="auto">
            <a:xfrm>
              <a:off x="4756151" y="1421719"/>
              <a:ext cx="1139824" cy="1035051"/>
            </a:xfrm>
            <a:custGeom>
              <a:avLst/>
              <a:gdLst>
                <a:gd name="T0" fmla="*/ 706 w 718"/>
                <a:gd name="T1" fmla="*/ 302 h 652"/>
                <a:gd name="T2" fmla="*/ 710 w 718"/>
                <a:gd name="T3" fmla="*/ 274 h 652"/>
                <a:gd name="T4" fmla="*/ 692 w 718"/>
                <a:gd name="T5" fmla="*/ 234 h 652"/>
                <a:gd name="T6" fmla="*/ 666 w 718"/>
                <a:gd name="T7" fmla="*/ 248 h 652"/>
                <a:gd name="T8" fmla="*/ 644 w 718"/>
                <a:gd name="T9" fmla="*/ 272 h 652"/>
                <a:gd name="T10" fmla="*/ 618 w 718"/>
                <a:gd name="T11" fmla="*/ 318 h 652"/>
                <a:gd name="T12" fmla="*/ 536 w 718"/>
                <a:gd name="T13" fmla="*/ 334 h 652"/>
                <a:gd name="T14" fmla="*/ 508 w 718"/>
                <a:gd name="T15" fmla="*/ 290 h 652"/>
                <a:gd name="T16" fmla="*/ 496 w 718"/>
                <a:gd name="T17" fmla="*/ 278 h 652"/>
                <a:gd name="T18" fmla="*/ 388 w 718"/>
                <a:gd name="T19" fmla="*/ 236 h 652"/>
                <a:gd name="T20" fmla="*/ 330 w 718"/>
                <a:gd name="T21" fmla="*/ 232 h 652"/>
                <a:gd name="T22" fmla="*/ 258 w 718"/>
                <a:gd name="T23" fmla="*/ 110 h 652"/>
                <a:gd name="T24" fmla="*/ 108 w 718"/>
                <a:gd name="T25" fmla="*/ 12 h 652"/>
                <a:gd name="T26" fmla="*/ 80 w 718"/>
                <a:gd name="T27" fmla="*/ 0 h 652"/>
                <a:gd name="T28" fmla="*/ 34 w 718"/>
                <a:gd name="T29" fmla="*/ 12 h 652"/>
                <a:gd name="T30" fmla="*/ 8 w 718"/>
                <a:gd name="T31" fmla="*/ 38 h 652"/>
                <a:gd name="T32" fmla="*/ 0 w 718"/>
                <a:gd name="T33" fmla="*/ 52 h 652"/>
                <a:gd name="T34" fmla="*/ 10 w 718"/>
                <a:gd name="T35" fmla="*/ 86 h 652"/>
                <a:gd name="T36" fmla="*/ 38 w 718"/>
                <a:gd name="T37" fmla="*/ 76 h 652"/>
                <a:gd name="T38" fmla="*/ 74 w 718"/>
                <a:gd name="T39" fmla="*/ 94 h 652"/>
                <a:gd name="T40" fmla="*/ 96 w 718"/>
                <a:gd name="T41" fmla="*/ 140 h 652"/>
                <a:gd name="T42" fmla="*/ 124 w 718"/>
                <a:gd name="T43" fmla="*/ 148 h 652"/>
                <a:gd name="T44" fmla="*/ 170 w 718"/>
                <a:gd name="T45" fmla="*/ 124 h 652"/>
                <a:gd name="T46" fmla="*/ 214 w 718"/>
                <a:gd name="T47" fmla="*/ 110 h 652"/>
                <a:gd name="T48" fmla="*/ 238 w 718"/>
                <a:gd name="T49" fmla="*/ 196 h 652"/>
                <a:gd name="T50" fmla="*/ 240 w 718"/>
                <a:gd name="T51" fmla="*/ 250 h 652"/>
                <a:gd name="T52" fmla="*/ 232 w 718"/>
                <a:gd name="T53" fmla="*/ 284 h 652"/>
                <a:gd name="T54" fmla="*/ 222 w 718"/>
                <a:gd name="T55" fmla="*/ 312 h 652"/>
                <a:gd name="T56" fmla="*/ 228 w 718"/>
                <a:gd name="T57" fmla="*/ 332 h 652"/>
                <a:gd name="T58" fmla="*/ 206 w 718"/>
                <a:gd name="T59" fmla="*/ 364 h 652"/>
                <a:gd name="T60" fmla="*/ 168 w 718"/>
                <a:gd name="T61" fmla="*/ 402 h 652"/>
                <a:gd name="T62" fmla="*/ 148 w 718"/>
                <a:gd name="T63" fmla="*/ 414 h 652"/>
                <a:gd name="T64" fmla="*/ 160 w 718"/>
                <a:gd name="T65" fmla="*/ 468 h 652"/>
                <a:gd name="T66" fmla="*/ 182 w 718"/>
                <a:gd name="T67" fmla="*/ 512 h 652"/>
                <a:gd name="T68" fmla="*/ 226 w 718"/>
                <a:gd name="T69" fmla="*/ 528 h 652"/>
                <a:gd name="T70" fmla="*/ 254 w 718"/>
                <a:gd name="T71" fmla="*/ 560 h 652"/>
                <a:gd name="T72" fmla="*/ 274 w 718"/>
                <a:gd name="T73" fmla="*/ 560 h 652"/>
                <a:gd name="T74" fmla="*/ 308 w 718"/>
                <a:gd name="T75" fmla="*/ 552 h 652"/>
                <a:gd name="T76" fmla="*/ 334 w 718"/>
                <a:gd name="T77" fmla="*/ 546 h 652"/>
                <a:gd name="T78" fmla="*/ 346 w 718"/>
                <a:gd name="T79" fmla="*/ 562 h 652"/>
                <a:gd name="T80" fmla="*/ 360 w 718"/>
                <a:gd name="T81" fmla="*/ 574 h 652"/>
                <a:gd name="T82" fmla="*/ 364 w 718"/>
                <a:gd name="T83" fmla="*/ 564 h 652"/>
                <a:gd name="T84" fmla="*/ 402 w 718"/>
                <a:gd name="T85" fmla="*/ 562 h 652"/>
                <a:gd name="T86" fmla="*/ 422 w 718"/>
                <a:gd name="T87" fmla="*/ 590 h 652"/>
                <a:gd name="T88" fmla="*/ 426 w 718"/>
                <a:gd name="T89" fmla="*/ 584 h 652"/>
                <a:gd name="T90" fmla="*/ 458 w 718"/>
                <a:gd name="T91" fmla="*/ 624 h 652"/>
                <a:gd name="T92" fmla="*/ 470 w 718"/>
                <a:gd name="T93" fmla="*/ 602 h 652"/>
                <a:gd name="T94" fmla="*/ 478 w 718"/>
                <a:gd name="T95" fmla="*/ 594 h 652"/>
                <a:gd name="T96" fmla="*/ 490 w 718"/>
                <a:gd name="T97" fmla="*/ 594 h 652"/>
                <a:gd name="T98" fmla="*/ 498 w 718"/>
                <a:gd name="T99" fmla="*/ 618 h 652"/>
                <a:gd name="T100" fmla="*/ 538 w 718"/>
                <a:gd name="T101" fmla="*/ 652 h 652"/>
                <a:gd name="T102" fmla="*/ 544 w 718"/>
                <a:gd name="T103" fmla="*/ 638 h 652"/>
                <a:gd name="T104" fmla="*/ 556 w 718"/>
                <a:gd name="T105" fmla="*/ 618 h 652"/>
                <a:gd name="T106" fmla="*/ 592 w 718"/>
                <a:gd name="T107" fmla="*/ 596 h 652"/>
                <a:gd name="T108" fmla="*/ 612 w 718"/>
                <a:gd name="T109" fmla="*/ 606 h 652"/>
                <a:gd name="T110" fmla="*/ 610 w 718"/>
                <a:gd name="T111" fmla="*/ 618 h 652"/>
                <a:gd name="T112" fmla="*/ 640 w 718"/>
                <a:gd name="T113" fmla="*/ 630 h 652"/>
                <a:gd name="T114" fmla="*/ 624 w 718"/>
                <a:gd name="T115" fmla="*/ 562 h 652"/>
                <a:gd name="T116" fmla="*/ 616 w 718"/>
                <a:gd name="T117" fmla="*/ 518 h 652"/>
                <a:gd name="T118" fmla="*/ 650 w 718"/>
                <a:gd name="T119" fmla="*/ 482 h 652"/>
                <a:gd name="T120" fmla="*/ 692 w 718"/>
                <a:gd name="T121" fmla="*/ 486 h 652"/>
                <a:gd name="T122" fmla="*/ 714 w 718"/>
                <a:gd name="T123" fmla="*/ 45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8" h="652">
                  <a:moveTo>
                    <a:pt x="716" y="382"/>
                  </a:moveTo>
                  <a:lnTo>
                    <a:pt x="704" y="302"/>
                  </a:lnTo>
                  <a:lnTo>
                    <a:pt x="706" y="302"/>
                  </a:lnTo>
                  <a:lnTo>
                    <a:pt x="706" y="302"/>
                  </a:lnTo>
                  <a:lnTo>
                    <a:pt x="706" y="302"/>
                  </a:lnTo>
                  <a:lnTo>
                    <a:pt x="712" y="290"/>
                  </a:lnTo>
                  <a:lnTo>
                    <a:pt x="714" y="284"/>
                  </a:lnTo>
                  <a:lnTo>
                    <a:pt x="714" y="280"/>
                  </a:lnTo>
                  <a:lnTo>
                    <a:pt x="710" y="274"/>
                  </a:lnTo>
                  <a:lnTo>
                    <a:pt x="710" y="274"/>
                  </a:lnTo>
                  <a:lnTo>
                    <a:pt x="704" y="270"/>
                  </a:lnTo>
                  <a:lnTo>
                    <a:pt x="700" y="260"/>
                  </a:lnTo>
                  <a:lnTo>
                    <a:pt x="700" y="250"/>
                  </a:lnTo>
                  <a:lnTo>
                    <a:pt x="700" y="234"/>
                  </a:lnTo>
                  <a:lnTo>
                    <a:pt x="692" y="234"/>
                  </a:lnTo>
                  <a:lnTo>
                    <a:pt x="692" y="234"/>
                  </a:lnTo>
                  <a:lnTo>
                    <a:pt x="684" y="236"/>
                  </a:lnTo>
                  <a:lnTo>
                    <a:pt x="674" y="240"/>
                  </a:lnTo>
                  <a:lnTo>
                    <a:pt x="674" y="240"/>
                  </a:lnTo>
                  <a:lnTo>
                    <a:pt x="666" y="248"/>
                  </a:lnTo>
                  <a:lnTo>
                    <a:pt x="662" y="254"/>
                  </a:lnTo>
                  <a:lnTo>
                    <a:pt x="662" y="254"/>
                  </a:lnTo>
                  <a:lnTo>
                    <a:pt x="660" y="262"/>
                  </a:lnTo>
                  <a:lnTo>
                    <a:pt x="652" y="268"/>
                  </a:lnTo>
                  <a:lnTo>
                    <a:pt x="644" y="272"/>
                  </a:lnTo>
                  <a:lnTo>
                    <a:pt x="632" y="276"/>
                  </a:lnTo>
                  <a:lnTo>
                    <a:pt x="628" y="302"/>
                  </a:lnTo>
                  <a:lnTo>
                    <a:pt x="628" y="302"/>
                  </a:lnTo>
                  <a:lnTo>
                    <a:pt x="626" y="302"/>
                  </a:lnTo>
                  <a:lnTo>
                    <a:pt x="618" y="318"/>
                  </a:lnTo>
                  <a:lnTo>
                    <a:pt x="618" y="320"/>
                  </a:lnTo>
                  <a:lnTo>
                    <a:pt x="616" y="320"/>
                  </a:lnTo>
                  <a:lnTo>
                    <a:pt x="616" y="320"/>
                  </a:lnTo>
                  <a:lnTo>
                    <a:pt x="536" y="334"/>
                  </a:lnTo>
                  <a:lnTo>
                    <a:pt x="536" y="334"/>
                  </a:lnTo>
                  <a:lnTo>
                    <a:pt x="534" y="334"/>
                  </a:lnTo>
                  <a:lnTo>
                    <a:pt x="534" y="334"/>
                  </a:lnTo>
                  <a:lnTo>
                    <a:pt x="510" y="308"/>
                  </a:lnTo>
                  <a:lnTo>
                    <a:pt x="518" y="302"/>
                  </a:lnTo>
                  <a:lnTo>
                    <a:pt x="508" y="290"/>
                  </a:lnTo>
                  <a:lnTo>
                    <a:pt x="498" y="282"/>
                  </a:lnTo>
                  <a:lnTo>
                    <a:pt x="496" y="280"/>
                  </a:lnTo>
                  <a:lnTo>
                    <a:pt x="496" y="280"/>
                  </a:lnTo>
                  <a:lnTo>
                    <a:pt x="496" y="280"/>
                  </a:lnTo>
                  <a:lnTo>
                    <a:pt x="496" y="278"/>
                  </a:lnTo>
                  <a:lnTo>
                    <a:pt x="492" y="258"/>
                  </a:lnTo>
                  <a:lnTo>
                    <a:pt x="470" y="258"/>
                  </a:lnTo>
                  <a:lnTo>
                    <a:pt x="470" y="258"/>
                  </a:lnTo>
                  <a:lnTo>
                    <a:pt x="452" y="246"/>
                  </a:lnTo>
                  <a:lnTo>
                    <a:pt x="388" y="236"/>
                  </a:lnTo>
                  <a:lnTo>
                    <a:pt x="336" y="234"/>
                  </a:lnTo>
                  <a:lnTo>
                    <a:pt x="334" y="234"/>
                  </a:lnTo>
                  <a:lnTo>
                    <a:pt x="334" y="234"/>
                  </a:lnTo>
                  <a:lnTo>
                    <a:pt x="332" y="234"/>
                  </a:lnTo>
                  <a:lnTo>
                    <a:pt x="330" y="232"/>
                  </a:lnTo>
                  <a:lnTo>
                    <a:pt x="298" y="164"/>
                  </a:lnTo>
                  <a:lnTo>
                    <a:pt x="298" y="164"/>
                  </a:lnTo>
                  <a:lnTo>
                    <a:pt x="286" y="146"/>
                  </a:lnTo>
                  <a:lnTo>
                    <a:pt x="258" y="110"/>
                  </a:lnTo>
                  <a:lnTo>
                    <a:pt x="258" y="110"/>
                  </a:lnTo>
                  <a:lnTo>
                    <a:pt x="230" y="76"/>
                  </a:lnTo>
                  <a:lnTo>
                    <a:pt x="216" y="62"/>
                  </a:lnTo>
                  <a:lnTo>
                    <a:pt x="170" y="18"/>
                  </a:lnTo>
                  <a:lnTo>
                    <a:pt x="164" y="14"/>
                  </a:lnTo>
                  <a:lnTo>
                    <a:pt x="108" y="12"/>
                  </a:lnTo>
                  <a:lnTo>
                    <a:pt x="106" y="12"/>
                  </a:lnTo>
                  <a:lnTo>
                    <a:pt x="106" y="10"/>
                  </a:lnTo>
                  <a:lnTo>
                    <a:pt x="106" y="10"/>
                  </a:lnTo>
                  <a:lnTo>
                    <a:pt x="94" y="6"/>
                  </a:lnTo>
                  <a:lnTo>
                    <a:pt x="80" y="0"/>
                  </a:lnTo>
                  <a:lnTo>
                    <a:pt x="80" y="0"/>
                  </a:lnTo>
                  <a:lnTo>
                    <a:pt x="76" y="0"/>
                  </a:lnTo>
                  <a:lnTo>
                    <a:pt x="70" y="0"/>
                  </a:lnTo>
                  <a:lnTo>
                    <a:pt x="54" y="4"/>
                  </a:lnTo>
                  <a:lnTo>
                    <a:pt x="34" y="12"/>
                  </a:lnTo>
                  <a:lnTo>
                    <a:pt x="8" y="24"/>
                  </a:lnTo>
                  <a:lnTo>
                    <a:pt x="6" y="26"/>
                  </a:lnTo>
                  <a:lnTo>
                    <a:pt x="8" y="36"/>
                  </a:lnTo>
                  <a:lnTo>
                    <a:pt x="8" y="36"/>
                  </a:lnTo>
                  <a:lnTo>
                    <a:pt x="8" y="38"/>
                  </a:lnTo>
                  <a:lnTo>
                    <a:pt x="8" y="38"/>
                  </a:lnTo>
                  <a:lnTo>
                    <a:pt x="8" y="38"/>
                  </a:lnTo>
                  <a:lnTo>
                    <a:pt x="2" y="52"/>
                  </a:lnTo>
                  <a:lnTo>
                    <a:pt x="2" y="52"/>
                  </a:lnTo>
                  <a:lnTo>
                    <a:pt x="0" y="52"/>
                  </a:lnTo>
                  <a:lnTo>
                    <a:pt x="0" y="62"/>
                  </a:lnTo>
                  <a:lnTo>
                    <a:pt x="0" y="62"/>
                  </a:lnTo>
                  <a:lnTo>
                    <a:pt x="0" y="72"/>
                  </a:lnTo>
                  <a:lnTo>
                    <a:pt x="4" y="82"/>
                  </a:lnTo>
                  <a:lnTo>
                    <a:pt x="10" y="86"/>
                  </a:lnTo>
                  <a:lnTo>
                    <a:pt x="22" y="86"/>
                  </a:lnTo>
                  <a:lnTo>
                    <a:pt x="32" y="88"/>
                  </a:lnTo>
                  <a:lnTo>
                    <a:pt x="36" y="86"/>
                  </a:lnTo>
                  <a:lnTo>
                    <a:pt x="36" y="86"/>
                  </a:lnTo>
                  <a:lnTo>
                    <a:pt x="38" y="76"/>
                  </a:lnTo>
                  <a:lnTo>
                    <a:pt x="42" y="70"/>
                  </a:lnTo>
                  <a:lnTo>
                    <a:pt x="50" y="70"/>
                  </a:lnTo>
                  <a:lnTo>
                    <a:pt x="78" y="78"/>
                  </a:lnTo>
                  <a:lnTo>
                    <a:pt x="84" y="80"/>
                  </a:lnTo>
                  <a:lnTo>
                    <a:pt x="74" y="94"/>
                  </a:lnTo>
                  <a:lnTo>
                    <a:pt x="74" y="114"/>
                  </a:lnTo>
                  <a:lnTo>
                    <a:pt x="74" y="114"/>
                  </a:lnTo>
                  <a:lnTo>
                    <a:pt x="76" y="118"/>
                  </a:lnTo>
                  <a:lnTo>
                    <a:pt x="80" y="124"/>
                  </a:lnTo>
                  <a:lnTo>
                    <a:pt x="96" y="140"/>
                  </a:lnTo>
                  <a:lnTo>
                    <a:pt x="96" y="140"/>
                  </a:lnTo>
                  <a:lnTo>
                    <a:pt x="108" y="148"/>
                  </a:lnTo>
                  <a:lnTo>
                    <a:pt x="116" y="150"/>
                  </a:lnTo>
                  <a:lnTo>
                    <a:pt x="120" y="150"/>
                  </a:lnTo>
                  <a:lnTo>
                    <a:pt x="124" y="148"/>
                  </a:lnTo>
                  <a:lnTo>
                    <a:pt x="138" y="134"/>
                  </a:lnTo>
                  <a:lnTo>
                    <a:pt x="148" y="128"/>
                  </a:lnTo>
                  <a:lnTo>
                    <a:pt x="148" y="128"/>
                  </a:lnTo>
                  <a:lnTo>
                    <a:pt x="148" y="128"/>
                  </a:lnTo>
                  <a:lnTo>
                    <a:pt x="170" y="124"/>
                  </a:lnTo>
                  <a:lnTo>
                    <a:pt x="176" y="110"/>
                  </a:lnTo>
                  <a:lnTo>
                    <a:pt x="194" y="100"/>
                  </a:lnTo>
                  <a:lnTo>
                    <a:pt x="212" y="11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34" y="232"/>
                  </a:lnTo>
                  <a:lnTo>
                    <a:pt x="240" y="250"/>
                  </a:lnTo>
                  <a:lnTo>
                    <a:pt x="242" y="258"/>
                  </a:lnTo>
                  <a:lnTo>
                    <a:pt x="240" y="272"/>
                  </a:lnTo>
                  <a:lnTo>
                    <a:pt x="240" y="272"/>
                  </a:lnTo>
                  <a:lnTo>
                    <a:pt x="240" y="274"/>
                  </a:lnTo>
                  <a:lnTo>
                    <a:pt x="232" y="284"/>
                  </a:lnTo>
                  <a:lnTo>
                    <a:pt x="232" y="286"/>
                  </a:lnTo>
                  <a:lnTo>
                    <a:pt x="232" y="286"/>
                  </a:lnTo>
                  <a:lnTo>
                    <a:pt x="232" y="286"/>
                  </a:lnTo>
                  <a:lnTo>
                    <a:pt x="224" y="294"/>
                  </a:lnTo>
                  <a:lnTo>
                    <a:pt x="222" y="312"/>
                  </a:lnTo>
                  <a:lnTo>
                    <a:pt x="228" y="330"/>
                  </a:lnTo>
                  <a:lnTo>
                    <a:pt x="228" y="330"/>
                  </a:lnTo>
                  <a:lnTo>
                    <a:pt x="228" y="332"/>
                  </a:lnTo>
                  <a:lnTo>
                    <a:pt x="228" y="332"/>
                  </a:lnTo>
                  <a:lnTo>
                    <a:pt x="228" y="332"/>
                  </a:lnTo>
                  <a:lnTo>
                    <a:pt x="222" y="360"/>
                  </a:lnTo>
                  <a:lnTo>
                    <a:pt x="218" y="364"/>
                  </a:lnTo>
                  <a:lnTo>
                    <a:pt x="218" y="364"/>
                  </a:lnTo>
                  <a:lnTo>
                    <a:pt x="214" y="366"/>
                  </a:lnTo>
                  <a:lnTo>
                    <a:pt x="206" y="364"/>
                  </a:lnTo>
                  <a:lnTo>
                    <a:pt x="206" y="364"/>
                  </a:lnTo>
                  <a:lnTo>
                    <a:pt x="198" y="356"/>
                  </a:lnTo>
                  <a:lnTo>
                    <a:pt x="190" y="358"/>
                  </a:lnTo>
                  <a:lnTo>
                    <a:pt x="180" y="370"/>
                  </a:lnTo>
                  <a:lnTo>
                    <a:pt x="168" y="402"/>
                  </a:lnTo>
                  <a:lnTo>
                    <a:pt x="168" y="404"/>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4" y="560"/>
                  </a:lnTo>
                  <a:lnTo>
                    <a:pt x="258" y="562"/>
                  </a:lnTo>
                  <a:lnTo>
                    <a:pt x="262" y="562"/>
                  </a:lnTo>
                  <a:lnTo>
                    <a:pt x="266" y="564"/>
                  </a:lnTo>
                  <a:lnTo>
                    <a:pt x="274" y="560"/>
                  </a:lnTo>
                  <a:lnTo>
                    <a:pt x="274" y="560"/>
                  </a:lnTo>
                  <a:lnTo>
                    <a:pt x="282" y="558"/>
                  </a:lnTo>
                  <a:lnTo>
                    <a:pt x="292" y="554"/>
                  </a:lnTo>
                  <a:lnTo>
                    <a:pt x="296" y="552"/>
                  </a:lnTo>
                  <a:lnTo>
                    <a:pt x="308" y="552"/>
                  </a:lnTo>
                  <a:lnTo>
                    <a:pt x="308" y="552"/>
                  </a:lnTo>
                  <a:lnTo>
                    <a:pt x="312" y="552"/>
                  </a:lnTo>
                  <a:lnTo>
                    <a:pt x="316" y="554"/>
                  </a:lnTo>
                  <a:lnTo>
                    <a:pt x="332" y="544"/>
                  </a:lnTo>
                  <a:lnTo>
                    <a:pt x="334" y="544"/>
                  </a:lnTo>
                  <a:lnTo>
                    <a:pt x="334" y="546"/>
                  </a:lnTo>
                  <a:lnTo>
                    <a:pt x="336" y="544"/>
                  </a:lnTo>
                  <a:lnTo>
                    <a:pt x="338" y="546"/>
                  </a:lnTo>
                  <a:lnTo>
                    <a:pt x="338" y="546"/>
                  </a:lnTo>
                  <a:lnTo>
                    <a:pt x="344" y="556"/>
                  </a:lnTo>
                  <a:lnTo>
                    <a:pt x="346" y="562"/>
                  </a:lnTo>
                  <a:lnTo>
                    <a:pt x="354" y="574"/>
                  </a:lnTo>
                  <a:lnTo>
                    <a:pt x="360" y="576"/>
                  </a:lnTo>
                  <a:lnTo>
                    <a:pt x="360" y="576"/>
                  </a:lnTo>
                  <a:lnTo>
                    <a:pt x="362" y="576"/>
                  </a:lnTo>
                  <a:lnTo>
                    <a:pt x="360" y="574"/>
                  </a:lnTo>
                  <a:lnTo>
                    <a:pt x="360" y="574"/>
                  </a:lnTo>
                  <a:lnTo>
                    <a:pt x="360" y="570"/>
                  </a:lnTo>
                  <a:lnTo>
                    <a:pt x="360" y="566"/>
                  </a:lnTo>
                  <a:lnTo>
                    <a:pt x="360" y="566"/>
                  </a:lnTo>
                  <a:lnTo>
                    <a:pt x="364" y="564"/>
                  </a:lnTo>
                  <a:lnTo>
                    <a:pt x="370" y="562"/>
                  </a:lnTo>
                  <a:lnTo>
                    <a:pt x="398" y="562"/>
                  </a:lnTo>
                  <a:lnTo>
                    <a:pt x="400" y="562"/>
                  </a:lnTo>
                  <a:lnTo>
                    <a:pt x="402" y="562"/>
                  </a:lnTo>
                  <a:lnTo>
                    <a:pt x="402" y="562"/>
                  </a:lnTo>
                  <a:lnTo>
                    <a:pt x="402" y="562"/>
                  </a:lnTo>
                  <a:lnTo>
                    <a:pt x="412" y="580"/>
                  </a:lnTo>
                  <a:lnTo>
                    <a:pt x="410" y="588"/>
                  </a:lnTo>
                  <a:lnTo>
                    <a:pt x="410" y="588"/>
                  </a:lnTo>
                  <a:lnTo>
                    <a:pt x="422" y="590"/>
                  </a:lnTo>
                  <a:lnTo>
                    <a:pt x="422" y="590"/>
                  </a:lnTo>
                  <a:lnTo>
                    <a:pt x="422" y="590"/>
                  </a:lnTo>
                  <a:lnTo>
                    <a:pt x="422" y="588"/>
                  </a:lnTo>
                  <a:lnTo>
                    <a:pt x="422" y="586"/>
                  </a:lnTo>
                  <a:lnTo>
                    <a:pt x="426" y="584"/>
                  </a:lnTo>
                  <a:lnTo>
                    <a:pt x="454" y="602"/>
                  </a:lnTo>
                  <a:lnTo>
                    <a:pt x="454" y="602"/>
                  </a:lnTo>
                  <a:lnTo>
                    <a:pt x="456" y="608"/>
                  </a:lnTo>
                  <a:lnTo>
                    <a:pt x="458" y="612"/>
                  </a:lnTo>
                  <a:lnTo>
                    <a:pt x="458" y="624"/>
                  </a:lnTo>
                  <a:lnTo>
                    <a:pt x="468" y="626"/>
                  </a:lnTo>
                  <a:lnTo>
                    <a:pt x="474" y="616"/>
                  </a:lnTo>
                  <a:lnTo>
                    <a:pt x="474" y="616"/>
                  </a:lnTo>
                  <a:lnTo>
                    <a:pt x="470" y="608"/>
                  </a:lnTo>
                  <a:lnTo>
                    <a:pt x="470" y="602"/>
                  </a:lnTo>
                  <a:lnTo>
                    <a:pt x="470" y="602"/>
                  </a:lnTo>
                  <a:lnTo>
                    <a:pt x="472" y="598"/>
                  </a:lnTo>
                  <a:lnTo>
                    <a:pt x="474" y="596"/>
                  </a:lnTo>
                  <a:lnTo>
                    <a:pt x="478" y="594"/>
                  </a:lnTo>
                  <a:lnTo>
                    <a:pt x="478" y="594"/>
                  </a:lnTo>
                  <a:lnTo>
                    <a:pt x="478" y="592"/>
                  </a:lnTo>
                  <a:lnTo>
                    <a:pt x="480" y="590"/>
                  </a:lnTo>
                  <a:lnTo>
                    <a:pt x="486" y="590"/>
                  </a:lnTo>
                  <a:lnTo>
                    <a:pt x="486" y="590"/>
                  </a:lnTo>
                  <a:lnTo>
                    <a:pt x="490" y="594"/>
                  </a:lnTo>
                  <a:lnTo>
                    <a:pt x="492" y="598"/>
                  </a:lnTo>
                  <a:lnTo>
                    <a:pt x="496" y="614"/>
                  </a:lnTo>
                  <a:lnTo>
                    <a:pt x="496" y="616"/>
                  </a:lnTo>
                  <a:lnTo>
                    <a:pt x="498" y="618"/>
                  </a:lnTo>
                  <a:lnTo>
                    <a:pt x="498" y="618"/>
                  </a:lnTo>
                  <a:lnTo>
                    <a:pt x="502" y="622"/>
                  </a:lnTo>
                  <a:lnTo>
                    <a:pt x="510" y="626"/>
                  </a:lnTo>
                  <a:lnTo>
                    <a:pt x="510" y="626"/>
                  </a:lnTo>
                  <a:lnTo>
                    <a:pt x="512" y="626"/>
                  </a:lnTo>
                  <a:lnTo>
                    <a:pt x="538" y="652"/>
                  </a:lnTo>
                  <a:lnTo>
                    <a:pt x="538" y="652"/>
                  </a:lnTo>
                  <a:lnTo>
                    <a:pt x="550" y="648"/>
                  </a:lnTo>
                  <a:lnTo>
                    <a:pt x="548" y="644"/>
                  </a:lnTo>
                  <a:lnTo>
                    <a:pt x="548" y="644"/>
                  </a:lnTo>
                  <a:lnTo>
                    <a:pt x="544" y="638"/>
                  </a:lnTo>
                  <a:lnTo>
                    <a:pt x="544" y="634"/>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08" y="596"/>
                  </a:lnTo>
                  <a:lnTo>
                    <a:pt x="610" y="600"/>
                  </a:lnTo>
                  <a:lnTo>
                    <a:pt x="612" y="606"/>
                  </a:lnTo>
                  <a:lnTo>
                    <a:pt x="612" y="606"/>
                  </a:lnTo>
                  <a:lnTo>
                    <a:pt x="610" y="610"/>
                  </a:lnTo>
                  <a:lnTo>
                    <a:pt x="606" y="616"/>
                  </a:lnTo>
                  <a:lnTo>
                    <a:pt x="610" y="618"/>
                  </a:lnTo>
                  <a:lnTo>
                    <a:pt x="610" y="618"/>
                  </a:lnTo>
                  <a:lnTo>
                    <a:pt x="620" y="622"/>
                  </a:lnTo>
                  <a:lnTo>
                    <a:pt x="628" y="626"/>
                  </a:lnTo>
                  <a:lnTo>
                    <a:pt x="630" y="626"/>
                  </a:lnTo>
                  <a:lnTo>
                    <a:pt x="630" y="626"/>
                  </a:lnTo>
                  <a:lnTo>
                    <a:pt x="640" y="630"/>
                  </a:lnTo>
                  <a:lnTo>
                    <a:pt x="648" y="630"/>
                  </a:lnTo>
                  <a:lnTo>
                    <a:pt x="636" y="572"/>
                  </a:lnTo>
                  <a:lnTo>
                    <a:pt x="636" y="572"/>
                  </a:lnTo>
                  <a:lnTo>
                    <a:pt x="630" y="568"/>
                  </a:lnTo>
                  <a:lnTo>
                    <a:pt x="624" y="562"/>
                  </a:lnTo>
                  <a:lnTo>
                    <a:pt x="614" y="546"/>
                  </a:lnTo>
                  <a:lnTo>
                    <a:pt x="614" y="546"/>
                  </a:lnTo>
                  <a:lnTo>
                    <a:pt x="610" y="538"/>
                  </a:lnTo>
                  <a:lnTo>
                    <a:pt x="612" y="528"/>
                  </a:lnTo>
                  <a:lnTo>
                    <a:pt x="616" y="518"/>
                  </a:lnTo>
                  <a:lnTo>
                    <a:pt x="624" y="506"/>
                  </a:lnTo>
                  <a:lnTo>
                    <a:pt x="624" y="506"/>
                  </a:lnTo>
                  <a:lnTo>
                    <a:pt x="636" y="494"/>
                  </a:lnTo>
                  <a:lnTo>
                    <a:pt x="650" y="482"/>
                  </a:lnTo>
                  <a:lnTo>
                    <a:pt x="650" y="482"/>
                  </a:lnTo>
                  <a:lnTo>
                    <a:pt x="650" y="482"/>
                  </a:lnTo>
                  <a:lnTo>
                    <a:pt x="662" y="482"/>
                  </a:lnTo>
                  <a:lnTo>
                    <a:pt x="662" y="482"/>
                  </a:lnTo>
                  <a:lnTo>
                    <a:pt x="672" y="486"/>
                  </a:lnTo>
                  <a:lnTo>
                    <a:pt x="692" y="486"/>
                  </a:lnTo>
                  <a:lnTo>
                    <a:pt x="692" y="486"/>
                  </a:lnTo>
                  <a:lnTo>
                    <a:pt x="698" y="482"/>
                  </a:lnTo>
                  <a:lnTo>
                    <a:pt x="704" y="476"/>
                  </a:lnTo>
                  <a:lnTo>
                    <a:pt x="714" y="452"/>
                  </a:lnTo>
                  <a:lnTo>
                    <a:pt x="714" y="452"/>
                  </a:lnTo>
                  <a:lnTo>
                    <a:pt x="718" y="442"/>
                  </a:lnTo>
                  <a:lnTo>
                    <a:pt x="718" y="426"/>
                  </a:lnTo>
                  <a:lnTo>
                    <a:pt x="716" y="382"/>
                  </a:lnTo>
                  <a:lnTo>
                    <a:pt x="716" y="38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2" name="Freeform 30"/>
            <p:cNvSpPr>
              <a:spLocks/>
            </p:cNvSpPr>
            <p:nvPr/>
          </p:nvSpPr>
          <p:spPr bwMode="auto">
            <a:xfrm>
              <a:off x="4530725" y="3279094"/>
              <a:ext cx="688975" cy="431800"/>
            </a:xfrm>
            <a:custGeom>
              <a:avLst/>
              <a:gdLst>
                <a:gd name="T0" fmla="*/ 396 w 434"/>
                <a:gd name="T1" fmla="*/ 8 h 272"/>
                <a:gd name="T2" fmla="*/ 358 w 434"/>
                <a:gd name="T3" fmla="*/ 12 h 272"/>
                <a:gd name="T4" fmla="*/ 314 w 434"/>
                <a:gd name="T5" fmla="*/ 0 h 272"/>
                <a:gd name="T6" fmla="*/ 272 w 434"/>
                <a:gd name="T7" fmla="*/ 60 h 272"/>
                <a:gd name="T8" fmla="*/ 246 w 434"/>
                <a:gd name="T9" fmla="*/ 64 h 272"/>
                <a:gd name="T10" fmla="*/ 218 w 434"/>
                <a:gd name="T11" fmla="*/ 60 h 272"/>
                <a:gd name="T12" fmla="*/ 208 w 434"/>
                <a:gd name="T13" fmla="*/ 2 h 272"/>
                <a:gd name="T14" fmla="*/ 150 w 434"/>
                <a:gd name="T15" fmla="*/ 20 h 272"/>
                <a:gd name="T16" fmla="*/ 144 w 434"/>
                <a:gd name="T17" fmla="*/ 0 h 272"/>
                <a:gd name="T18" fmla="*/ 118 w 434"/>
                <a:gd name="T19" fmla="*/ 20 h 272"/>
                <a:gd name="T20" fmla="*/ 102 w 434"/>
                <a:gd name="T21" fmla="*/ 24 h 272"/>
                <a:gd name="T22" fmla="*/ 12 w 434"/>
                <a:gd name="T23" fmla="*/ 128 h 272"/>
                <a:gd name="T24" fmla="*/ 22 w 434"/>
                <a:gd name="T25" fmla="*/ 152 h 272"/>
                <a:gd name="T26" fmla="*/ 20 w 434"/>
                <a:gd name="T27" fmla="*/ 156 h 272"/>
                <a:gd name="T28" fmla="*/ 24 w 434"/>
                <a:gd name="T29" fmla="*/ 172 h 272"/>
                <a:gd name="T30" fmla="*/ 34 w 434"/>
                <a:gd name="T31" fmla="*/ 206 h 272"/>
                <a:gd name="T32" fmla="*/ 0 w 434"/>
                <a:gd name="T33" fmla="*/ 236 h 272"/>
                <a:gd name="T34" fmla="*/ 18 w 434"/>
                <a:gd name="T35" fmla="*/ 248 h 272"/>
                <a:gd name="T36" fmla="*/ 18 w 434"/>
                <a:gd name="T37" fmla="*/ 252 h 272"/>
                <a:gd name="T38" fmla="*/ 64 w 434"/>
                <a:gd name="T39" fmla="*/ 272 h 272"/>
                <a:gd name="T40" fmla="*/ 92 w 434"/>
                <a:gd name="T41" fmla="*/ 230 h 272"/>
                <a:gd name="T42" fmla="*/ 118 w 434"/>
                <a:gd name="T43" fmla="*/ 242 h 272"/>
                <a:gd name="T44" fmla="*/ 118 w 434"/>
                <a:gd name="T45" fmla="*/ 244 h 272"/>
                <a:gd name="T46" fmla="*/ 118 w 434"/>
                <a:gd name="T47" fmla="*/ 260 h 272"/>
                <a:gd name="T48" fmla="*/ 148 w 434"/>
                <a:gd name="T49" fmla="*/ 264 h 272"/>
                <a:gd name="T50" fmla="*/ 170 w 434"/>
                <a:gd name="T51" fmla="*/ 256 h 272"/>
                <a:gd name="T52" fmla="*/ 184 w 434"/>
                <a:gd name="T53" fmla="*/ 252 h 272"/>
                <a:gd name="T54" fmla="*/ 202 w 434"/>
                <a:gd name="T55" fmla="*/ 258 h 272"/>
                <a:gd name="T56" fmla="*/ 214 w 434"/>
                <a:gd name="T57" fmla="*/ 248 h 272"/>
                <a:gd name="T58" fmla="*/ 220 w 434"/>
                <a:gd name="T59" fmla="*/ 242 h 272"/>
                <a:gd name="T60" fmla="*/ 230 w 434"/>
                <a:gd name="T61" fmla="*/ 228 h 272"/>
                <a:gd name="T62" fmla="*/ 250 w 434"/>
                <a:gd name="T63" fmla="*/ 212 h 272"/>
                <a:gd name="T64" fmla="*/ 258 w 434"/>
                <a:gd name="T65" fmla="*/ 216 h 272"/>
                <a:gd name="T66" fmla="*/ 268 w 434"/>
                <a:gd name="T67" fmla="*/ 176 h 272"/>
                <a:gd name="T68" fmla="*/ 280 w 434"/>
                <a:gd name="T69" fmla="*/ 172 h 272"/>
                <a:gd name="T70" fmla="*/ 298 w 434"/>
                <a:gd name="T71" fmla="*/ 156 h 272"/>
                <a:gd name="T72" fmla="*/ 296 w 434"/>
                <a:gd name="T73" fmla="*/ 138 h 272"/>
                <a:gd name="T74" fmla="*/ 296 w 434"/>
                <a:gd name="T75" fmla="*/ 122 h 272"/>
                <a:gd name="T76" fmla="*/ 302 w 434"/>
                <a:gd name="T77" fmla="*/ 120 h 272"/>
                <a:gd name="T78" fmla="*/ 322 w 434"/>
                <a:gd name="T79" fmla="*/ 112 h 272"/>
                <a:gd name="T80" fmla="*/ 336 w 434"/>
                <a:gd name="T81" fmla="*/ 102 h 272"/>
                <a:gd name="T82" fmla="*/ 328 w 434"/>
                <a:gd name="T83" fmla="*/ 94 h 272"/>
                <a:gd name="T84" fmla="*/ 330 w 434"/>
                <a:gd name="T85" fmla="*/ 86 h 272"/>
                <a:gd name="T86" fmla="*/ 334 w 434"/>
                <a:gd name="T87" fmla="*/ 86 h 272"/>
                <a:gd name="T88" fmla="*/ 404 w 434"/>
                <a:gd name="T89" fmla="*/ 40 h 272"/>
                <a:gd name="T90" fmla="*/ 428 w 434"/>
                <a:gd name="T91" fmla="*/ 48 h 272"/>
                <a:gd name="T92" fmla="*/ 424 w 434"/>
                <a:gd name="T93" fmla="*/ 28 h 272"/>
                <a:gd name="T94" fmla="*/ 432 w 434"/>
                <a:gd name="T95" fmla="*/ 12 h 272"/>
                <a:gd name="T96" fmla="*/ 424 w 434"/>
                <a:gd name="T97" fmla="*/ 14 h 272"/>
                <a:gd name="T98" fmla="*/ 404 w 434"/>
                <a:gd name="T99" fmla="*/ 16 h 272"/>
                <a:gd name="T100" fmla="*/ 400 w 434"/>
                <a:gd name="T101" fmla="*/ 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4" h="272">
                  <a:moveTo>
                    <a:pt x="396" y="8"/>
                  </a:moveTo>
                  <a:lnTo>
                    <a:pt x="396" y="8"/>
                  </a:lnTo>
                  <a:lnTo>
                    <a:pt x="396" y="8"/>
                  </a:lnTo>
                  <a:lnTo>
                    <a:pt x="394" y="12"/>
                  </a:lnTo>
                  <a:lnTo>
                    <a:pt x="388" y="14"/>
                  </a:lnTo>
                  <a:lnTo>
                    <a:pt x="358" y="12"/>
                  </a:lnTo>
                  <a:lnTo>
                    <a:pt x="358" y="12"/>
                  </a:lnTo>
                  <a:lnTo>
                    <a:pt x="330" y="6"/>
                  </a:lnTo>
                  <a:lnTo>
                    <a:pt x="314" y="0"/>
                  </a:lnTo>
                  <a:lnTo>
                    <a:pt x="270" y="42"/>
                  </a:lnTo>
                  <a:lnTo>
                    <a:pt x="272" y="60"/>
                  </a:lnTo>
                  <a:lnTo>
                    <a:pt x="272" y="60"/>
                  </a:lnTo>
                  <a:lnTo>
                    <a:pt x="268" y="62"/>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50" y="20"/>
                  </a:lnTo>
                  <a:lnTo>
                    <a:pt x="148" y="6"/>
                  </a:lnTo>
                  <a:lnTo>
                    <a:pt x="144" y="0"/>
                  </a:lnTo>
                  <a:lnTo>
                    <a:pt x="128" y="8"/>
                  </a:lnTo>
                  <a:lnTo>
                    <a:pt x="120" y="18"/>
                  </a:lnTo>
                  <a:lnTo>
                    <a:pt x="118" y="20"/>
                  </a:lnTo>
                  <a:lnTo>
                    <a:pt x="118" y="20"/>
                  </a:lnTo>
                  <a:lnTo>
                    <a:pt x="102" y="24"/>
                  </a:lnTo>
                  <a:lnTo>
                    <a:pt x="102" y="24"/>
                  </a:lnTo>
                  <a:lnTo>
                    <a:pt x="78" y="48"/>
                  </a:lnTo>
                  <a:lnTo>
                    <a:pt x="56" y="70"/>
                  </a:lnTo>
                  <a:lnTo>
                    <a:pt x="12" y="128"/>
                  </a:lnTo>
                  <a:lnTo>
                    <a:pt x="22" y="148"/>
                  </a:lnTo>
                  <a:lnTo>
                    <a:pt x="22" y="152"/>
                  </a:lnTo>
                  <a:lnTo>
                    <a:pt x="22" y="152"/>
                  </a:lnTo>
                  <a:lnTo>
                    <a:pt x="20" y="152"/>
                  </a:lnTo>
                  <a:lnTo>
                    <a:pt x="20" y="152"/>
                  </a:lnTo>
                  <a:lnTo>
                    <a:pt x="20" y="156"/>
                  </a:lnTo>
                  <a:lnTo>
                    <a:pt x="20" y="160"/>
                  </a:lnTo>
                  <a:lnTo>
                    <a:pt x="24" y="172"/>
                  </a:lnTo>
                  <a:lnTo>
                    <a:pt x="24" y="172"/>
                  </a:lnTo>
                  <a:lnTo>
                    <a:pt x="32" y="188"/>
                  </a:lnTo>
                  <a:lnTo>
                    <a:pt x="34" y="198"/>
                  </a:lnTo>
                  <a:lnTo>
                    <a:pt x="34" y="206"/>
                  </a:lnTo>
                  <a:lnTo>
                    <a:pt x="34" y="208"/>
                  </a:lnTo>
                  <a:lnTo>
                    <a:pt x="0" y="228"/>
                  </a:lnTo>
                  <a:lnTo>
                    <a:pt x="0" y="236"/>
                  </a:lnTo>
                  <a:lnTo>
                    <a:pt x="16" y="244"/>
                  </a:lnTo>
                  <a:lnTo>
                    <a:pt x="16" y="244"/>
                  </a:lnTo>
                  <a:lnTo>
                    <a:pt x="18" y="248"/>
                  </a:lnTo>
                  <a:lnTo>
                    <a:pt x="18" y="248"/>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2"/>
                  </a:lnTo>
                  <a:lnTo>
                    <a:pt x="118" y="244"/>
                  </a:lnTo>
                  <a:lnTo>
                    <a:pt x="118" y="244"/>
                  </a:lnTo>
                  <a:lnTo>
                    <a:pt x="116" y="250"/>
                  </a:lnTo>
                  <a:lnTo>
                    <a:pt x="116" y="256"/>
                  </a:lnTo>
                  <a:lnTo>
                    <a:pt x="118" y="260"/>
                  </a:lnTo>
                  <a:lnTo>
                    <a:pt x="124" y="264"/>
                  </a:lnTo>
                  <a:lnTo>
                    <a:pt x="148" y="264"/>
                  </a:lnTo>
                  <a:lnTo>
                    <a:pt x="148" y="264"/>
                  </a:lnTo>
                  <a:lnTo>
                    <a:pt x="160" y="260"/>
                  </a:lnTo>
                  <a:lnTo>
                    <a:pt x="170" y="256"/>
                  </a:lnTo>
                  <a:lnTo>
                    <a:pt x="170" y="256"/>
                  </a:lnTo>
                  <a:lnTo>
                    <a:pt x="172" y="252"/>
                  </a:lnTo>
                  <a:lnTo>
                    <a:pt x="176" y="252"/>
                  </a:lnTo>
                  <a:lnTo>
                    <a:pt x="184" y="252"/>
                  </a:lnTo>
                  <a:lnTo>
                    <a:pt x="184" y="252"/>
                  </a:lnTo>
                  <a:lnTo>
                    <a:pt x="198" y="256"/>
                  </a:lnTo>
                  <a:lnTo>
                    <a:pt x="202" y="258"/>
                  </a:lnTo>
                  <a:lnTo>
                    <a:pt x="208" y="264"/>
                  </a:lnTo>
                  <a:lnTo>
                    <a:pt x="212" y="250"/>
                  </a:lnTo>
                  <a:lnTo>
                    <a:pt x="214" y="248"/>
                  </a:lnTo>
                  <a:lnTo>
                    <a:pt x="216" y="248"/>
                  </a:lnTo>
                  <a:lnTo>
                    <a:pt x="216" y="248"/>
                  </a:lnTo>
                  <a:lnTo>
                    <a:pt x="220" y="242"/>
                  </a:lnTo>
                  <a:lnTo>
                    <a:pt x="224" y="236"/>
                  </a:lnTo>
                  <a:lnTo>
                    <a:pt x="224" y="236"/>
                  </a:lnTo>
                  <a:lnTo>
                    <a:pt x="230" y="228"/>
                  </a:lnTo>
                  <a:lnTo>
                    <a:pt x="238" y="220"/>
                  </a:lnTo>
                  <a:lnTo>
                    <a:pt x="248" y="214"/>
                  </a:lnTo>
                  <a:lnTo>
                    <a:pt x="250" y="212"/>
                  </a:lnTo>
                  <a:lnTo>
                    <a:pt x="250" y="214"/>
                  </a:lnTo>
                  <a:lnTo>
                    <a:pt x="252" y="214"/>
                  </a:lnTo>
                  <a:lnTo>
                    <a:pt x="258" y="216"/>
                  </a:lnTo>
                  <a:lnTo>
                    <a:pt x="258" y="216"/>
                  </a:lnTo>
                  <a:lnTo>
                    <a:pt x="260" y="216"/>
                  </a:lnTo>
                  <a:lnTo>
                    <a:pt x="268" y="176"/>
                  </a:lnTo>
                  <a:lnTo>
                    <a:pt x="268" y="176"/>
                  </a:lnTo>
                  <a:lnTo>
                    <a:pt x="280" y="172"/>
                  </a:lnTo>
                  <a:lnTo>
                    <a:pt x="280" y="172"/>
                  </a:lnTo>
                  <a:lnTo>
                    <a:pt x="290" y="166"/>
                  </a:lnTo>
                  <a:lnTo>
                    <a:pt x="296" y="160"/>
                  </a:lnTo>
                  <a:lnTo>
                    <a:pt x="298" y="156"/>
                  </a:lnTo>
                  <a:lnTo>
                    <a:pt x="300" y="150"/>
                  </a:lnTo>
                  <a:lnTo>
                    <a:pt x="296" y="138"/>
                  </a:lnTo>
                  <a:lnTo>
                    <a:pt x="296" y="138"/>
                  </a:lnTo>
                  <a:lnTo>
                    <a:pt x="294" y="128"/>
                  </a:lnTo>
                  <a:lnTo>
                    <a:pt x="296" y="122"/>
                  </a:lnTo>
                  <a:lnTo>
                    <a:pt x="296" y="122"/>
                  </a:lnTo>
                  <a:lnTo>
                    <a:pt x="298" y="120"/>
                  </a:lnTo>
                  <a:lnTo>
                    <a:pt x="302"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34" y="86"/>
                  </a:lnTo>
                  <a:lnTo>
                    <a:pt x="342" y="84"/>
                  </a:lnTo>
                  <a:lnTo>
                    <a:pt x="352" y="76"/>
                  </a:lnTo>
                  <a:lnTo>
                    <a:pt x="404" y="40"/>
                  </a:lnTo>
                  <a:lnTo>
                    <a:pt x="404" y="40"/>
                  </a:lnTo>
                  <a:lnTo>
                    <a:pt x="420" y="48"/>
                  </a:lnTo>
                  <a:lnTo>
                    <a:pt x="428" y="48"/>
                  </a:lnTo>
                  <a:lnTo>
                    <a:pt x="424" y="30"/>
                  </a:lnTo>
                  <a:lnTo>
                    <a:pt x="424" y="28"/>
                  </a:lnTo>
                  <a:lnTo>
                    <a:pt x="424" y="28"/>
                  </a:lnTo>
                  <a:lnTo>
                    <a:pt x="424" y="28"/>
                  </a:lnTo>
                  <a:lnTo>
                    <a:pt x="434" y="12"/>
                  </a:lnTo>
                  <a:lnTo>
                    <a:pt x="432" y="12"/>
                  </a:lnTo>
                  <a:lnTo>
                    <a:pt x="426" y="12"/>
                  </a:lnTo>
                  <a:lnTo>
                    <a:pt x="426" y="14"/>
                  </a:lnTo>
                  <a:lnTo>
                    <a:pt x="424" y="14"/>
                  </a:lnTo>
                  <a:lnTo>
                    <a:pt x="408" y="16"/>
                  </a:lnTo>
                  <a:lnTo>
                    <a:pt x="404" y="16"/>
                  </a:lnTo>
                  <a:lnTo>
                    <a:pt x="404" y="16"/>
                  </a:lnTo>
                  <a:lnTo>
                    <a:pt x="404" y="16"/>
                  </a:lnTo>
                  <a:lnTo>
                    <a:pt x="404" y="12"/>
                  </a:lnTo>
                  <a:lnTo>
                    <a:pt x="400" y="8"/>
                  </a:lnTo>
                  <a:lnTo>
                    <a:pt x="396" y="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3" name="Freeform 31"/>
            <p:cNvSpPr>
              <a:spLocks/>
            </p:cNvSpPr>
            <p:nvPr/>
          </p:nvSpPr>
          <p:spPr bwMode="auto">
            <a:xfrm>
              <a:off x="5175250" y="3996644"/>
              <a:ext cx="107950" cy="95250"/>
            </a:xfrm>
            <a:custGeom>
              <a:avLst/>
              <a:gdLst>
                <a:gd name="T0" fmla="*/ 62 w 68"/>
                <a:gd name="T1" fmla="*/ 32 h 60"/>
                <a:gd name="T2" fmla="*/ 68 w 68"/>
                <a:gd name="T3" fmla="*/ 24 h 60"/>
                <a:gd name="T4" fmla="*/ 68 w 68"/>
                <a:gd name="T5" fmla="*/ 24 h 60"/>
                <a:gd name="T6" fmla="*/ 68 w 68"/>
                <a:gd name="T7" fmla="*/ 24 h 60"/>
                <a:gd name="T8" fmla="*/ 68 w 68"/>
                <a:gd name="T9" fmla="*/ 24 h 60"/>
                <a:gd name="T10" fmla="*/ 48 w 68"/>
                <a:gd name="T11" fmla="*/ 8 h 60"/>
                <a:gd name="T12" fmla="*/ 48 w 68"/>
                <a:gd name="T13" fmla="*/ 8 h 60"/>
                <a:gd name="T14" fmla="*/ 40 w 68"/>
                <a:gd name="T15" fmla="*/ 4 h 60"/>
                <a:gd name="T16" fmla="*/ 34 w 68"/>
                <a:gd name="T17" fmla="*/ 0 h 60"/>
                <a:gd name="T18" fmla="*/ 28 w 68"/>
                <a:gd name="T19" fmla="*/ 0 h 60"/>
                <a:gd name="T20" fmla="*/ 22 w 68"/>
                <a:gd name="T21" fmla="*/ 0 h 60"/>
                <a:gd name="T22" fmla="*/ 14 w 68"/>
                <a:gd name="T23" fmla="*/ 2 h 60"/>
                <a:gd name="T24" fmla="*/ 14 w 68"/>
                <a:gd name="T25" fmla="*/ 20 h 60"/>
                <a:gd name="T26" fmla="*/ 14 w 68"/>
                <a:gd name="T27" fmla="*/ 20 h 60"/>
                <a:gd name="T28" fmla="*/ 10 w 68"/>
                <a:gd name="T29" fmla="*/ 28 h 60"/>
                <a:gd name="T30" fmla="*/ 4 w 68"/>
                <a:gd name="T31" fmla="*/ 36 h 60"/>
                <a:gd name="T32" fmla="*/ 0 w 68"/>
                <a:gd name="T33" fmla="*/ 40 h 60"/>
                <a:gd name="T34" fmla="*/ 8 w 68"/>
                <a:gd name="T35" fmla="*/ 48 h 60"/>
                <a:gd name="T36" fmla="*/ 10 w 68"/>
                <a:gd name="T37" fmla="*/ 48 h 60"/>
                <a:gd name="T38" fmla="*/ 12 w 68"/>
                <a:gd name="T39" fmla="*/ 56 h 60"/>
                <a:gd name="T40" fmla="*/ 22 w 68"/>
                <a:gd name="T41" fmla="*/ 60 h 60"/>
                <a:gd name="T42" fmla="*/ 22 w 68"/>
                <a:gd name="T43" fmla="*/ 60 h 60"/>
                <a:gd name="T44" fmla="*/ 28 w 68"/>
                <a:gd name="T45" fmla="*/ 56 h 60"/>
                <a:gd name="T46" fmla="*/ 34 w 68"/>
                <a:gd name="T47" fmla="*/ 54 h 60"/>
                <a:gd name="T48" fmla="*/ 52 w 68"/>
                <a:gd name="T49" fmla="*/ 58 h 60"/>
                <a:gd name="T50" fmla="*/ 52 w 68"/>
                <a:gd name="T51" fmla="*/ 52 h 60"/>
                <a:gd name="T52" fmla="*/ 52 w 68"/>
                <a:gd name="T53" fmla="*/ 52 h 60"/>
                <a:gd name="T54" fmla="*/ 54 w 68"/>
                <a:gd name="T55" fmla="*/ 44 h 60"/>
                <a:gd name="T56" fmla="*/ 56 w 68"/>
                <a:gd name="T57" fmla="*/ 38 h 60"/>
                <a:gd name="T58" fmla="*/ 58 w 68"/>
                <a:gd name="T59" fmla="*/ 34 h 60"/>
                <a:gd name="T60" fmla="*/ 62 w 68"/>
                <a:gd name="T61" fmla="*/ 32 h 60"/>
                <a:gd name="T62" fmla="*/ 62 w 68"/>
                <a:gd name="T63" fmla="*/ 3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60">
                  <a:moveTo>
                    <a:pt x="62" y="32"/>
                  </a:moveTo>
                  <a:lnTo>
                    <a:pt x="68" y="24"/>
                  </a:lnTo>
                  <a:lnTo>
                    <a:pt x="68" y="24"/>
                  </a:lnTo>
                  <a:lnTo>
                    <a:pt x="68" y="24"/>
                  </a:lnTo>
                  <a:lnTo>
                    <a:pt x="68" y="24"/>
                  </a:lnTo>
                  <a:lnTo>
                    <a:pt x="48" y="8"/>
                  </a:lnTo>
                  <a:lnTo>
                    <a:pt x="48" y="8"/>
                  </a:lnTo>
                  <a:lnTo>
                    <a:pt x="40" y="4"/>
                  </a:lnTo>
                  <a:lnTo>
                    <a:pt x="34" y="0"/>
                  </a:lnTo>
                  <a:lnTo>
                    <a:pt x="28" y="0"/>
                  </a:lnTo>
                  <a:lnTo>
                    <a:pt x="22" y="0"/>
                  </a:lnTo>
                  <a:lnTo>
                    <a:pt x="14" y="2"/>
                  </a:lnTo>
                  <a:lnTo>
                    <a:pt x="14" y="20"/>
                  </a:lnTo>
                  <a:lnTo>
                    <a:pt x="14" y="20"/>
                  </a:lnTo>
                  <a:lnTo>
                    <a:pt x="10" y="28"/>
                  </a:lnTo>
                  <a:lnTo>
                    <a:pt x="4" y="36"/>
                  </a:lnTo>
                  <a:lnTo>
                    <a:pt x="0" y="40"/>
                  </a:lnTo>
                  <a:lnTo>
                    <a:pt x="8" y="48"/>
                  </a:lnTo>
                  <a:lnTo>
                    <a:pt x="10" y="48"/>
                  </a:lnTo>
                  <a:lnTo>
                    <a:pt x="12" y="56"/>
                  </a:lnTo>
                  <a:lnTo>
                    <a:pt x="22" y="60"/>
                  </a:lnTo>
                  <a:lnTo>
                    <a:pt x="22" y="60"/>
                  </a:lnTo>
                  <a:lnTo>
                    <a:pt x="28" y="56"/>
                  </a:lnTo>
                  <a:lnTo>
                    <a:pt x="34" y="54"/>
                  </a:lnTo>
                  <a:lnTo>
                    <a:pt x="52" y="58"/>
                  </a:lnTo>
                  <a:lnTo>
                    <a:pt x="52" y="52"/>
                  </a:lnTo>
                  <a:lnTo>
                    <a:pt x="52" y="52"/>
                  </a:lnTo>
                  <a:lnTo>
                    <a:pt x="54" y="44"/>
                  </a:lnTo>
                  <a:lnTo>
                    <a:pt x="56" y="38"/>
                  </a:lnTo>
                  <a:lnTo>
                    <a:pt x="58" y="34"/>
                  </a:lnTo>
                  <a:lnTo>
                    <a:pt x="62" y="32"/>
                  </a:lnTo>
                  <a:lnTo>
                    <a:pt x="62" y="3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4" name="Freeform 32"/>
            <p:cNvSpPr>
              <a:spLocks/>
            </p:cNvSpPr>
            <p:nvPr/>
          </p:nvSpPr>
          <p:spPr bwMode="auto">
            <a:xfrm>
              <a:off x="4670425" y="3631519"/>
              <a:ext cx="600075" cy="463550"/>
            </a:xfrm>
            <a:custGeom>
              <a:avLst/>
              <a:gdLst>
                <a:gd name="T0" fmla="*/ 258 w 378"/>
                <a:gd name="T1" fmla="*/ 78 h 292"/>
                <a:gd name="T2" fmla="*/ 240 w 378"/>
                <a:gd name="T3" fmla="*/ 46 h 292"/>
                <a:gd name="T4" fmla="*/ 204 w 378"/>
                <a:gd name="T5" fmla="*/ 38 h 292"/>
                <a:gd name="T6" fmla="*/ 194 w 378"/>
                <a:gd name="T7" fmla="*/ 28 h 292"/>
                <a:gd name="T8" fmla="*/ 166 w 378"/>
                <a:gd name="T9" fmla="*/ 16 h 292"/>
                <a:gd name="T10" fmla="*/ 164 w 378"/>
                <a:gd name="T11" fmla="*/ 0 h 292"/>
                <a:gd name="T12" fmla="*/ 148 w 378"/>
                <a:gd name="T13" fmla="*/ 12 h 292"/>
                <a:gd name="T14" fmla="*/ 140 w 378"/>
                <a:gd name="T15" fmla="*/ 26 h 292"/>
                <a:gd name="T16" fmla="*/ 126 w 378"/>
                <a:gd name="T17" fmla="*/ 46 h 292"/>
                <a:gd name="T18" fmla="*/ 120 w 378"/>
                <a:gd name="T19" fmla="*/ 52 h 292"/>
                <a:gd name="T20" fmla="*/ 108 w 378"/>
                <a:gd name="T21" fmla="*/ 42 h 292"/>
                <a:gd name="T22" fmla="*/ 96 w 378"/>
                <a:gd name="T23" fmla="*/ 38 h 292"/>
                <a:gd name="T24" fmla="*/ 76 w 378"/>
                <a:gd name="T25" fmla="*/ 46 h 292"/>
                <a:gd name="T26" fmla="*/ 32 w 378"/>
                <a:gd name="T27" fmla="*/ 50 h 292"/>
                <a:gd name="T28" fmla="*/ 20 w 378"/>
                <a:gd name="T29" fmla="*/ 32 h 292"/>
                <a:gd name="T30" fmla="*/ 4 w 378"/>
                <a:gd name="T31" fmla="*/ 34 h 292"/>
                <a:gd name="T32" fmla="*/ 2 w 378"/>
                <a:gd name="T33" fmla="*/ 36 h 292"/>
                <a:gd name="T34" fmla="*/ 8 w 378"/>
                <a:gd name="T35" fmla="*/ 42 h 292"/>
                <a:gd name="T36" fmla="*/ 10 w 378"/>
                <a:gd name="T37" fmla="*/ 42 h 292"/>
                <a:gd name="T38" fmla="*/ 40 w 378"/>
                <a:gd name="T39" fmla="*/ 76 h 292"/>
                <a:gd name="T40" fmla="*/ 98 w 378"/>
                <a:gd name="T41" fmla="*/ 96 h 292"/>
                <a:gd name="T42" fmla="*/ 118 w 378"/>
                <a:gd name="T43" fmla="*/ 128 h 292"/>
                <a:gd name="T44" fmla="*/ 140 w 378"/>
                <a:gd name="T45" fmla="*/ 158 h 292"/>
                <a:gd name="T46" fmla="*/ 152 w 378"/>
                <a:gd name="T47" fmla="*/ 162 h 292"/>
                <a:gd name="T48" fmla="*/ 182 w 378"/>
                <a:gd name="T49" fmla="*/ 142 h 292"/>
                <a:gd name="T50" fmla="*/ 200 w 378"/>
                <a:gd name="T51" fmla="*/ 146 h 292"/>
                <a:gd name="T52" fmla="*/ 198 w 378"/>
                <a:gd name="T53" fmla="*/ 152 h 292"/>
                <a:gd name="T54" fmla="*/ 168 w 378"/>
                <a:gd name="T55" fmla="*/ 186 h 292"/>
                <a:gd name="T56" fmla="*/ 166 w 378"/>
                <a:gd name="T57" fmla="*/ 194 h 292"/>
                <a:gd name="T58" fmla="*/ 152 w 378"/>
                <a:gd name="T59" fmla="*/ 222 h 292"/>
                <a:gd name="T60" fmla="*/ 166 w 378"/>
                <a:gd name="T61" fmla="*/ 246 h 292"/>
                <a:gd name="T62" fmla="*/ 178 w 378"/>
                <a:gd name="T63" fmla="*/ 254 h 292"/>
                <a:gd name="T64" fmla="*/ 194 w 378"/>
                <a:gd name="T65" fmla="*/ 270 h 292"/>
                <a:gd name="T66" fmla="*/ 204 w 378"/>
                <a:gd name="T67" fmla="*/ 262 h 292"/>
                <a:gd name="T68" fmla="*/ 214 w 378"/>
                <a:gd name="T69" fmla="*/ 264 h 292"/>
                <a:gd name="T70" fmla="*/ 230 w 378"/>
                <a:gd name="T71" fmla="*/ 278 h 292"/>
                <a:gd name="T72" fmla="*/ 238 w 378"/>
                <a:gd name="T73" fmla="*/ 286 h 292"/>
                <a:gd name="T74" fmla="*/ 248 w 378"/>
                <a:gd name="T75" fmla="*/ 284 h 292"/>
                <a:gd name="T76" fmla="*/ 304 w 378"/>
                <a:gd name="T77" fmla="*/ 286 h 292"/>
                <a:gd name="T78" fmla="*/ 312 w 378"/>
                <a:gd name="T79" fmla="*/ 272 h 292"/>
                <a:gd name="T80" fmla="*/ 316 w 378"/>
                <a:gd name="T81" fmla="*/ 262 h 292"/>
                <a:gd name="T82" fmla="*/ 324 w 378"/>
                <a:gd name="T83" fmla="*/ 248 h 292"/>
                <a:gd name="T84" fmla="*/ 324 w 378"/>
                <a:gd name="T85" fmla="*/ 232 h 292"/>
                <a:gd name="T86" fmla="*/ 330 w 378"/>
                <a:gd name="T87" fmla="*/ 226 h 292"/>
                <a:gd name="T88" fmla="*/ 348 w 378"/>
                <a:gd name="T89" fmla="*/ 222 h 292"/>
                <a:gd name="T90" fmla="*/ 378 w 378"/>
                <a:gd name="T91" fmla="*/ 238 h 292"/>
                <a:gd name="T92" fmla="*/ 362 w 378"/>
                <a:gd name="T93" fmla="*/ 196 h 292"/>
                <a:gd name="T94" fmla="*/ 348 w 378"/>
                <a:gd name="T95" fmla="*/ 194 h 292"/>
                <a:gd name="T96" fmla="*/ 312 w 378"/>
                <a:gd name="T97" fmla="*/ 172 h 292"/>
                <a:gd name="T98" fmla="*/ 292 w 378"/>
                <a:gd name="T99" fmla="*/ 146 h 292"/>
                <a:gd name="T100" fmla="*/ 270 w 378"/>
                <a:gd name="T101" fmla="*/ 9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292">
                  <a:moveTo>
                    <a:pt x="264" y="86"/>
                  </a:moveTo>
                  <a:lnTo>
                    <a:pt x="264" y="86"/>
                  </a:lnTo>
                  <a:lnTo>
                    <a:pt x="258" y="78"/>
                  </a:lnTo>
                  <a:lnTo>
                    <a:pt x="252" y="70"/>
                  </a:lnTo>
                  <a:lnTo>
                    <a:pt x="240" y="46"/>
                  </a:lnTo>
                  <a:lnTo>
                    <a:pt x="240" y="46"/>
                  </a:lnTo>
                  <a:lnTo>
                    <a:pt x="226" y="44"/>
                  </a:lnTo>
                  <a:lnTo>
                    <a:pt x="214" y="42"/>
                  </a:lnTo>
                  <a:lnTo>
                    <a:pt x="204" y="38"/>
                  </a:lnTo>
                  <a:lnTo>
                    <a:pt x="198" y="34"/>
                  </a:lnTo>
                  <a:lnTo>
                    <a:pt x="198" y="34"/>
                  </a:lnTo>
                  <a:lnTo>
                    <a:pt x="194" y="28"/>
                  </a:lnTo>
                  <a:lnTo>
                    <a:pt x="188" y="24"/>
                  </a:lnTo>
                  <a:lnTo>
                    <a:pt x="170" y="18"/>
                  </a:lnTo>
                  <a:lnTo>
                    <a:pt x="166" y="16"/>
                  </a:lnTo>
                  <a:lnTo>
                    <a:pt x="170" y="2"/>
                  </a:lnTo>
                  <a:lnTo>
                    <a:pt x="168" y="2"/>
                  </a:lnTo>
                  <a:lnTo>
                    <a:pt x="164" y="0"/>
                  </a:lnTo>
                  <a:lnTo>
                    <a:pt x="164" y="0"/>
                  </a:lnTo>
                  <a:lnTo>
                    <a:pt x="152" y="8"/>
                  </a:lnTo>
                  <a:lnTo>
                    <a:pt x="148" y="12"/>
                  </a:lnTo>
                  <a:lnTo>
                    <a:pt x="144" y="16"/>
                  </a:lnTo>
                  <a:lnTo>
                    <a:pt x="144" y="16"/>
                  </a:lnTo>
                  <a:lnTo>
                    <a:pt x="140" y="26"/>
                  </a:lnTo>
                  <a:lnTo>
                    <a:pt x="132" y="32"/>
                  </a:lnTo>
                  <a:lnTo>
                    <a:pt x="132" y="32"/>
                  </a:lnTo>
                  <a:lnTo>
                    <a:pt x="126" y="46"/>
                  </a:lnTo>
                  <a:lnTo>
                    <a:pt x="124" y="50"/>
                  </a:lnTo>
                  <a:lnTo>
                    <a:pt x="120" y="52"/>
                  </a:lnTo>
                  <a:lnTo>
                    <a:pt x="120" y="52"/>
                  </a:lnTo>
                  <a:lnTo>
                    <a:pt x="118" y="52"/>
                  </a:lnTo>
                  <a:lnTo>
                    <a:pt x="116" y="48"/>
                  </a:lnTo>
                  <a:lnTo>
                    <a:pt x="108" y="42"/>
                  </a:lnTo>
                  <a:lnTo>
                    <a:pt x="108" y="42"/>
                  </a:lnTo>
                  <a:lnTo>
                    <a:pt x="102" y="40"/>
                  </a:lnTo>
                  <a:lnTo>
                    <a:pt x="96" y="38"/>
                  </a:lnTo>
                  <a:lnTo>
                    <a:pt x="88" y="40"/>
                  </a:lnTo>
                  <a:lnTo>
                    <a:pt x="88" y="40"/>
                  </a:lnTo>
                  <a:lnTo>
                    <a:pt x="76" y="46"/>
                  </a:lnTo>
                  <a:lnTo>
                    <a:pt x="62" y="50"/>
                  </a:lnTo>
                  <a:lnTo>
                    <a:pt x="32" y="50"/>
                  </a:lnTo>
                  <a:lnTo>
                    <a:pt x="32" y="50"/>
                  </a:lnTo>
                  <a:lnTo>
                    <a:pt x="26" y="44"/>
                  </a:lnTo>
                  <a:lnTo>
                    <a:pt x="22" y="38"/>
                  </a:lnTo>
                  <a:lnTo>
                    <a:pt x="20" y="32"/>
                  </a:lnTo>
                  <a:lnTo>
                    <a:pt x="20" y="22"/>
                  </a:lnTo>
                  <a:lnTo>
                    <a:pt x="8" y="18"/>
                  </a:lnTo>
                  <a:lnTo>
                    <a:pt x="4" y="34"/>
                  </a:lnTo>
                  <a:lnTo>
                    <a:pt x="4" y="34"/>
                  </a:lnTo>
                  <a:lnTo>
                    <a:pt x="4" y="36"/>
                  </a:lnTo>
                  <a:lnTo>
                    <a:pt x="2" y="36"/>
                  </a:lnTo>
                  <a:lnTo>
                    <a:pt x="0" y="40"/>
                  </a:lnTo>
                  <a:lnTo>
                    <a:pt x="8" y="42"/>
                  </a:lnTo>
                  <a:lnTo>
                    <a:pt x="8" y="42"/>
                  </a:lnTo>
                  <a:lnTo>
                    <a:pt x="10" y="42"/>
                  </a:lnTo>
                  <a:lnTo>
                    <a:pt x="10" y="42"/>
                  </a:lnTo>
                  <a:lnTo>
                    <a:pt x="10" y="42"/>
                  </a:lnTo>
                  <a:lnTo>
                    <a:pt x="28" y="66"/>
                  </a:lnTo>
                  <a:lnTo>
                    <a:pt x="40" y="76"/>
                  </a:lnTo>
                  <a:lnTo>
                    <a:pt x="40" y="76"/>
                  </a:lnTo>
                  <a:lnTo>
                    <a:pt x="68" y="86"/>
                  </a:lnTo>
                  <a:lnTo>
                    <a:pt x="98" y="96"/>
                  </a:lnTo>
                  <a:lnTo>
                    <a:pt x="98" y="96"/>
                  </a:lnTo>
                  <a:lnTo>
                    <a:pt x="104" y="102"/>
                  </a:lnTo>
                  <a:lnTo>
                    <a:pt x="112" y="112"/>
                  </a:lnTo>
                  <a:lnTo>
                    <a:pt x="118" y="128"/>
                  </a:lnTo>
                  <a:lnTo>
                    <a:pt x="124" y="150"/>
                  </a:lnTo>
                  <a:lnTo>
                    <a:pt x="124" y="150"/>
                  </a:lnTo>
                  <a:lnTo>
                    <a:pt x="140" y="158"/>
                  </a:lnTo>
                  <a:lnTo>
                    <a:pt x="146" y="162"/>
                  </a:lnTo>
                  <a:lnTo>
                    <a:pt x="152" y="162"/>
                  </a:lnTo>
                  <a:lnTo>
                    <a:pt x="152" y="162"/>
                  </a:lnTo>
                  <a:lnTo>
                    <a:pt x="180" y="144"/>
                  </a:lnTo>
                  <a:lnTo>
                    <a:pt x="180" y="144"/>
                  </a:lnTo>
                  <a:lnTo>
                    <a:pt x="182" y="142"/>
                  </a:lnTo>
                  <a:lnTo>
                    <a:pt x="184" y="144"/>
                  </a:lnTo>
                  <a:lnTo>
                    <a:pt x="198" y="146"/>
                  </a:lnTo>
                  <a:lnTo>
                    <a:pt x="200" y="146"/>
                  </a:lnTo>
                  <a:lnTo>
                    <a:pt x="200" y="150"/>
                  </a:lnTo>
                  <a:lnTo>
                    <a:pt x="198" y="152"/>
                  </a:lnTo>
                  <a:lnTo>
                    <a:pt x="198" y="152"/>
                  </a:lnTo>
                  <a:lnTo>
                    <a:pt x="192" y="174"/>
                  </a:lnTo>
                  <a:lnTo>
                    <a:pt x="186" y="186"/>
                  </a:lnTo>
                  <a:lnTo>
                    <a:pt x="168" y="186"/>
                  </a:lnTo>
                  <a:lnTo>
                    <a:pt x="168" y="186"/>
                  </a:lnTo>
                  <a:lnTo>
                    <a:pt x="168" y="186"/>
                  </a:lnTo>
                  <a:lnTo>
                    <a:pt x="166" y="194"/>
                  </a:lnTo>
                  <a:lnTo>
                    <a:pt x="164" y="202"/>
                  </a:lnTo>
                  <a:lnTo>
                    <a:pt x="152" y="222"/>
                  </a:lnTo>
                  <a:lnTo>
                    <a:pt x="152" y="222"/>
                  </a:lnTo>
                  <a:lnTo>
                    <a:pt x="148" y="228"/>
                  </a:lnTo>
                  <a:lnTo>
                    <a:pt x="148" y="234"/>
                  </a:lnTo>
                  <a:lnTo>
                    <a:pt x="166" y="246"/>
                  </a:lnTo>
                  <a:lnTo>
                    <a:pt x="166" y="246"/>
                  </a:lnTo>
                  <a:lnTo>
                    <a:pt x="172" y="252"/>
                  </a:lnTo>
                  <a:lnTo>
                    <a:pt x="178" y="254"/>
                  </a:lnTo>
                  <a:lnTo>
                    <a:pt x="182" y="254"/>
                  </a:lnTo>
                  <a:lnTo>
                    <a:pt x="186" y="266"/>
                  </a:lnTo>
                  <a:lnTo>
                    <a:pt x="194" y="270"/>
                  </a:lnTo>
                  <a:lnTo>
                    <a:pt x="200" y="266"/>
                  </a:lnTo>
                  <a:lnTo>
                    <a:pt x="200" y="266"/>
                  </a:lnTo>
                  <a:lnTo>
                    <a:pt x="204" y="262"/>
                  </a:lnTo>
                  <a:lnTo>
                    <a:pt x="208" y="262"/>
                  </a:lnTo>
                  <a:lnTo>
                    <a:pt x="208" y="262"/>
                  </a:lnTo>
                  <a:lnTo>
                    <a:pt x="214" y="264"/>
                  </a:lnTo>
                  <a:lnTo>
                    <a:pt x="218" y="266"/>
                  </a:lnTo>
                  <a:lnTo>
                    <a:pt x="224" y="270"/>
                  </a:lnTo>
                  <a:lnTo>
                    <a:pt x="230" y="278"/>
                  </a:lnTo>
                  <a:lnTo>
                    <a:pt x="230" y="278"/>
                  </a:lnTo>
                  <a:lnTo>
                    <a:pt x="236" y="286"/>
                  </a:lnTo>
                  <a:lnTo>
                    <a:pt x="238" y="286"/>
                  </a:lnTo>
                  <a:lnTo>
                    <a:pt x="238" y="286"/>
                  </a:lnTo>
                  <a:lnTo>
                    <a:pt x="242" y="284"/>
                  </a:lnTo>
                  <a:lnTo>
                    <a:pt x="248" y="284"/>
                  </a:lnTo>
                  <a:lnTo>
                    <a:pt x="264" y="288"/>
                  </a:lnTo>
                  <a:lnTo>
                    <a:pt x="284" y="292"/>
                  </a:lnTo>
                  <a:lnTo>
                    <a:pt x="304" y="286"/>
                  </a:lnTo>
                  <a:lnTo>
                    <a:pt x="312" y="282"/>
                  </a:lnTo>
                  <a:lnTo>
                    <a:pt x="318" y="278"/>
                  </a:lnTo>
                  <a:lnTo>
                    <a:pt x="312" y="272"/>
                  </a:lnTo>
                  <a:lnTo>
                    <a:pt x="312" y="272"/>
                  </a:lnTo>
                  <a:lnTo>
                    <a:pt x="312" y="268"/>
                  </a:lnTo>
                  <a:lnTo>
                    <a:pt x="316" y="262"/>
                  </a:lnTo>
                  <a:lnTo>
                    <a:pt x="316" y="262"/>
                  </a:lnTo>
                  <a:lnTo>
                    <a:pt x="322" y="256"/>
                  </a:lnTo>
                  <a:lnTo>
                    <a:pt x="324" y="248"/>
                  </a:lnTo>
                  <a:lnTo>
                    <a:pt x="324" y="238"/>
                  </a:lnTo>
                  <a:lnTo>
                    <a:pt x="324" y="238"/>
                  </a:lnTo>
                  <a:lnTo>
                    <a:pt x="324" y="232"/>
                  </a:lnTo>
                  <a:lnTo>
                    <a:pt x="326" y="230"/>
                  </a:lnTo>
                  <a:lnTo>
                    <a:pt x="326" y="230"/>
                  </a:lnTo>
                  <a:lnTo>
                    <a:pt x="330" y="226"/>
                  </a:lnTo>
                  <a:lnTo>
                    <a:pt x="340" y="222"/>
                  </a:lnTo>
                  <a:lnTo>
                    <a:pt x="340" y="222"/>
                  </a:lnTo>
                  <a:lnTo>
                    <a:pt x="348" y="222"/>
                  </a:lnTo>
                  <a:lnTo>
                    <a:pt x="356" y="226"/>
                  </a:lnTo>
                  <a:lnTo>
                    <a:pt x="366" y="230"/>
                  </a:lnTo>
                  <a:lnTo>
                    <a:pt x="378" y="238"/>
                  </a:lnTo>
                  <a:lnTo>
                    <a:pt x="372" y="222"/>
                  </a:lnTo>
                  <a:lnTo>
                    <a:pt x="364" y="210"/>
                  </a:lnTo>
                  <a:lnTo>
                    <a:pt x="362" y="196"/>
                  </a:lnTo>
                  <a:lnTo>
                    <a:pt x="348" y="194"/>
                  </a:lnTo>
                  <a:lnTo>
                    <a:pt x="348" y="194"/>
                  </a:lnTo>
                  <a:lnTo>
                    <a:pt x="348" y="194"/>
                  </a:lnTo>
                  <a:lnTo>
                    <a:pt x="348" y="194"/>
                  </a:lnTo>
                  <a:lnTo>
                    <a:pt x="348" y="194"/>
                  </a:lnTo>
                  <a:lnTo>
                    <a:pt x="312" y="172"/>
                  </a:lnTo>
                  <a:lnTo>
                    <a:pt x="294" y="170"/>
                  </a:lnTo>
                  <a:lnTo>
                    <a:pt x="294" y="166"/>
                  </a:lnTo>
                  <a:lnTo>
                    <a:pt x="292" y="146"/>
                  </a:lnTo>
                  <a:lnTo>
                    <a:pt x="292" y="146"/>
                  </a:lnTo>
                  <a:lnTo>
                    <a:pt x="276" y="106"/>
                  </a:lnTo>
                  <a:lnTo>
                    <a:pt x="270" y="94"/>
                  </a:lnTo>
                  <a:lnTo>
                    <a:pt x="264" y="86"/>
                  </a:lnTo>
                  <a:lnTo>
                    <a:pt x="264" y="8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5" name="Freeform 33"/>
            <p:cNvSpPr>
              <a:spLocks/>
            </p:cNvSpPr>
            <p:nvPr/>
          </p:nvSpPr>
          <p:spPr bwMode="auto">
            <a:xfrm>
              <a:off x="4356100" y="2745694"/>
              <a:ext cx="558800" cy="796925"/>
            </a:xfrm>
            <a:custGeom>
              <a:avLst/>
              <a:gdLst>
                <a:gd name="T0" fmla="*/ 312 w 352"/>
                <a:gd name="T1" fmla="*/ 144 h 502"/>
                <a:gd name="T2" fmla="*/ 272 w 352"/>
                <a:gd name="T3" fmla="*/ 120 h 502"/>
                <a:gd name="T4" fmla="*/ 280 w 352"/>
                <a:gd name="T5" fmla="*/ 94 h 502"/>
                <a:gd name="T6" fmla="*/ 234 w 352"/>
                <a:gd name="T7" fmla="*/ 76 h 502"/>
                <a:gd name="T8" fmla="*/ 234 w 352"/>
                <a:gd name="T9" fmla="*/ 36 h 502"/>
                <a:gd name="T10" fmla="*/ 224 w 352"/>
                <a:gd name="T11" fmla="*/ 40 h 502"/>
                <a:gd name="T12" fmla="*/ 206 w 352"/>
                <a:gd name="T13" fmla="*/ 8 h 502"/>
                <a:gd name="T14" fmla="*/ 178 w 352"/>
                <a:gd name="T15" fmla="*/ 16 h 502"/>
                <a:gd name="T16" fmla="*/ 146 w 352"/>
                <a:gd name="T17" fmla="*/ 64 h 502"/>
                <a:gd name="T18" fmla="*/ 118 w 352"/>
                <a:gd name="T19" fmla="*/ 76 h 502"/>
                <a:gd name="T20" fmla="*/ 92 w 352"/>
                <a:gd name="T21" fmla="*/ 70 h 502"/>
                <a:gd name="T22" fmla="*/ 76 w 352"/>
                <a:gd name="T23" fmla="*/ 100 h 502"/>
                <a:gd name="T24" fmla="*/ 48 w 352"/>
                <a:gd name="T25" fmla="*/ 92 h 502"/>
                <a:gd name="T26" fmla="*/ 34 w 352"/>
                <a:gd name="T27" fmla="*/ 64 h 502"/>
                <a:gd name="T28" fmla="*/ 16 w 352"/>
                <a:gd name="T29" fmla="*/ 96 h 502"/>
                <a:gd name="T30" fmla="*/ 8 w 352"/>
                <a:gd name="T31" fmla="*/ 108 h 502"/>
                <a:gd name="T32" fmla="*/ 30 w 352"/>
                <a:gd name="T33" fmla="*/ 168 h 502"/>
                <a:gd name="T34" fmla="*/ 30 w 352"/>
                <a:gd name="T35" fmla="*/ 196 h 502"/>
                <a:gd name="T36" fmla="*/ 42 w 352"/>
                <a:gd name="T37" fmla="*/ 224 h 502"/>
                <a:gd name="T38" fmla="*/ 48 w 352"/>
                <a:gd name="T39" fmla="*/ 240 h 502"/>
                <a:gd name="T40" fmla="*/ 38 w 352"/>
                <a:gd name="T41" fmla="*/ 284 h 502"/>
                <a:gd name="T42" fmla="*/ 8 w 352"/>
                <a:gd name="T43" fmla="*/ 332 h 502"/>
                <a:gd name="T44" fmla="*/ 48 w 352"/>
                <a:gd name="T45" fmla="*/ 378 h 502"/>
                <a:gd name="T46" fmla="*/ 32 w 352"/>
                <a:gd name="T47" fmla="*/ 416 h 502"/>
                <a:gd name="T48" fmla="*/ 20 w 352"/>
                <a:gd name="T49" fmla="*/ 450 h 502"/>
                <a:gd name="T50" fmla="*/ 12 w 352"/>
                <a:gd name="T51" fmla="*/ 466 h 502"/>
                <a:gd name="T52" fmla="*/ 26 w 352"/>
                <a:gd name="T53" fmla="*/ 482 h 502"/>
                <a:gd name="T54" fmla="*/ 28 w 352"/>
                <a:gd name="T55" fmla="*/ 488 h 502"/>
                <a:gd name="T56" fmla="*/ 30 w 352"/>
                <a:gd name="T57" fmla="*/ 492 h 502"/>
                <a:gd name="T58" fmla="*/ 94 w 352"/>
                <a:gd name="T59" fmla="*/ 496 h 502"/>
                <a:gd name="T60" fmla="*/ 114 w 352"/>
                <a:gd name="T61" fmla="*/ 464 h 502"/>
                <a:gd name="T62" fmla="*/ 208 w 352"/>
                <a:gd name="T63" fmla="*/ 352 h 502"/>
                <a:gd name="T64" fmla="*/ 240 w 352"/>
                <a:gd name="T65" fmla="*/ 332 h 502"/>
                <a:gd name="T66" fmla="*/ 234 w 352"/>
                <a:gd name="T67" fmla="*/ 312 h 502"/>
                <a:gd name="T68" fmla="*/ 218 w 352"/>
                <a:gd name="T69" fmla="*/ 296 h 502"/>
                <a:gd name="T70" fmla="*/ 180 w 352"/>
                <a:gd name="T71" fmla="*/ 276 h 502"/>
                <a:gd name="T72" fmla="*/ 170 w 352"/>
                <a:gd name="T73" fmla="*/ 242 h 502"/>
                <a:gd name="T74" fmla="*/ 116 w 352"/>
                <a:gd name="T75" fmla="*/ 228 h 502"/>
                <a:gd name="T76" fmla="*/ 98 w 352"/>
                <a:gd name="T77" fmla="*/ 218 h 502"/>
                <a:gd name="T78" fmla="*/ 98 w 352"/>
                <a:gd name="T79" fmla="*/ 202 h 502"/>
                <a:gd name="T80" fmla="*/ 118 w 352"/>
                <a:gd name="T81" fmla="*/ 180 h 502"/>
                <a:gd name="T82" fmla="*/ 114 w 352"/>
                <a:gd name="T83" fmla="*/ 158 h 502"/>
                <a:gd name="T84" fmla="*/ 134 w 352"/>
                <a:gd name="T85" fmla="*/ 148 h 502"/>
                <a:gd name="T86" fmla="*/ 148 w 352"/>
                <a:gd name="T87" fmla="*/ 140 h 502"/>
                <a:gd name="T88" fmla="*/ 148 w 352"/>
                <a:gd name="T89" fmla="*/ 118 h 502"/>
                <a:gd name="T90" fmla="*/ 172 w 352"/>
                <a:gd name="T91" fmla="*/ 120 h 502"/>
                <a:gd name="T92" fmla="*/ 214 w 352"/>
                <a:gd name="T93" fmla="*/ 144 h 502"/>
                <a:gd name="T94" fmla="*/ 204 w 352"/>
                <a:gd name="T95" fmla="*/ 154 h 502"/>
                <a:gd name="T96" fmla="*/ 226 w 352"/>
                <a:gd name="T97" fmla="*/ 168 h 502"/>
                <a:gd name="T98" fmla="*/ 236 w 352"/>
                <a:gd name="T99" fmla="*/ 180 h 502"/>
                <a:gd name="T100" fmla="*/ 252 w 352"/>
                <a:gd name="T101" fmla="*/ 220 h 502"/>
                <a:gd name="T102" fmla="*/ 314 w 352"/>
                <a:gd name="T103" fmla="*/ 236 h 502"/>
                <a:gd name="T104" fmla="*/ 336 w 352"/>
                <a:gd name="T105" fmla="*/ 188 h 502"/>
                <a:gd name="T106" fmla="*/ 352 w 352"/>
                <a:gd name="T107" fmla="*/ 176 h 502"/>
                <a:gd name="T108" fmla="*/ 326 w 352"/>
                <a:gd name="T109" fmla="*/ 15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2" h="502">
                  <a:moveTo>
                    <a:pt x="324" y="152"/>
                  </a:moveTo>
                  <a:lnTo>
                    <a:pt x="318" y="148"/>
                  </a:ln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68" y="92"/>
                  </a:lnTo>
                  <a:lnTo>
                    <a:pt x="246" y="88"/>
                  </a:lnTo>
                  <a:lnTo>
                    <a:pt x="246" y="88"/>
                  </a:lnTo>
                  <a:lnTo>
                    <a:pt x="234" y="76"/>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56" y="48"/>
                  </a:lnTo>
                  <a:lnTo>
                    <a:pt x="146" y="64"/>
                  </a:lnTo>
                  <a:lnTo>
                    <a:pt x="146" y="66"/>
                  </a:lnTo>
                  <a:lnTo>
                    <a:pt x="144" y="66"/>
                  </a:lnTo>
                  <a:lnTo>
                    <a:pt x="142" y="66"/>
                  </a:lnTo>
                  <a:lnTo>
                    <a:pt x="130" y="68"/>
                  </a:lnTo>
                  <a:lnTo>
                    <a:pt x="118" y="76"/>
                  </a:lnTo>
                  <a:lnTo>
                    <a:pt x="118" y="78"/>
                  </a:lnTo>
                  <a:lnTo>
                    <a:pt x="118" y="78"/>
                  </a:lnTo>
                  <a:lnTo>
                    <a:pt x="116" y="78"/>
                  </a:lnTo>
                  <a:lnTo>
                    <a:pt x="114" y="78"/>
                  </a:lnTo>
                  <a:lnTo>
                    <a:pt x="92" y="70"/>
                  </a:lnTo>
                  <a:lnTo>
                    <a:pt x="90" y="78"/>
                  </a:lnTo>
                  <a:lnTo>
                    <a:pt x="90" y="80"/>
                  </a:lnTo>
                  <a:lnTo>
                    <a:pt x="80" y="96"/>
                  </a:lnTo>
                  <a:lnTo>
                    <a:pt x="80" y="96"/>
                  </a:lnTo>
                  <a:lnTo>
                    <a:pt x="76" y="100"/>
                  </a:lnTo>
                  <a:lnTo>
                    <a:pt x="74" y="100"/>
                  </a:lnTo>
                  <a:lnTo>
                    <a:pt x="64" y="100"/>
                  </a:lnTo>
                  <a:lnTo>
                    <a:pt x="50" y="94"/>
                  </a:lnTo>
                  <a:lnTo>
                    <a:pt x="48" y="92"/>
                  </a:lnTo>
                  <a:lnTo>
                    <a:pt x="48" y="92"/>
                  </a:lnTo>
                  <a:lnTo>
                    <a:pt x="48" y="90"/>
                  </a:lnTo>
                  <a:lnTo>
                    <a:pt x="46" y="72"/>
                  </a:lnTo>
                  <a:lnTo>
                    <a:pt x="42" y="56"/>
                  </a:lnTo>
                  <a:lnTo>
                    <a:pt x="38" y="52"/>
                  </a:lnTo>
                  <a:lnTo>
                    <a:pt x="34" y="64"/>
                  </a:lnTo>
                  <a:lnTo>
                    <a:pt x="34" y="64"/>
                  </a:lnTo>
                  <a:lnTo>
                    <a:pt x="34" y="64"/>
                  </a:lnTo>
                  <a:lnTo>
                    <a:pt x="24" y="76"/>
                  </a:lnTo>
                  <a:lnTo>
                    <a:pt x="16" y="96"/>
                  </a:lnTo>
                  <a:lnTo>
                    <a:pt x="16" y="96"/>
                  </a:lnTo>
                  <a:lnTo>
                    <a:pt x="16" y="96"/>
                  </a:lnTo>
                  <a:lnTo>
                    <a:pt x="16" y="96"/>
                  </a:lnTo>
                  <a:lnTo>
                    <a:pt x="14" y="96"/>
                  </a:lnTo>
                  <a:lnTo>
                    <a:pt x="8" y="108"/>
                  </a:lnTo>
                  <a:lnTo>
                    <a:pt x="8" y="108"/>
                  </a:lnTo>
                  <a:lnTo>
                    <a:pt x="6" y="114"/>
                  </a:lnTo>
                  <a:lnTo>
                    <a:pt x="0" y="122"/>
                  </a:lnTo>
                  <a:lnTo>
                    <a:pt x="6" y="140"/>
                  </a:lnTo>
                  <a:lnTo>
                    <a:pt x="30" y="168"/>
                  </a:lnTo>
                  <a:lnTo>
                    <a:pt x="30" y="168"/>
                  </a:lnTo>
                  <a:lnTo>
                    <a:pt x="38" y="184"/>
                  </a:lnTo>
                  <a:lnTo>
                    <a:pt x="38" y="186"/>
                  </a:lnTo>
                  <a:lnTo>
                    <a:pt x="36" y="188"/>
                  </a:lnTo>
                  <a:lnTo>
                    <a:pt x="36" y="188"/>
                  </a:lnTo>
                  <a:lnTo>
                    <a:pt x="30" y="196"/>
                  </a:lnTo>
                  <a:lnTo>
                    <a:pt x="28" y="196"/>
                  </a:lnTo>
                  <a:lnTo>
                    <a:pt x="12" y="200"/>
                  </a:lnTo>
                  <a:lnTo>
                    <a:pt x="14" y="212"/>
                  </a:lnTo>
                  <a:lnTo>
                    <a:pt x="26" y="220"/>
                  </a:lnTo>
                  <a:lnTo>
                    <a:pt x="42" y="224"/>
                  </a:lnTo>
                  <a:lnTo>
                    <a:pt x="48" y="240"/>
                  </a:lnTo>
                  <a:lnTo>
                    <a:pt x="48" y="240"/>
                  </a:lnTo>
                  <a:lnTo>
                    <a:pt x="48" y="240"/>
                  </a:lnTo>
                  <a:lnTo>
                    <a:pt x="48" y="240"/>
                  </a:lnTo>
                  <a:lnTo>
                    <a:pt x="48" y="240"/>
                  </a:lnTo>
                  <a:lnTo>
                    <a:pt x="44" y="268"/>
                  </a:lnTo>
                  <a:lnTo>
                    <a:pt x="44" y="268"/>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78"/>
                  </a:lnTo>
                  <a:lnTo>
                    <a:pt x="48" y="380"/>
                  </a:lnTo>
                  <a:lnTo>
                    <a:pt x="34" y="408"/>
                  </a:lnTo>
                  <a:lnTo>
                    <a:pt x="32" y="416"/>
                  </a:lnTo>
                  <a:lnTo>
                    <a:pt x="32" y="416"/>
                  </a:lnTo>
                  <a:lnTo>
                    <a:pt x="24" y="434"/>
                  </a:lnTo>
                  <a:lnTo>
                    <a:pt x="20" y="448"/>
                  </a:lnTo>
                  <a:lnTo>
                    <a:pt x="20" y="450"/>
                  </a:lnTo>
                  <a:lnTo>
                    <a:pt x="20" y="450"/>
                  </a:lnTo>
                  <a:lnTo>
                    <a:pt x="20" y="450"/>
                  </a:lnTo>
                  <a:lnTo>
                    <a:pt x="14" y="456"/>
                  </a:lnTo>
                  <a:lnTo>
                    <a:pt x="12" y="462"/>
                  </a:lnTo>
                  <a:lnTo>
                    <a:pt x="12" y="462"/>
                  </a:lnTo>
                  <a:lnTo>
                    <a:pt x="12" y="464"/>
                  </a:lnTo>
                  <a:lnTo>
                    <a:pt x="12" y="466"/>
                  </a:lnTo>
                  <a:lnTo>
                    <a:pt x="14" y="468"/>
                  </a:lnTo>
                  <a:lnTo>
                    <a:pt x="22" y="476"/>
                  </a:lnTo>
                  <a:lnTo>
                    <a:pt x="22" y="476"/>
                  </a:lnTo>
                  <a:lnTo>
                    <a:pt x="22" y="476"/>
                  </a:lnTo>
                  <a:lnTo>
                    <a:pt x="26" y="482"/>
                  </a:lnTo>
                  <a:lnTo>
                    <a:pt x="26" y="482"/>
                  </a:lnTo>
                  <a:lnTo>
                    <a:pt x="26" y="482"/>
                  </a:lnTo>
                  <a:lnTo>
                    <a:pt x="28" y="484"/>
                  </a:lnTo>
                  <a:lnTo>
                    <a:pt x="28" y="484"/>
                  </a:lnTo>
                  <a:lnTo>
                    <a:pt x="28" y="488"/>
                  </a:lnTo>
                  <a:lnTo>
                    <a:pt x="28" y="488"/>
                  </a:lnTo>
                  <a:lnTo>
                    <a:pt x="28" y="488"/>
                  </a:lnTo>
                  <a:lnTo>
                    <a:pt x="28" y="488"/>
                  </a:lnTo>
                  <a:lnTo>
                    <a:pt x="28" y="488"/>
                  </a:lnTo>
                  <a:lnTo>
                    <a:pt x="30" y="492"/>
                  </a:lnTo>
                  <a:lnTo>
                    <a:pt x="36" y="496"/>
                  </a:lnTo>
                  <a:lnTo>
                    <a:pt x="66" y="502"/>
                  </a:lnTo>
                  <a:lnTo>
                    <a:pt x="66" y="502"/>
                  </a:lnTo>
                  <a:lnTo>
                    <a:pt x="80" y="500"/>
                  </a:lnTo>
                  <a:lnTo>
                    <a:pt x="94" y="496"/>
                  </a:lnTo>
                  <a:lnTo>
                    <a:pt x="94" y="496"/>
                  </a:lnTo>
                  <a:lnTo>
                    <a:pt x="108" y="492"/>
                  </a:lnTo>
                  <a:lnTo>
                    <a:pt x="122" y="492"/>
                  </a:lnTo>
                  <a:lnTo>
                    <a:pt x="122" y="486"/>
                  </a:lnTo>
                  <a:lnTo>
                    <a:pt x="114" y="464"/>
                  </a:lnTo>
                  <a:lnTo>
                    <a:pt x="112" y="464"/>
                  </a:lnTo>
                  <a:lnTo>
                    <a:pt x="114" y="464"/>
                  </a:lnTo>
                  <a:lnTo>
                    <a:pt x="158" y="400"/>
                  </a:lnTo>
                  <a:lnTo>
                    <a:pt x="208" y="352"/>
                  </a:lnTo>
                  <a:lnTo>
                    <a:pt x="208" y="352"/>
                  </a:lnTo>
                  <a:lnTo>
                    <a:pt x="224" y="348"/>
                  </a:lnTo>
                  <a:lnTo>
                    <a:pt x="232" y="338"/>
                  </a:lnTo>
                  <a:lnTo>
                    <a:pt x="232" y="338"/>
                  </a:lnTo>
                  <a:lnTo>
                    <a:pt x="232" y="338"/>
                  </a:lnTo>
                  <a:lnTo>
                    <a:pt x="240" y="332"/>
                  </a:lnTo>
                  <a:lnTo>
                    <a:pt x="250" y="328"/>
                  </a:lnTo>
                  <a:lnTo>
                    <a:pt x="246" y="324"/>
                  </a:lnTo>
                  <a:lnTo>
                    <a:pt x="234" y="312"/>
                  </a:lnTo>
                  <a:lnTo>
                    <a:pt x="234" y="312"/>
                  </a:lnTo>
                  <a:lnTo>
                    <a:pt x="234" y="312"/>
                  </a:lnTo>
                  <a:lnTo>
                    <a:pt x="226" y="302"/>
                  </a:lnTo>
                  <a:lnTo>
                    <a:pt x="226" y="300"/>
                  </a:lnTo>
                  <a:lnTo>
                    <a:pt x="226" y="300"/>
                  </a:lnTo>
                  <a:lnTo>
                    <a:pt x="230" y="294"/>
                  </a:lnTo>
                  <a:lnTo>
                    <a:pt x="218" y="296"/>
                  </a:lnTo>
                  <a:lnTo>
                    <a:pt x="196" y="292"/>
                  </a:lnTo>
                  <a:lnTo>
                    <a:pt x="196" y="292"/>
                  </a:lnTo>
                  <a:lnTo>
                    <a:pt x="186" y="284"/>
                  </a:lnTo>
                  <a:lnTo>
                    <a:pt x="182" y="280"/>
                  </a:lnTo>
                  <a:lnTo>
                    <a:pt x="180" y="276"/>
                  </a:lnTo>
                  <a:lnTo>
                    <a:pt x="180" y="276"/>
                  </a:lnTo>
                  <a:lnTo>
                    <a:pt x="176" y="256"/>
                  </a:lnTo>
                  <a:lnTo>
                    <a:pt x="174" y="238"/>
                  </a:lnTo>
                  <a:lnTo>
                    <a:pt x="174" y="238"/>
                  </a:lnTo>
                  <a:lnTo>
                    <a:pt x="170" y="242"/>
                  </a:lnTo>
                  <a:lnTo>
                    <a:pt x="164" y="244"/>
                  </a:lnTo>
                  <a:lnTo>
                    <a:pt x="146" y="240"/>
                  </a:lnTo>
                  <a:lnTo>
                    <a:pt x="136" y="232"/>
                  </a:lnTo>
                  <a:lnTo>
                    <a:pt x="122" y="228"/>
                  </a:lnTo>
                  <a:lnTo>
                    <a:pt x="116" y="228"/>
                  </a:lnTo>
                  <a:lnTo>
                    <a:pt x="116" y="228"/>
                  </a:lnTo>
                  <a:lnTo>
                    <a:pt x="110" y="226"/>
                  </a:lnTo>
                  <a:lnTo>
                    <a:pt x="104" y="224"/>
                  </a:lnTo>
                  <a:lnTo>
                    <a:pt x="104" y="224"/>
                  </a:lnTo>
                  <a:lnTo>
                    <a:pt x="98" y="218"/>
                  </a:lnTo>
                  <a:lnTo>
                    <a:pt x="96" y="214"/>
                  </a:lnTo>
                  <a:lnTo>
                    <a:pt x="96" y="214"/>
                  </a:lnTo>
                  <a:lnTo>
                    <a:pt x="96" y="210"/>
                  </a:lnTo>
                  <a:lnTo>
                    <a:pt x="96" y="206"/>
                  </a:lnTo>
                  <a:lnTo>
                    <a:pt x="98" y="202"/>
                  </a:lnTo>
                  <a:lnTo>
                    <a:pt x="102" y="200"/>
                  </a:lnTo>
                  <a:lnTo>
                    <a:pt x="102" y="200"/>
                  </a:lnTo>
                  <a:lnTo>
                    <a:pt x="110" y="192"/>
                  </a:lnTo>
                  <a:lnTo>
                    <a:pt x="118" y="180"/>
                  </a:lnTo>
                  <a:lnTo>
                    <a:pt x="118" y="180"/>
                  </a:lnTo>
                  <a:lnTo>
                    <a:pt x="116" y="176"/>
                  </a:lnTo>
                  <a:lnTo>
                    <a:pt x="114" y="170"/>
                  </a:lnTo>
                  <a:lnTo>
                    <a:pt x="112" y="164"/>
                  </a:lnTo>
                  <a:lnTo>
                    <a:pt x="114" y="160"/>
                  </a:lnTo>
                  <a:lnTo>
                    <a:pt x="114" y="158"/>
                  </a:lnTo>
                  <a:lnTo>
                    <a:pt x="114" y="158"/>
                  </a:lnTo>
                  <a:lnTo>
                    <a:pt x="116" y="156"/>
                  </a:lnTo>
                  <a:lnTo>
                    <a:pt x="120" y="152"/>
                  </a:lnTo>
                  <a:lnTo>
                    <a:pt x="134" y="148"/>
                  </a:lnTo>
                  <a:lnTo>
                    <a:pt x="134" y="148"/>
                  </a:lnTo>
                  <a:lnTo>
                    <a:pt x="136" y="142"/>
                  </a:lnTo>
                  <a:lnTo>
                    <a:pt x="138" y="140"/>
                  </a:lnTo>
                  <a:lnTo>
                    <a:pt x="150" y="140"/>
                  </a:lnTo>
                  <a:lnTo>
                    <a:pt x="148" y="140"/>
                  </a:lnTo>
                  <a:lnTo>
                    <a:pt x="148" y="140"/>
                  </a:lnTo>
                  <a:lnTo>
                    <a:pt x="142" y="136"/>
                  </a:lnTo>
                  <a:lnTo>
                    <a:pt x="140" y="132"/>
                  </a:lnTo>
                  <a:lnTo>
                    <a:pt x="140" y="128"/>
                  </a:lnTo>
                  <a:lnTo>
                    <a:pt x="142" y="122"/>
                  </a:lnTo>
                  <a:lnTo>
                    <a:pt x="148" y="118"/>
                  </a:lnTo>
                  <a:lnTo>
                    <a:pt x="148" y="118"/>
                  </a:lnTo>
                  <a:lnTo>
                    <a:pt x="154" y="116"/>
                  </a:lnTo>
                  <a:lnTo>
                    <a:pt x="160" y="116"/>
                  </a:lnTo>
                  <a:lnTo>
                    <a:pt x="166" y="118"/>
                  </a:lnTo>
                  <a:lnTo>
                    <a:pt x="172" y="120"/>
                  </a:lnTo>
                  <a:lnTo>
                    <a:pt x="190" y="134"/>
                  </a:lnTo>
                  <a:lnTo>
                    <a:pt x="208" y="134"/>
                  </a:lnTo>
                  <a:lnTo>
                    <a:pt x="214" y="138"/>
                  </a:lnTo>
                  <a:lnTo>
                    <a:pt x="214" y="144"/>
                  </a:lnTo>
                  <a:lnTo>
                    <a:pt x="214" y="144"/>
                  </a:lnTo>
                  <a:lnTo>
                    <a:pt x="214" y="150"/>
                  </a:lnTo>
                  <a:lnTo>
                    <a:pt x="210" y="152"/>
                  </a:lnTo>
                  <a:lnTo>
                    <a:pt x="210" y="152"/>
                  </a:lnTo>
                  <a:lnTo>
                    <a:pt x="206" y="152"/>
                  </a:lnTo>
                  <a:lnTo>
                    <a:pt x="204" y="154"/>
                  </a:lnTo>
                  <a:lnTo>
                    <a:pt x="202" y="160"/>
                  </a:lnTo>
                  <a:lnTo>
                    <a:pt x="210" y="180"/>
                  </a:lnTo>
                  <a:lnTo>
                    <a:pt x="210" y="180"/>
                  </a:lnTo>
                  <a:lnTo>
                    <a:pt x="218" y="170"/>
                  </a:lnTo>
                  <a:lnTo>
                    <a:pt x="226" y="168"/>
                  </a:lnTo>
                  <a:lnTo>
                    <a:pt x="226" y="168"/>
                  </a:lnTo>
                  <a:lnTo>
                    <a:pt x="230" y="168"/>
                  </a:lnTo>
                  <a:lnTo>
                    <a:pt x="234" y="172"/>
                  </a:lnTo>
                  <a:lnTo>
                    <a:pt x="234" y="172"/>
                  </a:lnTo>
                  <a:lnTo>
                    <a:pt x="236" y="180"/>
                  </a:lnTo>
                  <a:lnTo>
                    <a:pt x="240" y="190"/>
                  </a:lnTo>
                  <a:lnTo>
                    <a:pt x="240" y="190"/>
                  </a:lnTo>
                  <a:lnTo>
                    <a:pt x="242" y="202"/>
                  </a:lnTo>
                  <a:lnTo>
                    <a:pt x="246" y="210"/>
                  </a:lnTo>
                  <a:lnTo>
                    <a:pt x="252" y="220"/>
                  </a:lnTo>
                  <a:lnTo>
                    <a:pt x="252" y="220"/>
                  </a:lnTo>
                  <a:lnTo>
                    <a:pt x="264" y="236"/>
                  </a:lnTo>
                  <a:lnTo>
                    <a:pt x="268" y="248"/>
                  </a:lnTo>
                  <a:lnTo>
                    <a:pt x="300" y="244"/>
                  </a:lnTo>
                  <a:lnTo>
                    <a:pt x="314" y="236"/>
                  </a:lnTo>
                  <a:lnTo>
                    <a:pt x="326" y="220"/>
                  </a:lnTo>
                  <a:lnTo>
                    <a:pt x="332" y="204"/>
                  </a:lnTo>
                  <a:lnTo>
                    <a:pt x="332" y="204"/>
                  </a:lnTo>
                  <a:lnTo>
                    <a:pt x="332" y="204"/>
                  </a:lnTo>
                  <a:lnTo>
                    <a:pt x="336" y="188"/>
                  </a:lnTo>
                  <a:lnTo>
                    <a:pt x="336" y="186"/>
                  </a:lnTo>
                  <a:lnTo>
                    <a:pt x="336" y="184"/>
                  </a:lnTo>
                  <a:lnTo>
                    <a:pt x="338" y="184"/>
                  </a:lnTo>
                  <a:lnTo>
                    <a:pt x="350" y="176"/>
                  </a:lnTo>
                  <a:lnTo>
                    <a:pt x="352" y="176"/>
                  </a:lnTo>
                  <a:lnTo>
                    <a:pt x="350" y="174"/>
                  </a:lnTo>
                  <a:lnTo>
                    <a:pt x="330" y="168"/>
                  </a:lnTo>
                  <a:lnTo>
                    <a:pt x="330" y="168"/>
                  </a:lnTo>
                  <a:lnTo>
                    <a:pt x="330" y="168"/>
                  </a:lnTo>
                  <a:lnTo>
                    <a:pt x="326" y="156"/>
                  </a:lnTo>
                  <a:lnTo>
                    <a:pt x="324" y="15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6" name="Freeform 34"/>
            <p:cNvSpPr>
              <a:spLocks/>
            </p:cNvSpPr>
            <p:nvPr/>
          </p:nvSpPr>
          <p:spPr bwMode="auto">
            <a:xfrm>
              <a:off x="4102100" y="3510869"/>
              <a:ext cx="587375" cy="581025"/>
            </a:xfrm>
            <a:custGeom>
              <a:avLst/>
              <a:gdLst>
                <a:gd name="T0" fmla="*/ 20 w 370"/>
                <a:gd name="T1" fmla="*/ 146 h 366"/>
                <a:gd name="T2" fmla="*/ 0 w 370"/>
                <a:gd name="T3" fmla="*/ 182 h 366"/>
                <a:gd name="T4" fmla="*/ 10 w 370"/>
                <a:gd name="T5" fmla="*/ 210 h 366"/>
                <a:gd name="T6" fmla="*/ 30 w 370"/>
                <a:gd name="T7" fmla="*/ 222 h 366"/>
                <a:gd name="T8" fmla="*/ 54 w 370"/>
                <a:gd name="T9" fmla="*/ 276 h 366"/>
                <a:gd name="T10" fmla="*/ 82 w 370"/>
                <a:gd name="T11" fmla="*/ 290 h 366"/>
                <a:gd name="T12" fmla="*/ 86 w 370"/>
                <a:gd name="T13" fmla="*/ 290 h 366"/>
                <a:gd name="T14" fmla="*/ 152 w 370"/>
                <a:gd name="T15" fmla="*/ 302 h 366"/>
                <a:gd name="T16" fmla="*/ 204 w 370"/>
                <a:gd name="T17" fmla="*/ 306 h 366"/>
                <a:gd name="T18" fmla="*/ 214 w 370"/>
                <a:gd name="T19" fmla="*/ 312 h 366"/>
                <a:gd name="T20" fmla="*/ 214 w 370"/>
                <a:gd name="T21" fmla="*/ 332 h 366"/>
                <a:gd name="T22" fmla="*/ 234 w 370"/>
                <a:gd name="T23" fmla="*/ 342 h 366"/>
                <a:gd name="T24" fmla="*/ 250 w 370"/>
                <a:gd name="T25" fmla="*/ 338 h 366"/>
                <a:gd name="T26" fmla="*/ 266 w 370"/>
                <a:gd name="T27" fmla="*/ 350 h 366"/>
                <a:gd name="T28" fmla="*/ 280 w 370"/>
                <a:gd name="T29" fmla="*/ 364 h 366"/>
                <a:gd name="T30" fmla="*/ 290 w 370"/>
                <a:gd name="T31" fmla="*/ 360 h 366"/>
                <a:gd name="T32" fmla="*/ 314 w 370"/>
                <a:gd name="T33" fmla="*/ 358 h 366"/>
                <a:gd name="T34" fmla="*/ 326 w 370"/>
                <a:gd name="T35" fmla="*/ 342 h 366"/>
                <a:gd name="T36" fmla="*/ 342 w 370"/>
                <a:gd name="T37" fmla="*/ 332 h 366"/>
                <a:gd name="T38" fmla="*/ 342 w 370"/>
                <a:gd name="T39" fmla="*/ 326 h 366"/>
                <a:gd name="T40" fmla="*/ 344 w 370"/>
                <a:gd name="T41" fmla="*/ 306 h 366"/>
                <a:gd name="T42" fmla="*/ 328 w 370"/>
                <a:gd name="T43" fmla="*/ 294 h 366"/>
                <a:gd name="T44" fmla="*/ 310 w 370"/>
                <a:gd name="T45" fmla="*/ 296 h 366"/>
                <a:gd name="T46" fmla="*/ 302 w 370"/>
                <a:gd name="T47" fmla="*/ 294 h 366"/>
                <a:gd name="T48" fmla="*/ 302 w 370"/>
                <a:gd name="T49" fmla="*/ 286 h 366"/>
                <a:gd name="T50" fmla="*/ 282 w 370"/>
                <a:gd name="T51" fmla="*/ 262 h 366"/>
                <a:gd name="T52" fmla="*/ 272 w 370"/>
                <a:gd name="T53" fmla="*/ 244 h 366"/>
                <a:gd name="T54" fmla="*/ 298 w 370"/>
                <a:gd name="T55" fmla="*/ 240 h 366"/>
                <a:gd name="T56" fmla="*/ 296 w 370"/>
                <a:gd name="T57" fmla="*/ 216 h 366"/>
                <a:gd name="T58" fmla="*/ 300 w 370"/>
                <a:gd name="T59" fmla="*/ 210 h 366"/>
                <a:gd name="T60" fmla="*/ 318 w 370"/>
                <a:gd name="T61" fmla="*/ 200 h 366"/>
                <a:gd name="T62" fmla="*/ 312 w 370"/>
                <a:gd name="T63" fmla="*/ 178 h 366"/>
                <a:gd name="T64" fmla="*/ 318 w 370"/>
                <a:gd name="T65" fmla="*/ 162 h 366"/>
                <a:gd name="T66" fmla="*/ 338 w 370"/>
                <a:gd name="T67" fmla="*/ 166 h 366"/>
                <a:gd name="T68" fmla="*/ 340 w 370"/>
                <a:gd name="T69" fmla="*/ 168 h 366"/>
                <a:gd name="T70" fmla="*/ 370 w 370"/>
                <a:gd name="T71" fmla="*/ 162 h 366"/>
                <a:gd name="T72" fmla="*/ 348 w 370"/>
                <a:gd name="T73" fmla="*/ 128 h 366"/>
                <a:gd name="T74" fmla="*/ 302 w 370"/>
                <a:gd name="T75" fmla="*/ 126 h 366"/>
                <a:gd name="T76" fmla="*/ 302 w 370"/>
                <a:gd name="T77" fmla="*/ 126 h 366"/>
                <a:gd name="T78" fmla="*/ 280 w 370"/>
                <a:gd name="T79" fmla="*/ 110 h 366"/>
                <a:gd name="T80" fmla="*/ 260 w 370"/>
                <a:gd name="T81" fmla="*/ 78 h 366"/>
                <a:gd name="T82" fmla="*/ 292 w 370"/>
                <a:gd name="T83" fmla="*/ 44 h 366"/>
                <a:gd name="T84" fmla="*/ 258 w 370"/>
                <a:gd name="T85" fmla="*/ 22 h 366"/>
                <a:gd name="T86" fmla="*/ 226 w 370"/>
                <a:gd name="T87" fmla="*/ 28 h 366"/>
                <a:gd name="T88" fmla="*/ 196 w 370"/>
                <a:gd name="T89" fmla="*/ 14 h 366"/>
                <a:gd name="T90" fmla="*/ 188 w 370"/>
                <a:gd name="T91" fmla="*/ 6 h 366"/>
                <a:gd name="T92" fmla="*/ 188 w 370"/>
                <a:gd name="T93" fmla="*/ 6 h 366"/>
                <a:gd name="T94" fmla="*/ 186 w 370"/>
                <a:gd name="T95" fmla="*/ 0 h 366"/>
                <a:gd name="T96" fmla="*/ 182 w 370"/>
                <a:gd name="T97" fmla="*/ 28 h 366"/>
                <a:gd name="T98" fmla="*/ 182 w 370"/>
                <a:gd name="T99" fmla="*/ 36 h 366"/>
                <a:gd name="T100" fmla="*/ 184 w 370"/>
                <a:gd name="T101" fmla="*/ 46 h 366"/>
                <a:gd name="T102" fmla="*/ 184 w 370"/>
                <a:gd name="T103" fmla="*/ 68 h 366"/>
                <a:gd name="T104" fmla="*/ 172 w 370"/>
                <a:gd name="T105" fmla="*/ 78 h 366"/>
                <a:gd name="T106" fmla="*/ 170 w 370"/>
                <a:gd name="T107" fmla="*/ 98 h 366"/>
                <a:gd name="T108" fmla="*/ 98 w 370"/>
                <a:gd name="T109" fmla="*/ 10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0" h="366">
                  <a:moveTo>
                    <a:pt x="82" y="120"/>
                  </a:moveTo>
                  <a:lnTo>
                    <a:pt x="80" y="120"/>
                  </a:lnTo>
                  <a:lnTo>
                    <a:pt x="20" y="146"/>
                  </a:lnTo>
                  <a:lnTo>
                    <a:pt x="2" y="162"/>
                  </a:lnTo>
                  <a:lnTo>
                    <a:pt x="2" y="162"/>
                  </a:lnTo>
                  <a:lnTo>
                    <a:pt x="0" y="182"/>
                  </a:lnTo>
                  <a:lnTo>
                    <a:pt x="2" y="196"/>
                  </a:lnTo>
                  <a:lnTo>
                    <a:pt x="4" y="206"/>
                  </a:lnTo>
                  <a:lnTo>
                    <a:pt x="10" y="210"/>
                  </a:lnTo>
                  <a:lnTo>
                    <a:pt x="28" y="222"/>
                  </a:lnTo>
                  <a:lnTo>
                    <a:pt x="30" y="222"/>
                  </a:lnTo>
                  <a:lnTo>
                    <a:pt x="30" y="222"/>
                  </a:lnTo>
                  <a:lnTo>
                    <a:pt x="34" y="252"/>
                  </a:lnTo>
                  <a:lnTo>
                    <a:pt x="34" y="252"/>
                  </a:lnTo>
                  <a:lnTo>
                    <a:pt x="54" y="276"/>
                  </a:lnTo>
                  <a:lnTo>
                    <a:pt x="60" y="282"/>
                  </a:lnTo>
                  <a:lnTo>
                    <a:pt x="66" y="286"/>
                  </a:lnTo>
                  <a:lnTo>
                    <a:pt x="82" y="290"/>
                  </a:lnTo>
                  <a:lnTo>
                    <a:pt x="86" y="290"/>
                  </a:lnTo>
                  <a:lnTo>
                    <a:pt x="86" y="290"/>
                  </a:lnTo>
                  <a:lnTo>
                    <a:pt x="86" y="290"/>
                  </a:lnTo>
                  <a:lnTo>
                    <a:pt x="92" y="296"/>
                  </a:lnTo>
                  <a:lnTo>
                    <a:pt x="104" y="300"/>
                  </a:lnTo>
                  <a:lnTo>
                    <a:pt x="152" y="302"/>
                  </a:lnTo>
                  <a:lnTo>
                    <a:pt x="152" y="302"/>
                  </a:lnTo>
                  <a:lnTo>
                    <a:pt x="194" y="304"/>
                  </a:lnTo>
                  <a:lnTo>
                    <a:pt x="204" y="306"/>
                  </a:lnTo>
                  <a:lnTo>
                    <a:pt x="210" y="310"/>
                  </a:lnTo>
                  <a:lnTo>
                    <a:pt x="210" y="310"/>
                  </a:lnTo>
                  <a:lnTo>
                    <a:pt x="214" y="312"/>
                  </a:lnTo>
                  <a:lnTo>
                    <a:pt x="214" y="318"/>
                  </a:lnTo>
                  <a:lnTo>
                    <a:pt x="214" y="332"/>
                  </a:lnTo>
                  <a:lnTo>
                    <a:pt x="214" y="332"/>
                  </a:lnTo>
                  <a:lnTo>
                    <a:pt x="214" y="342"/>
                  </a:lnTo>
                  <a:lnTo>
                    <a:pt x="216" y="346"/>
                  </a:lnTo>
                  <a:lnTo>
                    <a:pt x="234" y="342"/>
                  </a:lnTo>
                  <a:lnTo>
                    <a:pt x="234" y="342"/>
                  </a:lnTo>
                  <a:lnTo>
                    <a:pt x="242" y="340"/>
                  </a:lnTo>
                  <a:lnTo>
                    <a:pt x="250" y="338"/>
                  </a:lnTo>
                  <a:lnTo>
                    <a:pt x="256" y="340"/>
                  </a:lnTo>
                  <a:lnTo>
                    <a:pt x="258" y="342"/>
                  </a:lnTo>
                  <a:lnTo>
                    <a:pt x="266" y="350"/>
                  </a:lnTo>
                  <a:lnTo>
                    <a:pt x="266" y="350"/>
                  </a:lnTo>
                  <a:lnTo>
                    <a:pt x="278" y="362"/>
                  </a:lnTo>
                  <a:lnTo>
                    <a:pt x="280" y="364"/>
                  </a:lnTo>
                  <a:lnTo>
                    <a:pt x="282" y="366"/>
                  </a:lnTo>
                  <a:lnTo>
                    <a:pt x="282" y="366"/>
                  </a:lnTo>
                  <a:lnTo>
                    <a:pt x="290" y="360"/>
                  </a:lnTo>
                  <a:lnTo>
                    <a:pt x="298" y="350"/>
                  </a:lnTo>
                  <a:lnTo>
                    <a:pt x="300" y="348"/>
                  </a:lnTo>
                  <a:lnTo>
                    <a:pt x="314" y="358"/>
                  </a:lnTo>
                  <a:lnTo>
                    <a:pt x="324" y="350"/>
                  </a:lnTo>
                  <a:lnTo>
                    <a:pt x="324" y="350"/>
                  </a:lnTo>
                  <a:lnTo>
                    <a:pt x="326" y="342"/>
                  </a:lnTo>
                  <a:lnTo>
                    <a:pt x="330" y="338"/>
                  </a:lnTo>
                  <a:lnTo>
                    <a:pt x="334" y="334"/>
                  </a:lnTo>
                  <a:lnTo>
                    <a:pt x="342" y="332"/>
                  </a:lnTo>
                  <a:lnTo>
                    <a:pt x="346" y="330"/>
                  </a:lnTo>
                  <a:lnTo>
                    <a:pt x="344" y="328"/>
                  </a:lnTo>
                  <a:lnTo>
                    <a:pt x="342" y="326"/>
                  </a:lnTo>
                  <a:lnTo>
                    <a:pt x="342" y="326"/>
                  </a:lnTo>
                  <a:lnTo>
                    <a:pt x="344" y="306"/>
                  </a:lnTo>
                  <a:lnTo>
                    <a:pt x="344" y="306"/>
                  </a:lnTo>
                  <a:lnTo>
                    <a:pt x="338" y="300"/>
                  </a:lnTo>
                  <a:lnTo>
                    <a:pt x="334" y="296"/>
                  </a:lnTo>
                  <a:lnTo>
                    <a:pt x="328" y="294"/>
                  </a:lnTo>
                  <a:lnTo>
                    <a:pt x="320" y="294"/>
                  </a:lnTo>
                  <a:lnTo>
                    <a:pt x="320" y="294"/>
                  </a:lnTo>
                  <a:lnTo>
                    <a:pt x="310" y="296"/>
                  </a:lnTo>
                  <a:lnTo>
                    <a:pt x="306" y="296"/>
                  </a:lnTo>
                  <a:lnTo>
                    <a:pt x="302" y="294"/>
                  </a:lnTo>
                  <a:lnTo>
                    <a:pt x="302" y="294"/>
                  </a:lnTo>
                  <a:lnTo>
                    <a:pt x="302" y="290"/>
                  </a:lnTo>
                  <a:lnTo>
                    <a:pt x="302" y="286"/>
                  </a:lnTo>
                  <a:lnTo>
                    <a:pt x="302" y="286"/>
                  </a:lnTo>
                  <a:lnTo>
                    <a:pt x="292" y="272"/>
                  </a:lnTo>
                  <a:lnTo>
                    <a:pt x="282" y="262"/>
                  </a:lnTo>
                  <a:lnTo>
                    <a:pt x="282" y="262"/>
                  </a:lnTo>
                  <a:lnTo>
                    <a:pt x="278" y="256"/>
                  </a:lnTo>
                  <a:lnTo>
                    <a:pt x="274" y="250"/>
                  </a:lnTo>
                  <a:lnTo>
                    <a:pt x="272" y="244"/>
                  </a:lnTo>
                  <a:lnTo>
                    <a:pt x="274" y="238"/>
                  </a:lnTo>
                  <a:lnTo>
                    <a:pt x="274" y="236"/>
                  </a:lnTo>
                  <a:lnTo>
                    <a:pt x="298" y="240"/>
                  </a:lnTo>
                  <a:lnTo>
                    <a:pt x="296" y="226"/>
                  </a:lnTo>
                  <a:lnTo>
                    <a:pt x="296" y="226"/>
                  </a:lnTo>
                  <a:lnTo>
                    <a:pt x="296" y="216"/>
                  </a:lnTo>
                  <a:lnTo>
                    <a:pt x="298" y="212"/>
                  </a:lnTo>
                  <a:lnTo>
                    <a:pt x="300" y="210"/>
                  </a:lnTo>
                  <a:lnTo>
                    <a:pt x="300" y="210"/>
                  </a:lnTo>
                  <a:lnTo>
                    <a:pt x="304" y="206"/>
                  </a:lnTo>
                  <a:lnTo>
                    <a:pt x="310" y="204"/>
                  </a:lnTo>
                  <a:lnTo>
                    <a:pt x="318" y="200"/>
                  </a:lnTo>
                  <a:lnTo>
                    <a:pt x="318" y="196"/>
                  </a:lnTo>
                  <a:lnTo>
                    <a:pt x="318" y="196"/>
                  </a:lnTo>
                  <a:lnTo>
                    <a:pt x="312" y="178"/>
                  </a:lnTo>
                  <a:lnTo>
                    <a:pt x="312" y="170"/>
                  </a:lnTo>
                  <a:lnTo>
                    <a:pt x="312" y="166"/>
                  </a:lnTo>
                  <a:lnTo>
                    <a:pt x="318" y="162"/>
                  </a:lnTo>
                  <a:lnTo>
                    <a:pt x="318" y="162"/>
                  </a:lnTo>
                  <a:lnTo>
                    <a:pt x="324" y="162"/>
                  </a:lnTo>
                  <a:lnTo>
                    <a:pt x="338" y="166"/>
                  </a:lnTo>
                  <a:lnTo>
                    <a:pt x="338" y="166"/>
                  </a:lnTo>
                  <a:lnTo>
                    <a:pt x="340" y="166"/>
                  </a:lnTo>
                  <a:lnTo>
                    <a:pt x="340" y="168"/>
                  </a:lnTo>
                  <a:lnTo>
                    <a:pt x="340" y="168"/>
                  </a:lnTo>
                  <a:lnTo>
                    <a:pt x="356" y="186"/>
                  </a:lnTo>
                  <a:lnTo>
                    <a:pt x="370" y="162"/>
                  </a:lnTo>
                  <a:lnTo>
                    <a:pt x="370" y="162"/>
                  </a:lnTo>
                  <a:lnTo>
                    <a:pt x="356" y="140"/>
                  </a:lnTo>
                  <a:lnTo>
                    <a:pt x="348" y="128"/>
                  </a:lnTo>
                  <a:lnTo>
                    <a:pt x="336" y="136"/>
                  </a:lnTo>
                  <a:lnTo>
                    <a:pt x="334" y="134"/>
                  </a:lnTo>
                  <a:lnTo>
                    <a:pt x="302" y="126"/>
                  </a:lnTo>
                  <a:lnTo>
                    <a:pt x="302" y="126"/>
                  </a:lnTo>
                  <a:lnTo>
                    <a:pt x="302" y="126"/>
                  </a:lnTo>
                  <a:lnTo>
                    <a:pt x="302" y="126"/>
                  </a:lnTo>
                  <a:lnTo>
                    <a:pt x="292" y="122"/>
                  </a:lnTo>
                  <a:lnTo>
                    <a:pt x="286" y="116"/>
                  </a:lnTo>
                  <a:lnTo>
                    <a:pt x="280" y="110"/>
                  </a:lnTo>
                  <a:lnTo>
                    <a:pt x="278" y="106"/>
                  </a:lnTo>
                  <a:lnTo>
                    <a:pt x="260" y="96"/>
                  </a:lnTo>
                  <a:lnTo>
                    <a:pt x="260" y="78"/>
                  </a:lnTo>
                  <a:lnTo>
                    <a:pt x="294" y="58"/>
                  </a:lnTo>
                  <a:lnTo>
                    <a:pt x="294" y="58"/>
                  </a:lnTo>
                  <a:lnTo>
                    <a:pt x="292" y="44"/>
                  </a:lnTo>
                  <a:lnTo>
                    <a:pt x="286" y="30"/>
                  </a:lnTo>
                  <a:lnTo>
                    <a:pt x="282" y="18"/>
                  </a:lnTo>
                  <a:lnTo>
                    <a:pt x="258" y="22"/>
                  </a:lnTo>
                  <a:lnTo>
                    <a:pt x="258" y="22"/>
                  </a:lnTo>
                  <a:lnTo>
                    <a:pt x="242" y="26"/>
                  </a:lnTo>
                  <a:lnTo>
                    <a:pt x="226" y="28"/>
                  </a:lnTo>
                  <a:lnTo>
                    <a:pt x="200" y="22"/>
                  </a:lnTo>
                  <a:lnTo>
                    <a:pt x="200" y="14"/>
                  </a:lnTo>
                  <a:lnTo>
                    <a:pt x="196" y="14"/>
                  </a:lnTo>
                  <a:lnTo>
                    <a:pt x="190" y="10"/>
                  </a:lnTo>
                  <a:lnTo>
                    <a:pt x="188" y="6"/>
                  </a:lnTo>
                  <a:lnTo>
                    <a:pt x="188" y="6"/>
                  </a:lnTo>
                  <a:lnTo>
                    <a:pt x="188" y="6"/>
                  </a:lnTo>
                  <a:lnTo>
                    <a:pt x="188" y="6"/>
                  </a:lnTo>
                  <a:lnTo>
                    <a:pt x="188" y="6"/>
                  </a:lnTo>
                  <a:lnTo>
                    <a:pt x="186" y="2"/>
                  </a:lnTo>
                  <a:lnTo>
                    <a:pt x="186" y="2"/>
                  </a:lnTo>
                  <a:lnTo>
                    <a:pt x="186" y="0"/>
                  </a:lnTo>
                  <a:lnTo>
                    <a:pt x="186" y="0"/>
                  </a:lnTo>
                  <a:lnTo>
                    <a:pt x="184" y="22"/>
                  </a:lnTo>
                  <a:lnTo>
                    <a:pt x="182" y="28"/>
                  </a:lnTo>
                  <a:lnTo>
                    <a:pt x="182" y="28"/>
                  </a:lnTo>
                  <a:lnTo>
                    <a:pt x="180" y="34"/>
                  </a:lnTo>
                  <a:lnTo>
                    <a:pt x="182" y="36"/>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70" y="98"/>
                  </a:lnTo>
                  <a:lnTo>
                    <a:pt x="148" y="106"/>
                  </a:lnTo>
                  <a:lnTo>
                    <a:pt x="132" y="110"/>
                  </a:lnTo>
                  <a:lnTo>
                    <a:pt x="98" y="106"/>
                  </a:lnTo>
                  <a:lnTo>
                    <a:pt x="82" y="120"/>
                  </a:lnTo>
                  <a:lnTo>
                    <a:pt x="82" y="1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7" name="Freeform 35"/>
            <p:cNvSpPr>
              <a:spLocks/>
            </p:cNvSpPr>
            <p:nvPr/>
          </p:nvSpPr>
          <p:spPr bwMode="auto">
            <a:xfrm>
              <a:off x="5207000" y="4752294"/>
              <a:ext cx="168275" cy="406400"/>
            </a:xfrm>
            <a:custGeom>
              <a:avLst/>
              <a:gdLst>
                <a:gd name="T0" fmla="*/ 80 w 106"/>
                <a:gd name="T1" fmla="*/ 0 h 256"/>
                <a:gd name="T2" fmla="*/ 80 w 106"/>
                <a:gd name="T3" fmla="*/ 0 h 256"/>
                <a:gd name="T4" fmla="*/ 62 w 106"/>
                <a:gd name="T5" fmla="*/ 14 h 256"/>
                <a:gd name="T6" fmla="*/ 46 w 106"/>
                <a:gd name="T7" fmla="*/ 32 h 256"/>
                <a:gd name="T8" fmla="*/ 34 w 106"/>
                <a:gd name="T9" fmla="*/ 50 h 256"/>
                <a:gd name="T10" fmla="*/ 24 w 106"/>
                <a:gd name="T11" fmla="*/ 70 h 256"/>
                <a:gd name="T12" fmla="*/ 24 w 106"/>
                <a:gd name="T13" fmla="*/ 70 h 256"/>
                <a:gd name="T14" fmla="*/ 10 w 106"/>
                <a:gd name="T15" fmla="*/ 98 h 256"/>
                <a:gd name="T16" fmla="*/ 4 w 106"/>
                <a:gd name="T17" fmla="*/ 104 h 256"/>
                <a:gd name="T18" fmla="*/ 0 w 106"/>
                <a:gd name="T19" fmla="*/ 108 h 256"/>
                <a:gd name="T20" fmla="*/ 6 w 106"/>
                <a:gd name="T21" fmla="*/ 152 h 256"/>
                <a:gd name="T22" fmla="*/ 6 w 106"/>
                <a:gd name="T23" fmla="*/ 154 h 256"/>
                <a:gd name="T24" fmla="*/ 6 w 106"/>
                <a:gd name="T25" fmla="*/ 154 h 256"/>
                <a:gd name="T26" fmla="*/ 2 w 106"/>
                <a:gd name="T27" fmla="*/ 184 h 256"/>
                <a:gd name="T28" fmla="*/ 2 w 106"/>
                <a:gd name="T29" fmla="*/ 184 h 256"/>
                <a:gd name="T30" fmla="*/ 2 w 106"/>
                <a:gd name="T31" fmla="*/ 196 h 256"/>
                <a:gd name="T32" fmla="*/ 2 w 106"/>
                <a:gd name="T33" fmla="*/ 200 h 256"/>
                <a:gd name="T34" fmla="*/ 4 w 106"/>
                <a:gd name="T35" fmla="*/ 202 h 256"/>
                <a:gd name="T36" fmla="*/ 36 w 106"/>
                <a:gd name="T37" fmla="*/ 224 h 256"/>
                <a:gd name="T38" fmla="*/ 36 w 106"/>
                <a:gd name="T39" fmla="*/ 224 h 256"/>
                <a:gd name="T40" fmla="*/ 38 w 106"/>
                <a:gd name="T41" fmla="*/ 224 h 256"/>
                <a:gd name="T42" fmla="*/ 38 w 106"/>
                <a:gd name="T43" fmla="*/ 226 h 256"/>
                <a:gd name="T44" fmla="*/ 38 w 106"/>
                <a:gd name="T45" fmla="*/ 226 h 256"/>
                <a:gd name="T46" fmla="*/ 38 w 106"/>
                <a:gd name="T47" fmla="*/ 226 h 256"/>
                <a:gd name="T48" fmla="*/ 42 w 106"/>
                <a:gd name="T49" fmla="*/ 236 h 256"/>
                <a:gd name="T50" fmla="*/ 50 w 106"/>
                <a:gd name="T51" fmla="*/ 248 h 256"/>
                <a:gd name="T52" fmla="*/ 50 w 106"/>
                <a:gd name="T53" fmla="*/ 248 h 256"/>
                <a:gd name="T54" fmla="*/ 56 w 106"/>
                <a:gd name="T55" fmla="*/ 252 h 256"/>
                <a:gd name="T56" fmla="*/ 62 w 106"/>
                <a:gd name="T57" fmla="*/ 256 h 256"/>
                <a:gd name="T58" fmla="*/ 66 w 106"/>
                <a:gd name="T59" fmla="*/ 204 h 256"/>
                <a:gd name="T60" fmla="*/ 66 w 106"/>
                <a:gd name="T61" fmla="*/ 202 h 256"/>
                <a:gd name="T62" fmla="*/ 90 w 106"/>
                <a:gd name="T63" fmla="*/ 146 h 256"/>
                <a:gd name="T64" fmla="*/ 98 w 106"/>
                <a:gd name="T65" fmla="*/ 80 h 256"/>
                <a:gd name="T66" fmla="*/ 98 w 106"/>
                <a:gd name="T67" fmla="*/ 78 h 256"/>
                <a:gd name="T68" fmla="*/ 98 w 106"/>
                <a:gd name="T69" fmla="*/ 78 h 256"/>
                <a:gd name="T70" fmla="*/ 106 w 106"/>
                <a:gd name="T71" fmla="*/ 60 h 256"/>
                <a:gd name="T72" fmla="*/ 100 w 106"/>
                <a:gd name="T73" fmla="*/ 44 h 256"/>
                <a:gd name="T74" fmla="*/ 100 w 106"/>
                <a:gd name="T75" fmla="*/ 44 h 256"/>
                <a:gd name="T76" fmla="*/ 98 w 106"/>
                <a:gd name="T77" fmla="*/ 44 h 256"/>
                <a:gd name="T78" fmla="*/ 98 w 106"/>
                <a:gd name="T79" fmla="*/ 24 h 256"/>
                <a:gd name="T80" fmla="*/ 98 w 106"/>
                <a:gd name="T81" fmla="*/ 22 h 256"/>
                <a:gd name="T82" fmla="*/ 98 w 106"/>
                <a:gd name="T83" fmla="*/ 22 h 256"/>
                <a:gd name="T84" fmla="*/ 102 w 106"/>
                <a:gd name="T85" fmla="*/ 16 h 256"/>
                <a:gd name="T86" fmla="*/ 106 w 106"/>
                <a:gd name="T87" fmla="*/ 12 h 256"/>
                <a:gd name="T88" fmla="*/ 80 w 106"/>
                <a:gd name="T8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6" h="256">
                  <a:moveTo>
                    <a:pt x="80" y="0"/>
                  </a:moveTo>
                  <a:lnTo>
                    <a:pt x="80" y="0"/>
                  </a:lnTo>
                  <a:lnTo>
                    <a:pt x="62" y="14"/>
                  </a:lnTo>
                  <a:lnTo>
                    <a:pt x="46" y="32"/>
                  </a:lnTo>
                  <a:lnTo>
                    <a:pt x="34" y="50"/>
                  </a:lnTo>
                  <a:lnTo>
                    <a:pt x="24" y="70"/>
                  </a:lnTo>
                  <a:lnTo>
                    <a:pt x="24" y="70"/>
                  </a:lnTo>
                  <a:lnTo>
                    <a:pt x="10" y="98"/>
                  </a:lnTo>
                  <a:lnTo>
                    <a:pt x="4" y="104"/>
                  </a:lnTo>
                  <a:lnTo>
                    <a:pt x="0" y="108"/>
                  </a:lnTo>
                  <a:lnTo>
                    <a:pt x="6" y="152"/>
                  </a:lnTo>
                  <a:lnTo>
                    <a:pt x="6" y="154"/>
                  </a:lnTo>
                  <a:lnTo>
                    <a:pt x="6" y="154"/>
                  </a:lnTo>
                  <a:lnTo>
                    <a:pt x="2" y="184"/>
                  </a:lnTo>
                  <a:lnTo>
                    <a:pt x="2" y="184"/>
                  </a:lnTo>
                  <a:lnTo>
                    <a:pt x="2" y="196"/>
                  </a:lnTo>
                  <a:lnTo>
                    <a:pt x="2" y="200"/>
                  </a:lnTo>
                  <a:lnTo>
                    <a:pt x="4" y="202"/>
                  </a:lnTo>
                  <a:lnTo>
                    <a:pt x="36" y="224"/>
                  </a:lnTo>
                  <a:lnTo>
                    <a:pt x="36" y="224"/>
                  </a:lnTo>
                  <a:lnTo>
                    <a:pt x="38" y="224"/>
                  </a:lnTo>
                  <a:lnTo>
                    <a:pt x="38" y="226"/>
                  </a:lnTo>
                  <a:lnTo>
                    <a:pt x="38" y="226"/>
                  </a:lnTo>
                  <a:lnTo>
                    <a:pt x="38" y="226"/>
                  </a:lnTo>
                  <a:lnTo>
                    <a:pt x="42" y="236"/>
                  </a:lnTo>
                  <a:lnTo>
                    <a:pt x="50" y="248"/>
                  </a:lnTo>
                  <a:lnTo>
                    <a:pt x="50" y="248"/>
                  </a:lnTo>
                  <a:lnTo>
                    <a:pt x="56" y="252"/>
                  </a:lnTo>
                  <a:lnTo>
                    <a:pt x="62" y="256"/>
                  </a:lnTo>
                  <a:lnTo>
                    <a:pt x="66" y="204"/>
                  </a:lnTo>
                  <a:lnTo>
                    <a:pt x="66" y="202"/>
                  </a:lnTo>
                  <a:lnTo>
                    <a:pt x="90" y="146"/>
                  </a:lnTo>
                  <a:lnTo>
                    <a:pt x="98" y="80"/>
                  </a:lnTo>
                  <a:lnTo>
                    <a:pt x="98" y="78"/>
                  </a:lnTo>
                  <a:lnTo>
                    <a:pt x="98" y="78"/>
                  </a:lnTo>
                  <a:lnTo>
                    <a:pt x="106" y="60"/>
                  </a:lnTo>
                  <a:lnTo>
                    <a:pt x="100" y="44"/>
                  </a:lnTo>
                  <a:lnTo>
                    <a:pt x="100" y="44"/>
                  </a:lnTo>
                  <a:lnTo>
                    <a:pt x="98" y="44"/>
                  </a:lnTo>
                  <a:lnTo>
                    <a:pt x="98" y="24"/>
                  </a:lnTo>
                  <a:lnTo>
                    <a:pt x="98" y="22"/>
                  </a:lnTo>
                  <a:lnTo>
                    <a:pt x="98" y="22"/>
                  </a:lnTo>
                  <a:lnTo>
                    <a:pt x="102" y="16"/>
                  </a:lnTo>
                  <a:lnTo>
                    <a:pt x="106" y="12"/>
                  </a:lnTo>
                  <a:lnTo>
                    <a:pt x="80"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8" name="Freeform 36"/>
            <p:cNvSpPr>
              <a:spLocks/>
            </p:cNvSpPr>
            <p:nvPr/>
          </p:nvSpPr>
          <p:spPr bwMode="auto">
            <a:xfrm>
              <a:off x="3968750" y="5473019"/>
              <a:ext cx="254000" cy="222250"/>
            </a:xfrm>
            <a:custGeom>
              <a:avLst/>
              <a:gdLst>
                <a:gd name="T0" fmla="*/ 72 w 160"/>
                <a:gd name="T1" fmla="*/ 14 h 140"/>
                <a:gd name="T2" fmla="*/ 70 w 160"/>
                <a:gd name="T3" fmla="*/ 18 h 140"/>
                <a:gd name="T4" fmla="*/ 70 w 160"/>
                <a:gd name="T5" fmla="*/ 18 h 140"/>
                <a:gd name="T6" fmla="*/ 68 w 160"/>
                <a:gd name="T7" fmla="*/ 20 h 140"/>
                <a:gd name="T8" fmla="*/ 36 w 160"/>
                <a:gd name="T9" fmla="*/ 28 h 140"/>
                <a:gd name="T10" fmla="*/ 38 w 160"/>
                <a:gd name="T11" fmla="*/ 32 h 140"/>
                <a:gd name="T12" fmla="*/ 48 w 160"/>
                <a:gd name="T13" fmla="*/ 44 h 140"/>
                <a:gd name="T14" fmla="*/ 48 w 160"/>
                <a:gd name="T15" fmla="*/ 44 h 140"/>
                <a:gd name="T16" fmla="*/ 44 w 160"/>
                <a:gd name="T17" fmla="*/ 46 h 140"/>
                <a:gd name="T18" fmla="*/ 30 w 160"/>
                <a:gd name="T19" fmla="*/ 54 h 140"/>
                <a:gd name="T20" fmla="*/ 6 w 160"/>
                <a:gd name="T21" fmla="*/ 72 h 140"/>
                <a:gd name="T22" fmla="*/ 6 w 160"/>
                <a:gd name="T23" fmla="*/ 72 h 140"/>
                <a:gd name="T24" fmla="*/ 2 w 160"/>
                <a:gd name="T25" fmla="*/ 80 h 140"/>
                <a:gd name="T26" fmla="*/ 0 w 160"/>
                <a:gd name="T27" fmla="*/ 92 h 140"/>
                <a:gd name="T28" fmla="*/ 4 w 160"/>
                <a:gd name="T29" fmla="*/ 108 h 140"/>
                <a:gd name="T30" fmla="*/ 10 w 160"/>
                <a:gd name="T31" fmla="*/ 126 h 140"/>
                <a:gd name="T32" fmla="*/ 34 w 160"/>
                <a:gd name="T33" fmla="*/ 128 h 140"/>
                <a:gd name="T34" fmla="*/ 36 w 160"/>
                <a:gd name="T35" fmla="*/ 128 h 140"/>
                <a:gd name="T36" fmla="*/ 36 w 160"/>
                <a:gd name="T37" fmla="*/ 128 h 140"/>
                <a:gd name="T38" fmla="*/ 60 w 160"/>
                <a:gd name="T39" fmla="*/ 140 h 140"/>
                <a:gd name="T40" fmla="*/ 86 w 160"/>
                <a:gd name="T41" fmla="*/ 136 h 140"/>
                <a:gd name="T42" fmla="*/ 86 w 160"/>
                <a:gd name="T43" fmla="*/ 136 h 140"/>
                <a:gd name="T44" fmla="*/ 94 w 160"/>
                <a:gd name="T45" fmla="*/ 132 h 140"/>
                <a:gd name="T46" fmla="*/ 102 w 160"/>
                <a:gd name="T47" fmla="*/ 126 h 140"/>
                <a:gd name="T48" fmla="*/ 112 w 160"/>
                <a:gd name="T49" fmla="*/ 118 h 140"/>
                <a:gd name="T50" fmla="*/ 122 w 160"/>
                <a:gd name="T51" fmla="*/ 106 h 140"/>
                <a:gd name="T52" fmla="*/ 124 w 160"/>
                <a:gd name="T53" fmla="*/ 106 h 140"/>
                <a:gd name="T54" fmla="*/ 126 w 160"/>
                <a:gd name="T55" fmla="*/ 104 h 140"/>
                <a:gd name="T56" fmla="*/ 136 w 160"/>
                <a:gd name="T57" fmla="*/ 100 h 140"/>
                <a:gd name="T58" fmla="*/ 134 w 160"/>
                <a:gd name="T59" fmla="*/ 66 h 140"/>
                <a:gd name="T60" fmla="*/ 134 w 160"/>
                <a:gd name="T61" fmla="*/ 66 h 140"/>
                <a:gd name="T62" fmla="*/ 148 w 160"/>
                <a:gd name="T63" fmla="*/ 44 h 140"/>
                <a:gd name="T64" fmla="*/ 148 w 160"/>
                <a:gd name="T65" fmla="*/ 44 h 140"/>
                <a:gd name="T66" fmla="*/ 148 w 160"/>
                <a:gd name="T67" fmla="*/ 44 h 140"/>
                <a:gd name="T68" fmla="*/ 160 w 160"/>
                <a:gd name="T69" fmla="*/ 34 h 140"/>
                <a:gd name="T70" fmla="*/ 160 w 160"/>
                <a:gd name="T71" fmla="*/ 34 h 140"/>
                <a:gd name="T72" fmla="*/ 160 w 160"/>
                <a:gd name="T73" fmla="*/ 22 h 140"/>
                <a:gd name="T74" fmla="*/ 158 w 160"/>
                <a:gd name="T75" fmla="*/ 14 h 140"/>
                <a:gd name="T76" fmla="*/ 156 w 160"/>
                <a:gd name="T77" fmla="*/ 10 h 140"/>
                <a:gd name="T78" fmla="*/ 156 w 160"/>
                <a:gd name="T79" fmla="*/ 10 h 140"/>
                <a:gd name="T80" fmla="*/ 152 w 160"/>
                <a:gd name="T81" fmla="*/ 2 h 140"/>
                <a:gd name="T82" fmla="*/ 146 w 160"/>
                <a:gd name="T83" fmla="*/ 0 h 140"/>
                <a:gd name="T84" fmla="*/ 146 w 160"/>
                <a:gd name="T85" fmla="*/ 12 h 140"/>
                <a:gd name="T86" fmla="*/ 126 w 160"/>
                <a:gd name="T87" fmla="*/ 8 h 140"/>
                <a:gd name="T88" fmla="*/ 116 w 160"/>
                <a:gd name="T89" fmla="*/ 14 h 140"/>
                <a:gd name="T90" fmla="*/ 114 w 160"/>
                <a:gd name="T91" fmla="*/ 14 h 140"/>
                <a:gd name="T92" fmla="*/ 114 w 160"/>
                <a:gd name="T93" fmla="*/ 14 h 140"/>
                <a:gd name="T94" fmla="*/ 72 w 160"/>
                <a:gd name="T95" fmla="*/ 1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0" h="140">
                  <a:moveTo>
                    <a:pt x="72" y="14"/>
                  </a:moveTo>
                  <a:lnTo>
                    <a:pt x="70" y="18"/>
                  </a:lnTo>
                  <a:lnTo>
                    <a:pt x="70" y="18"/>
                  </a:lnTo>
                  <a:lnTo>
                    <a:pt x="68" y="20"/>
                  </a:lnTo>
                  <a:lnTo>
                    <a:pt x="36" y="28"/>
                  </a:lnTo>
                  <a:lnTo>
                    <a:pt x="38" y="32"/>
                  </a:lnTo>
                  <a:lnTo>
                    <a:pt x="48" y="44"/>
                  </a:lnTo>
                  <a:lnTo>
                    <a:pt x="48" y="44"/>
                  </a:lnTo>
                  <a:lnTo>
                    <a:pt x="44" y="46"/>
                  </a:lnTo>
                  <a:lnTo>
                    <a:pt x="30" y="54"/>
                  </a:lnTo>
                  <a:lnTo>
                    <a:pt x="6" y="72"/>
                  </a:lnTo>
                  <a:lnTo>
                    <a:pt x="6" y="72"/>
                  </a:lnTo>
                  <a:lnTo>
                    <a:pt x="2" y="80"/>
                  </a:lnTo>
                  <a:lnTo>
                    <a:pt x="0" y="92"/>
                  </a:lnTo>
                  <a:lnTo>
                    <a:pt x="4" y="108"/>
                  </a:lnTo>
                  <a:lnTo>
                    <a:pt x="10" y="126"/>
                  </a:lnTo>
                  <a:lnTo>
                    <a:pt x="34" y="128"/>
                  </a:lnTo>
                  <a:lnTo>
                    <a:pt x="36" y="128"/>
                  </a:lnTo>
                  <a:lnTo>
                    <a:pt x="36" y="128"/>
                  </a:lnTo>
                  <a:lnTo>
                    <a:pt x="60" y="140"/>
                  </a:lnTo>
                  <a:lnTo>
                    <a:pt x="86" y="136"/>
                  </a:lnTo>
                  <a:lnTo>
                    <a:pt x="86" y="136"/>
                  </a:lnTo>
                  <a:lnTo>
                    <a:pt x="94" y="132"/>
                  </a:lnTo>
                  <a:lnTo>
                    <a:pt x="102" y="126"/>
                  </a:lnTo>
                  <a:lnTo>
                    <a:pt x="112" y="118"/>
                  </a:lnTo>
                  <a:lnTo>
                    <a:pt x="122" y="106"/>
                  </a:lnTo>
                  <a:lnTo>
                    <a:pt x="124" y="106"/>
                  </a:lnTo>
                  <a:lnTo>
                    <a:pt x="126" y="104"/>
                  </a:lnTo>
                  <a:lnTo>
                    <a:pt x="136" y="100"/>
                  </a:lnTo>
                  <a:lnTo>
                    <a:pt x="134" y="66"/>
                  </a:lnTo>
                  <a:lnTo>
                    <a:pt x="134" y="66"/>
                  </a:lnTo>
                  <a:lnTo>
                    <a:pt x="148" y="44"/>
                  </a:lnTo>
                  <a:lnTo>
                    <a:pt x="148" y="44"/>
                  </a:lnTo>
                  <a:lnTo>
                    <a:pt x="148" y="44"/>
                  </a:lnTo>
                  <a:lnTo>
                    <a:pt x="160" y="34"/>
                  </a:lnTo>
                  <a:lnTo>
                    <a:pt x="160" y="34"/>
                  </a:lnTo>
                  <a:lnTo>
                    <a:pt x="160" y="22"/>
                  </a:lnTo>
                  <a:lnTo>
                    <a:pt x="158" y="14"/>
                  </a:lnTo>
                  <a:lnTo>
                    <a:pt x="156" y="10"/>
                  </a:lnTo>
                  <a:lnTo>
                    <a:pt x="156" y="10"/>
                  </a:lnTo>
                  <a:lnTo>
                    <a:pt x="152" y="2"/>
                  </a:lnTo>
                  <a:lnTo>
                    <a:pt x="146" y="0"/>
                  </a:lnTo>
                  <a:lnTo>
                    <a:pt x="146" y="12"/>
                  </a:lnTo>
                  <a:lnTo>
                    <a:pt x="126" y="8"/>
                  </a:lnTo>
                  <a:lnTo>
                    <a:pt x="116" y="14"/>
                  </a:lnTo>
                  <a:lnTo>
                    <a:pt x="114" y="14"/>
                  </a:lnTo>
                  <a:lnTo>
                    <a:pt x="114" y="14"/>
                  </a:lnTo>
                  <a:lnTo>
                    <a:pt x="72" y="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cxnSp>
        <p:nvCxnSpPr>
          <p:cNvPr id="39" name="直接连接符 38"/>
          <p:cNvCxnSpPr/>
          <p:nvPr/>
        </p:nvCxnSpPr>
        <p:spPr>
          <a:xfrm>
            <a:off x="6562129" y="2216461"/>
            <a:ext cx="0" cy="3616081"/>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6782008" y="4045084"/>
            <a:ext cx="2629072" cy="695063"/>
            <a:chOff x="8509753" y="2844225"/>
            <a:chExt cx="3505429" cy="926750"/>
          </a:xfrm>
        </p:grpSpPr>
        <p:sp>
          <p:nvSpPr>
            <p:cNvPr id="41" name="文本框 337"/>
            <p:cNvSpPr txBox="1"/>
            <p:nvPr/>
          </p:nvSpPr>
          <p:spPr>
            <a:xfrm>
              <a:off x="8509753" y="2844225"/>
              <a:ext cx="1105163" cy="636072"/>
            </a:xfrm>
            <a:prstGeom prst="rect">
              <a:avLst/>
            </a:prstGeom>
            <a:noFill/>
          </p:spPr>
          <p:txBody>
            <a:bodyPr wrap="square" rtlCol="0">
              <a:spAutoFit/>
            </a:bodyPr>
            <a:lstStyle/>
            <a:p>
              <a:r>
                <a:rPr lang="en-US" altLang="zh-CN" sz="2500" dirty="0">
                  <a:solidFill>
                    <a:schemeClr val="bg1"/>
                  </a:solidFill>
                  <a:latin typeface="微软雅黑" panose="020B0503020204020204" pitchFamily="34" charset="-122"/>
                  <a:ea typeface="微软雅黑" panose="020B0503020204020204" pitchFamily="34" charset="-122"/>
                </a:rPr>
                <a:t>03</a:t>
              </a:r>
              <a:endParaRPr lang="zh-CN" altLang="en-US" sz="2500" dirty="0">
                <a:solidFill>
                  <a:schemeClr val="bg1"/>
                </a:solidFill>
                <a:latin typeface="微软雅黑" panose="020B0503020204020204" pitchFamily="34" charset="-122"/>
                <a:ea typeface="微软雅黑" panose="020B0503020204020204" pitchFamily="34" charset="-122"/>
              </a:endParaRPr>
            </a:p>
          </p:txBody>
        </p:sp>
        <p:sp>
          <p:nvSpPr>
            <p:cNvPr id="42" name="文本框 338"/>
            <p:cNvSpPr txBox="1"/>
            <p:nvPr/>
          </p:nvSpPr>
          <p:spPr>
            <a:xfrm>
              <a:off x="9370050" y="2844226"/>
              <a:ext cx="2645132" cy="926749"/>
            </a:xfrm>
            <a:prstGeom prst="rect">
              <a:avLst/>
            </a:prstGeom>
            <a:noFill/>
          </p:spPr>
          <p:txBody>
            <a:bodyPr wrap="square" rtlCol="0">
              <a:spAutoFit/>
            </a:bodyPr>
            <a:lstStyle/>
            <a:p>
              <a:pPr>
                <a:spcBef>
                  <a:spcPts val="450"/>
                </a:spcBef>
              </a:pPr>
              <a:r>
                <a:rPr lang="zh-CN" altLang="en-US" sz="1500" dirty="0">
                  <a:solidFill>
                    <a:schemeClr val="bg1"/>
                  </a:solidFill>
                  <a:latin typeface="微软雅黑" panose="020B0503020204020204" pitchFamily="34" charset="-122"/>
                  <a:ea typeface="微软雅黑" panose="020B0503020204020204" pitchFamily="34" charset="-122"/>
                </a:rPr>
                <a:t>福建</a:t>
              </a:r>
              <a:endParaRPr lang="en-US" altLang="zh-CN" sz="1500" dirty="0">
                <a:solidFill>
                  <a:schemeClr val="bg1"/>
                </a:solidFill>
                <a:latin typeface="微软雅黑" panose="020B0503020204020204" pitchFamily="34" charset="-122"/>
                <a:ea typeface="微软雅黑" panose="020B0503020204020204" pitchFamily="34" charset="-122"/>
              </a:endParaRPr>
            </a:p>
            <a:p>
              <a:pPr>
                <a:spcBef>
                  <a:spcPts val="450"/>
                </a:spcBef>
              </a:pPr>
              <a:r>
                <a:rPr lang="zh-CN" altLang="en-US" sz="1000" dirty="0">
                  <a:solidFill>
                    <a:schemeClr val="bg1"/>
                  </a:solidFill>
                  <a:latin typeface="微软雅黑" panose="020B0503020204020204" pitchFamily="34" charset="-122"/>
                  <a:ea typeface="微软雅黑" panose="020B0503020204020204" pitchFamily="34" charset="-122"/>
                </a:rPr>
                <a:t>在此处添加文字，在此处添加文在此处添加文字字。</a:t>
              </a:r>
            </a:p>
          </p:txBody>
        </p:sp>
      </p:grpSp>
      <p:grpSp>
        <p:nvGrpSpPr>
          <p:cNvPr id="43" name="组合 42"/>
          <p:cNvGrpSpPr/>
          <p:nvPr/>
        </p:nvGrpSpPr>
        <p:grpSpPr>
          <a:xfrm>
            <a:off x="6784886" y="3180988"/>
            <a:ext cx="2554187" cy="695062"/>
            <a:chOff x="8513588" y="2844226"/>
            <a:chExt cx="3405582" cy="926749"/>
          </a:xfrm>
        </p:grpSpPr>
        <p:sp>
          <p:nvSpPr>
            <p:cNvPr id="44" name="文本框 340"/>
            <p:cNvSpPr txBox="1"/>
            <p:nvPr/>
          </p:nvSpPr>
          <p:spPr>
            <a:xfrm>
              <a:off x="8513588" y="2844226"/>
              <a:ext cx="1105162" cy="636072"/>
            </a:xfrm>
            <a:prstGeom prst="rect">
              <a:avLst/>
            </a:prstGeom>
            <a:noFill/>
          </p:spPr>
          <p:txBody>
            <a:bodyPr wrap="square" rtlCol="0">
              <a:spAutoFit/>
            </a:bodyPr>
            <a:lstStyle/>
            <a:p>
              <a:r>
                <a:rPr lang="en-US" altLang="zh-CN" sz="2500" dirty="0">
                  <a:solidFill>
                    <a:schemeClr val="bg1"/>
                  </a:solidFill>
                  <a:latin typeface="微软雅黑" panose="020B0503020204020204" pitchFamily="34" charset="-122"/>
                  <a:ea typeface="微软雅黑" panose="020B0503020204020204" pitchFamily="34" charset="-122"/>
                </a:rPr>
                <a:t>02</a:t>
              </a:r>
              <a:endParaRPr lang="zh-CN" altLang="en-US" sz="2500" dirty="0">
                <a:solidFill>
                  <a:schemeClr val="bg1"/>
                </a:solidFill>
                <a:latin typeface="微软雅黑" panose="020B0503020204020204" pitchFamily="34" charset="-122"/>
                <a:ea typeface="微软雅黑" panose="020B0503020204020204" pitchFamily="34" charset="-122"/>
              </a:endParaRPr>
            </a:p>
          </p:txBody>
        </p:sp>
        <p:sp>
          <p:nvSpPr>
            <p:cNvPr id="45" name="文本框 341"/>
            <p:cNvSpPr txBox="1"/>
            <p:nvPr/>
          </p:nvSpPr>
          <p:spPr>
            <a:xfrm>
              <a:off x="9370052" y="2844226"/>
              <a:ext cx="2549118" cy="926749"/>
            </a:xfrm>
            <a:prstGeom prst="rect">
              <a:avLst/>
            </a:prstGeom>
            <a:noFill/>
          </p:spPr>
          <p:txBody>
            <a:bodyPr wrap="square" rtlCol="0">
              <a:spAutoFit/>
            </a:bodyPr>
            <a:lstStyle/>
            <a:p>
              <a:pPr>
                <a:spcBef>
                  <a:spcPts val="450"/>
                </a:spcBef>
              </a:pPr>
              <a:r>
                <a:rPr lang="zh-CN" altLang="en-US" sz="1500" dirty="0">
                  <a:solidFill>
                    <a:schemeClr val="bg1"/>
                  </a:solidFill>
                  <a:latin typeface="微软雅黑" panose="020B0503020204020204" pitchFamily="34" charset="-122"/>
                  <a:ea typeface="微软雅黑" panose="020B0503020204020204" pitchFamily="34" charset="-122"/>
                </a:rPr>
                <a:t>四川</a:t>
              </a:r>
              <a:endParaRPr lang="en-US" altLang="zh-CN" sz="1500" dirty="0">
                <a:solidFill>
                  <a:schemeClr val="bg1"/>
                </a:solidFill>
                <a:latin typeface="微软雅黑" panose="020B0503020204020204" pitchFamily="34" charset="-122"/>
                <a:ea typeface="微软雅黑" panose="020B0503020204020204" pitchFamily="34" charset="-122"/>
              </a:endParaRPr>
            </a:p>
            <a:p>
              <a:pPr>
                <a:spcBef>
                  <a:spcPts val="450"/>
                </a:spcBef>
              </a:pPr>
              <a:r>
                <a:rPr lang="zh-CN" altLang="en-US" sz="1000" dirty="0">
                  <a:solidFill>
                    <a:schemeClr val="bg1"/>
                  </a:solidFill>
                  <a:latin typeface="微软雅黑" panose="020B0503020204020204" pitchFamily="34" charset="-122"/>
                  <a:ea typeface="微软雅黑" panose="020B0503020204020204" pitchFamily="34" charset="-122"/>
                </a:rPr>
                <a:t>在此处添加文字，在此处添加在此处添加文字文字。</a:t>
              </a:r>
            </a:p>
          </p:txBody>
        </p:sp>
      </p:grpSp>
      <p:grpSp>
        <p:nvGrpSpPr>
          <p:cNvPr id="46" name="组合 45"/>
          <p:cNvGrpSpPr/>
          <p:nvPr/>
        </p:nvGrpSpPr>
        <p:grpSpPr>
          <a:xfrm>
            <a:off x="6782008" y="2360476"/>
            <a:ext cx="2629072" cy="695062"/>
            <a:chOff x="8509753" y="2844225"/>
            <a:chExt cx="3505429" cy="926748"/>
          </a:xfrm>
        </p:grpSpPr>
        <p:sp>
          <p:nvSpPr>
            <p:cNvPr id="47" name="文本框 343"/>
            <p:cNvSpPr txBox="1"/>
            <p:nvPr/>
          </p:nvSpPr>
          <p:spPr>
            <a:xfrm>
              <a:off x="8509753" y="2844225"/>
              <a:ext cx="1105163" cy="636071"/>
            </a:xfrm>
            <a:prstGeom prst="rect">
              <a:avLst/>
            </a:prstGeom>
            <a:noFill/>
          </p:spPr>
          <p:txBody>
            <a:bodyPr wrap="square" rtlCol="0">
              <a:spAutoFit/>
            </a:bodyPr>
            <a:lstStyle/>
            <a:p>
              <a:r>
                <a:rPr lang="en-US" altLang="zh-CN" sz="2500" dirty="0">
                  <a:solidFill>
                    <a:schemeClr val="bg1"/>
                  </a:solidFill>
                  <a:latin typeface="微软雅黑" panose="020B0503020204020204" pitchFamily="34" charset="-122"/>
                  <a:ea typeface="微软雅黑" panose="020B0503020204020204" pitchFamily="34" charset="-122"/>
                </a:rPr>
                <a:t>01</a:t>
              </a:r>
              <a:endParaRPr lang="zh-CN" altLang="en-US" sz="2500" dirty="0">
                <a:solidFill>
                  <a:schemeClr val="bg1"/>
                </a:solidFill>
                <a:latin typeface="微软雅黑" panose="020B0503020204020204" pitchFamily="34" charset="-122"/>
                <a:ea typeface="微软雅黑" panose="020B0503020204020204" pitchFamily="34" charset="-122"/>
              </a:endParaRPr>
            </a:p>
          </p:txBody>
        </p:sp>
        <p:sp>
          <p:nvSpPr>
            <p:cNvPr id="48" name="文本框 344"/>
            <p:cNvSpPr txBox="1"/>
            <p:nvPr/>
          </p:nvSpPr>
          <p:spPr>
            <a:xfrm>
              <a:off x="9370050" y="2844226"/>
              <a:ext cx="2645132" cy="926747"/>
            </a:xfrm>
            <a:prstGeom prst="rect">
              <a:avLst/>
            </a:prstGeom>
            <a:noFill/>
          </p:spPr>
          <p:txBody>
            <a:bodyPr wrap="square" rtlCol="0">
              <a:spAutoFit/>
            </a:bodyPr>
            <a:lstStyle/>
            <a:p>
              <a:pPr>
                <a:spcBef>
                  <a:spcPts val="450"/>
                </a:spcBef>
              </a:pPr>
              <a:r>
                <a:rPr lang="zh-CN" altLang="en-US" sz="1500" dirty="0">
                  <a:solidFill>
                    <a:schemeClr val="bg1"/>
                  </a:solidFill>
                  <a:latin typeface="微软雅黑" panose="020B0503020204020204" pitchFamily="34" charset="-122"/>
                  <a:ea typeface="微软雅黑" panose="020B0503020204020204" pitchFamily="34" charset="-122"/>
                </a:rPr>
                <a:t>青海</a:t>
              </a:r>
              <a:endParaRPr lang="en-US" altLang="zh-CN" sz="1500" dirty="0">
                <a:solidFill>
                  <a:schemeClr val="bg1"/>
                </a:solidFill>
                <a:latin typeface="微软雅黑" panose="020B0503020204020204" pitchFamily="34" charset="-122"/>
                <a:ea typeface="微软雅黑" panose="020B0503020204020204" pitchFamily="34" charset="-122"/>
              </a:endParaRPr>
            </a:p>
            <a:p>
              <a:pPr>
                <a:spcBef>
                  <a:spcPts val="450"/>
                </a:spcBef>
              </a:pPr>
              <a:r>
                <a:rPr lang="zh-CN" altLang="en-US" sz="1000" dirty="0">
                  <a:solidFill>
                    <a:schemeClr val="bg1"/>
                  </a:solidFill>
                  <a:latin typeface="微软雅黑" panose="020B0503020204020204" pitchFamily="34" charset="-122"/>
                  <a:ea typeface="微软雅黑" panose="020B0503020204020204" pitchFamily="34" charset="-122"/>
                </a:rPr>
                <a:t>在此处添加文字，在此处添加文字在此处添加文字。</a:t>
              </a:r>
            </a:p>
          </p:txBody>
        </p:sp>
      </p:grpSp>
      <p:grpSp>
        <p:nvGrpSpPr>
          <p:cNvPr id="49" name="组合 48"/>
          <p:cNvGrpSpPr/>
          <p:nvPr/>
        </p:nvGrpSpPr>
        <p:grpSpPr>
          <a:xfrm>
            <a:off x="6818790" y="4909180"/>
            <a:ext cx="2592290" cy="695063"/>
            <a:chOff x="8558797" y="2844225"/>
            <a:chExt cx="3456387" cy="926750"/>
          </a:xfrm>
        </p:grpSpPr>
        <p:sp>
          <p:nvSpPr>
            <p:cNvPr id="50" name="文本框 346"/>
            <p:cNvSpPr txBox="1"/>
            <p:nvPr/>
          </p:nvSpPr>
          <p:spPr>
            <a:xfrm>
              <a:off x="8558797" y="2844225"/>
              <a:ext cx="1105161" cy="636072"/>
            </a:xfrm>
            <a:prstGeom prst="rect">
              <a:avLst/>
            </a:prstGeom>
            <a:noFill/>
          </p:spPr>
          <p:txBody>
            <a:bodyPr wrap="square" rtlCol="0">
              <a:spAutoFit/>
            </a:bodyPr>
            <a:lstStyle/>
            <a:p>
              <a:r>
                <a:rPr lang="en-US" altLang="zh-CN" sz="2500" dirty="0">
                  <a:solidFill>
                    <a:schemeClr val="bg1"/>
                  </a:solidFill>
                  <a:latin typeface="微软雅黑" panose="020B0503020204020204" pitchFamily="34" charset="-122"/>
                  <a:ea typeface="微软雅黑" panose="020B0503020204020204" pitchFamily="34" charset="-122"/>
                </a:rPr>
                <a:t>04</a:t>
              </a:r>
              <a:endParaRPr lang="zh-CN" altLang="en-US" sz="2500" dirty="0">
                <a:solidFill>
                  <a:schemeClr val="bg1"/>
                </a:solidFill>
                <a:latin typeface="微软雅黑" panose="020B0503020204020204" pitchFamily="34" charset="-122"/>
                <a:ea typeface="微软雅黑" panose="020B0503020204020204" pitchFamily="34" charset="-122"/>
              </a:endParaRPr>
            </a:p>
          </p:txBody>
        </p:sp>
        <p:sp>
          <p:nvSpPr>
            <p:cNvPr id="51" name="文本框 347"/>
            <p:cNvSpPr txBox="1"/>
            <p:nvPr/>
          </p:nvSpPr>
          <p:spPr>
            <a:xfrm>
              <a:off x="9370050" y="2844226"/>
              <a:ext cx="2645134" cy="926749"/>
            </a:xfrm>
            <a:prstGeom prst="rect">
              <a:avLst/>
            </a:prstGeom>
            <a:noFill/>
          </p:spPr>
          <p:txBody>
            <a:bodyPr wrap="square" rtlCol="0">
              <a:spAutoFit/>
            </a:bodyPr>
            <a:lstStyle/>
            <a:p>
              <a:pPr>
                <a:spcBef>
                  <a:spcPts val="450"/>
                </a:spcBef>
              </a:pPr>
              <a:r>
                <a:rPr lang="zh-CN" altLang="en-US" sz="1500" dirty="0">
                  <a:solidFill>
                    <a:schemeClr val="bg1"/>
                  </a:solidFill>
                  <a:latin typeface="微软雅黑" panose="020B0503020204020204" pitchFamily="34" charset="-122"/>
                  <a:ea typeface="微软雅黑" panose="020B0503020204020204" pitchFamily="34" charset="-122"/>
                </a:rPr>
                <a:t>山东</a:t>
              </a:r>
              <a:endParaRPr lang="en-US" altLang="zh-CN" sz="1500" dirty="0">
                <a:solidFill>
                  <a:schemeClr val="bg1"/>
                </a:solidFill>
                <a:latin typeface="微软雅黑" panose="020B0503020204020204" pitchFamily="34" charset="-122"/>
                <a:ea typeface="微软雅黑" panose="020B0503020204020204" pitchFamily="34" charset="-122"/>
              </a:endParaRPr>
            </a:p>
            <a:p>
              <a:pPr>
                <a:spcBef>
                  <a:spcPts val="450"/>
                </a:spcBef>
              </a:pPr>
              <a:r>
                <a:rPr lang="zh-CN" altLang="en-US" sz="1000" dirty="0">
                  <a:solidFill>
                    <a:schemeClr val="bg1"/>
                  </a:solidFill>
                  <a:latin typeface="微软雅黑" panose="020B0503020204020204" pitchFamily="34" charset="-122"/>
                  <a:ea typeface="微软雅黑" panose="020B0503020204020204" pitchFamily="34" charset="-122"/>
                </a:rPr>
                <a:t>在此处添加文字，在此处添加文在此处添加文字字。</a:t>
              </a:r>
            </a:p>
          </p:txBody>
        </p:sp>
      </p:grpSp>
      <p:grpSp>
        <p:nvGrpSpPr>
          <p:cNvPr id="52" name="组合 51"/>
          <p:cNvGrpSpPr/>
          <p:nvPr/>
        </p:nvGrpSpPr>
        <p:grpSpPr>
          <a:xfrm>
            <a:off x="3360971" y="3679982"/>
            <a:ext cx="549031" cy="388267"/>
            <a:chOff x="2601220" y="3268124"/>
            <a:chExt cx="732041" cy="517689"/>
          </a:xfrm>
          <a:solidFill>
            <a:srgbClr val="395E9D"/>
          </a:solidFill>
        </p:grpSpPr>
        <p:sp>
          <p:nvSpPr>
            <p:cNvPr id="53" name="泪滴形 52"/>
            <p:cNvSpPr/>
            <p:nvPr/>
          </p:nvSpPr>
          <p:spPr>
            <a:xfrm rot="8100000">
              <a:off x="2721612" y="3268124"/>
              <a:ext cx="467244" cy="467244"/>
            </a:xfrm>
            <a:prstGeom prst="teardrop">
              <a:avLst>
                <a:gd name="adj" fmla="val 120766"/>
              </a:avLst>
            </a:prstGeom>
            <a:grpFill/>
            <a:ln>
              <a:noFill/>
            </a:ln>
            <a:effectLst>
              <a:outerShdw blurRad="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54" name="文本框 350"/>
            <p:cNvSpPr txBox="1"/>
            <p:nvPr/>
          </p:nvSpPr>
          <p:spPr>
            <a:xfrm>
              <a:off x="2601220" y="3334408"/>
              <a:ext cx="732041" cy="451405"/>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01</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3926366" y="4193934"/>
            <a:ext cx="549031" cy="383403"/>
            <a:chOff x="3355080" y="3953396"/>
            <a:chExt cx="732041" cy="511204"/>
          </a:xfrm>
          <a:solidFill>
            <a:srgbClr val="395E9D"/>
          </a:solidFill>
        </p:grpSpPr>
        <p:sp>
          <p:nvSpPr>
            <p:cNvPr id="56" name="泪滴形 55"/>
            <p:cNvSpPr/>
            <p:nvPr/>
          </p:nvSpPr>
          <p:spPr>
            <a:xfrm rot="8100000">
              <a:off x="3474452" y="3953396"/>
              <a:ext cx="467244" cy="467244"/>
            </a:xfrm>
            <a:prstGeom prst="teardrop">
              <a:avLst>
                <a:gd name="adj" fmla="val 120766"/>
              </a:avLst>
            </a:prstGeom>
            <a:grpFill/>
            <a:ln>
              <a:noFill/>
            </a:ln>
            <a:effectLst>
              <a:outerShdw blurRad="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57" name="文本框 353"/>
            <p:cNvSpPr txBox="1"/>
            <p:nvPr/>
          </p:nvSpPr>
          <p:spPr>
            <a:xfrm>
              <a:off x="3355080" y="4013195"/>
              <a:ext cx="732041" cy="451405"/>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02</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a:off x="5262552" y="4519544"/>
            <a:ext cx="549031" cy="378697"/>
            <a:chOff x="5136661" y="4387548"/>
            <a:chExt cx="732041" cy="504930"/>
          </a:xfrm>
          <a:solidFill>
            <a:srgbClr val="395E9D"/>
          </a:solidFill>
        </p:grpSpPr>
        <p:sp>
          <p:nvSpPr>
            <p:cNvPr id="59" name="泪滴形 58"/>
            <p:cNvSpPr/>
            <p:nvPr/>
          </p:nvSpPr>
          <p:spPr>
            <a:xfrm rot="8100000">
              <a:off x="5272640" y="4387548"/>
              <a:ext cx="467244" cy="467244"/>
            </a:xfrm>
            <a:prstGeom prst="teardrop">
              <a:avLst>
                <a:gd name="adj" fmla="val 120766"/>
              </a:avLst>
            </a:prstGeom>
            <a:grpFill/>
            <a:ln>
              <a:noFill/>
            </a:ln>
            <a:effectLst>
              <a:outerShdw blurRad="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60" name="文本框 356"/>
            <p:cNvSpPr txBox="1"/>
            <p:nvPr/>
          </p:nvSpPr>
          <p:spPr>
            <a:xfrm>
              <a:off x="5136661" y="4441072"/>
              <a:ext cx="732041" cy="451406"/>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03</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61" name="组合 60"/>
          <p:cNvGrpSpPr/>
          <p:nvPr/>
        </p:nvGrpSpPr>
        <p:grpSpPr>
          <a:xfrm>
            <a:off x="5111069" y="3503107"/>
            <a:ext cx="549031" cy="391861"/>
            <a:chOff x="4934683" y="3032290"/>
            <a:chExt cx="732041" cy="522481"/>
          </a:xfrm>
          <a:solidFill>
            <a:srgbClr val="395E9D"/>
          </a:solidFill>
        </p:grpSpPr>
        <p:sp>
          <p:nvSpPr>
            <p:cNvPr id="62" name="泪滴形 61"/>
            <p:cNvSpPr/>
            <p:nvPr/>
          </p:nvSpPr>
          <p:spPr>
            <a:xfrm rot="8100000">
              <a:off x="5065474" y="3032290"/>
              <a:ext cx="467244" cy="467244"/>
            </a:xfrm>
            <a:prstGeom prst="teardrop">
              <a:avLst>
                <a:gd name="adj" fmla="val 120766"/>
              </a:avLst>
            </a:prstGeom>
            <a:grpFill/>
            <a:ln>
              <a:noFill/>
            </a:ln>
            <a:effectLst>
              <a:outerShdw blurRad="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63" name="文本框 359"/>
            <p:cNvSpPr txBox="1"/>
            <p:nvPr/>
          </p:nvSpPr>
          <p:spPr>
            <a:xfrm>
              <a:off x="4934683" y="3103366"/>
              <a:ext cx="732041" cy="451405"/>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04</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Tree>
    <p:custDataLst>
      <p:tags r:id="rId1"/>
    </p:custDataLst>
    <p:extLst>
      <p:ext uri="{BB962C8B-B14F-4D97-AF65-F5344CB8AC3E}">
        <p14:creationId xmlns:p14="http://schemas.microsoft.com/office/powerpoint/2010/main" val="104751602"/>
      </p:ext>
    </p:extLst>
  </p:cSld>
  <p:clrMapOvr>
    <a:masterClrMapping/>
  </p:clrMapOvr>
  <mc:AlternateContent xmlns:mc="http://schemas.openxmlformats.org/markup-compatibility/2006">
    <mc:Choice xmlns:p14="http://schemas.microsoft.com/office/powerpoint/2010/main" Requires="p14">
      <p:transition spd="slow" p14:dur="2000" advTm="8760"/>
    </mc:Choice>
    <mc:Fallback>
      <p:transition spd="slow" advTm="87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anim calcmode="lin" valueType="num">
                                      <p:cBhvr>
                                        <p:cTn id="18" dur="500" fill="hold"/>
                                        <p:tgtEl>
                                          <p:spTgt spid="52"/>
                                        </p:tgtEl>
                                        <p:attrNameLst>
                                          <p:attrName>ppt_x</p:attrName>
                                        </p:attrNameLst>
                                      </p:cBhvr>
                                      <p:tavLst>
                                        <p:tav tm="0">
                                          <p:val>
                                            <p:strVal val="#ppt_x"/>
                                          </p:val>
                                        </p:tav>
                                        <p:tav tm="100000">
                                          <p:val>
                                            <p:strVal val="#ppt_x"/>
                                          </p:val>
                                        </p:tav>
                                      </p:tavLst>
                                    </p:anim>
                                    <p:anim calcmode="lin" valueType="num">
                                      <p:cBhvr>
                                        <p:cTn id="19" dur="500" fill="hold"/>
                                        <p:tgtEl>
                                          <p:spTgt spid="5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anim calcmode="lin" valueType="num">
                                      <p:cBhvr>
                                        <p:cTn id="24" dur="500" fill="hold"/>
                                        <p:tgtEl>
                                          <p:spTgt spid="55"/>
                                        </p:tgtEl>
                                        <p:attrNameLst>
                                          <p:attrName>ppt_x</p:attrName>
                                        </p:attrNameLst>
                                      </p:cBhvr>
                                      <p:tavLst>
                                        <p:tav tm="0">
                                          <p:val>
                                            <p:strVal val="#ppt_x"/>
                                          </p:val>
                                        </p:tav>
                                        <p:tav tm="100000">
                                          <p:val>
                                            <p:strVal val="#ppt_x"/>
                                          </p:val>
                                        </p:tav>
                                      </p:tavLst>
                                    </p:anim>
                                    <p:anim calcmode="lin" valueType="num">
                                      <p:cBhvr>
                                        <p:cTn id="25" dur="500" fill="hold"/>
                                        <p:tgtEl>
                                          <p:spTgt spid="55"/>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nodeType="after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fade">
                                      <p:cBhvr>
                                        <p:cTn id="29" dur="500"/>
                                        <p:tgtEl>
                                          <p:spTgt spid="58"/>
                                        </p:tgtEl>
                                      </p:cBhvr>
                                    </p:animEffect>
                                    <p:anim calcmode="lin" valueType="num">
                                      <p:cBhvr>
                                        <p:cTn id="30" dur="500" fill="hold"/>
                                        <p:tgtEl>
                                          <p:spTgt spid="58"/>
                                        </p:tgtEl>
                                        <p:attrNameLst>
                                          <p:attrName>ppt_x</p:attrName>
                                        </p:attrNameLst>
                                      </p:cBhvr>
                                      <p:tavLst>
                                        <p:tav tm="0">
                                          <p:val>
                                            <p:strVal val="#ppt_x"/>
                                          </p:val>
                                        </p:tav>
                                        <p:tav tm="100000">
                                          <p:val>
                                            <p:strVal val="#ppt_x"/>
                                          </p:val>
                                        </p:tav>
                                      </p:tavLst>
                                    </p:anim>
                                    <p:anim calcmode="lin" valueType="num">
                                      <p:cBhvr>
                                        <p:cTn id="31" dur="500" fill="hold"/>
                                        <p:tgtEl>
                                          <p:spTgt spid="58"/>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fade">
                                      <p:cBhvr>
                                        <p:cTn id="35" dur="500"/>
                                        <p:tgtEl>
                                          <p:spTgt spid="61"/>
                                        </p:tgtEl>
                                      </p:cBhvr>
                                    </p:animEffect>
                                    <p:anim calcmode="lin" valueType="num">
                                      <p:cBhvr>
                                        <p:cTn id="36" dur="500" fill="hold"/>
                                        <p:tgtEl>
                                          <p:spTgt spid="61"/>
                                        </p:tgtEl>
                                        <p:attrNameLst>
                                          <p:attrName>ppt_x</p:attrName>
                                        </p:attrNameLst>
                                      </p:cBhvr>
                                      <p:tavLst>
                                        <p:tav tm="0">
                                          <p:val>
                                            <p:strVal val="#ppt_x"/>
                                          </p:val>
                                        </p:tav>
                                        <p:tav tm="100000">
                                          <p:val>
                                            <p:strVal val="#ppt_x"/>
                                          </p:val>
                                        </p:tav>
                                      </p:tavLst>
                                    </p:anim>
                                    <p:anim calcmode="lin" valueType="num">
                                      <p:cBhvr>
                                        <p:cTn id="37" dur="500" fill="hold"/>
                                        <p:tgtEl>
                                          <p:spTgt spid="61"/>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22" presetClass="entr" presetSubtype="4" fill="hold" nodeType="after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wipe(down)">
                                      <p:cBhvr>
                                        <p:cTn id="41" dur="500"/>
                                        <p:tgtEl>
                                          <p:spTgt spid="39"/>
                                        </p:tgtEl>
                                      </p:cBhvr>
                                    </p:animEffect>
                                  </p:childTnLst>
                                </p:cTn>
                              </p:par>
                            </p:childTnLst>
                          </p:cTn>
                        </p:par>
                        <p:par>
                          <p:cTn id="42" fill="hold">
                            <p:stCondLst>
                              <p:cond delay="3500"/>
                            </p:stCondLst>
                            <p:childTnLst>
                              <p:par>
                                <p:cTn id="43" presetID="2" presetClass="entr" presetSubtype="2" fill="hold" nodeType="after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additive="base">
                                        <p:cTn id="45" dur="500" fill="hold"/>
                                        <p:tgtEl>
                                          <p:spTgt spid="46"/>
                                        </p:tgtEl>
                                        <p:attrNameLst>
                                          <p:attrName>ppt_x</p:attrName>
                                        </p:attrNameLst>
                                      </p:cBhvr>
                                      <p:tavLst>
                                        <p:tav tm="0">
                                          <p:val>
                                            <p:strVal val="1+#ppt_w/2"/>
                                          </p:val>
                                        </p:tav>
                                        <p:tav tm="100000">
                                          <p:val>
                                            <p:strVal val="#ppt_x"/>
                                          </p:val>
                                        </p:tav>
                                      </p:tavLst>
                                    </p:anim>
                                    <p:anim calcmode="lin" valueType="num">
                                      <p:cBhvr additive="base">
                                        <p:cTn id="46" dur="500" fill="hold"/>
                                        <p:tgtEl>
                                          <p:spTgt spid="46"/>
                                        </p:tgtEl>
                                        <p:attrNameLst>
                                          <p:attrName>ppt_y</p:attrName>
                                        </p:attrNameLst>
                                      </p:cBhvr>
                                      <p:tavLst>
                                        <p:tav tm="0">
                                          <p:val>
                                            <p:strVal val="#ppt_y"/>
                                          </p:val>
                                        </p:tav>
                                        <p:tav tm="100000">
                                          <p:val>
                                            <p:strVal val="#ppt_y"/>
                                          </p:val>
                                        </p:tav>
                                      </p:tavLst>
                                    </p:anim>
                                  </p:childTnLst>
                                </p:cTn>
                              </p:par>
                            </p:childTnLst>
                          </p:cTn>
                        </p:par>
                        <p:par>
                          <p:cTn id="47" fill="hold">
                            <p:stCondLst>
                              <p:cond delay="4000"/>
                            </p:stCondLst>
                            <p:childTnLst>
                              <p:par>
                                <p:cTn id="48" presetID="2" presetClass="entr" presetSubtype="2" fill="hold" nodeType="afterEffect">
                                  <p:stCondLst>
                                    <p:cond delay="0"/>
                                  </p:stCondLst>
                                  <p:childTnLst>
                                    <p:set>
                                      <p:cBhvr>
                                        <p:cTn id="49" dur="1" fill="hold">
                                          <p:stCondLst>
                                            <p:cond delay="0"/>
                                          </p:stCondLst>
                                        </p:cTn>
                                        <p:tgtEl>
                                          <p:spTgt spid="43"/>
                                        </p:tgtEl>
                                        <p:attrNameLst>
                                          <p:attrName>style.visibility</p:attrName>
                                        </p:attrNameLst>
                                      </p:cBhvr>
                                      <p:to>
                                        <p:strVal val="visible"/>
                                      </p:to>
                                    </p:set>
                                    <p:anim calcmode="lin" valueType="num">
                                      <p:cBhvr additive="base">
                                        <p:cTn id="50" dur="500" fill="hold"/>
                                        <p:tgtEl>
                                          <p:spTgt spid="43"/>
                                        </p:tgtEl>
                                        <p:attrNameLst>
                                          <p:attrName>ppt_x</p:attrName>
                                        </p:attrNameLst>
                                      </p:cBhvr>
                                      <p:tavLst>
                                        <p:tav tm="0">
                                          <p:val>
                                            <p:strVal val="1+#ppt_w/2"/>
                                          </p:val>
                                        </p:tav>
                                        <p:tav tm="100000">
                                          <p:val>
                                            <p:strVal val="#ppt_x"/>
                                          </p:val>
                                        </p:tav>
                                      </p:tavLst>
                                    </p:anim>
                                    <p:anim calcmode="lin" valueType="num">
                                      <p:cBhvr additive="base">
                                        <p:cTn id="51" dur="500" fill="hold"/>
                                        <p:tgtEl>
                                          <p:spTgt spid="43"/>
                                        </p:tgtEl>
                                        <p:attrNameLst>
                                          <p:attrName>ppt_y</p:attrName>
                                        </p:attrNameLst>
                                      </p:cBhvr>
                                      <p:tavLst>
                                        <p:tav tm="0">
                                          <p:val>
                                            <p:strVal val="#ppt_y"/>
                                          </p:val>
                                        </p:tav>
                                        <p:tav tm="100000">
                                          <p:val>
                                            <p:strVal val="#ppt_y"/>
                                          </p:val>
                                        </p:tav>
                                      </p:tavLst>
                                    </p:anim>
                                  </p:childTnLst>
                                </p:cTn>
                              </p:par>
                            </p:childTnLst>
                          </p:cTn>
                        </p:par>
                        <p:par>
                          <p:cTn id="52" fill="hold">
                            <p:stCondLst>
                              <p:cond delay="4500"/>
                            </p:stCondLst>
                            <p:childTnLst>
                              <p:par>
                                <p:cTn id="53" presetID="2" presetClass="entr" presetSubtype="2"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500" fill="hold"/>
                                        <p:tgtEl>
                                          <p:spTgt spid="40"/>
                                        </p:tgtEl>
                                        <p:attrNameLst>
                                          <p:attrName>ppt_x</p:attrName>
                                        </p:attrNameLst>
                                      </p:cBhvr>
                                      <p:tavLst>
                                        <p:tav tm="0">
                                          <p:val>
                                            <p:strVal val="1+#ppt_w/2"/>
                                          </p:val>
                                        </p:tav>
                                        <p:tav tm="100000">
                                          <p:val>
                                            <p:strVal val="#ppt_x"/>
                                          </p:val>
                                        </p:tav>
                                      </p:tavLst>
                                    </p:anim>
                                    <p:anim calcmode="lin" valueType="num">
                                      <p:cBhvr additive="base">
                                        <p:cTn id="56" dur="500" fill="hold"/>
                                        <p:tgtEl>
                                          <p:spTgt spid="40"/>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2" fill="hold" nodeType="afterEffect">
                                  <p:stCondLst>
                                    <p:cond delay="0"/>
                                  </p:stCondLst>
                                  <p:childTnLst>
                                    <p:set>
                                      <p:cBhvr>
                                        <p:cTn id="59" dur="1" fill="hold">
                                          <p:stCondLst>
                                            <p:cond delay="0"/>
                                          </p:stCondLst>
                                        </p:cTn>
                                        <p:tgtEl>
                                          <p:spTgt spid="49"/>
                                        </p:tgtEl>
                                        <p:attrNameLst>
                                          <p:attrName>style.visibility</p:attrName>
                                        </p:attrNameLst>
                                      </p:cBhvr>
                                      <p:to>
                                        <p:strVal val="visible"/>
                                      </p:to>
                                    </p:set>
                                    <p:anim calcmode="lin" valueType="num">
                                      <p:cBhvr additive="base">
                                        <p:cTn id="60" dur="500" fill="hold"/>
                                        <p:tgtEl>
                                          <p:spTgt spid="49"/>
                                        </p:tgtEl>
                                        <p:attrNameLst>
                                          <p:attrName>ppt_x</p:attrName>
                                        </p:attrNameLst>
                                      </p:cBhvr>
                                      <p:tavLst>
                                        <p:tav tm="0">
                                          <p:val>
                                            <p:strVal val="1+#ppt_w/2"/>
                                          </p:val>
                                        </p:tav>
                                        <p:tav tm="100000">
                                          <p:val>
                                            <p:strVal val="#ppt_x"/>
                                          </p:val>
                                        </p:tav>
                                      </p:tavLst>
                                    </p:anim>
                                    <p:anim calcmode="lin" valueType="num">
                                      <p:cBhvr additive="base">
                                        <p:cTn id="61"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Administrator\Desktop\未标题-1.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5917" t="-22061" r="4656"/>
          <a:stretch/>
        </p:blipFill>
        <p:spPr bwMode="auto">
          <a:xfrm flipH="1">
            <a:off x="0" y="620359"/>
            <a:ext cx="12192000" cy="5958806"/>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656114" y="1979833"/>
            <a:ext cx="7112000" cy="2070100"/>
          </a:xfrm>
          <a:prstGeom prst="rect">
            <a:avLst/>
          </a:prstGeom>
          <a:solidFill>
            <a:schemeClr val="bg1"/>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0070C0"/>
              </a:solidFill>
            </a:endParaRPr>
          </a:p>
        </p:txBody>
      </p:sp>
      <p:sp>
        <p:nvSpPr>
          <p:cNvPr id="8" name="TextBox 2"/>
          <p:cNvSpPr txBox="1"/>
          <p:nvPr/>
        </p:nvSpPr>
        <p:spPr>
          <a:xfrm>
            <a:off x="5895510" y="2300508"/>
            <a:ext cx="3714776" cy="523220"/>
          </a:xfrm>
          <a:prstGeom prst="rect">
            <a:avLst/>
          </a:prstGeom>
          <a:noFill/>
        </p:spPr>
        <p:txBody>
          <a:bodyPr wrap="square">
            <a:spAutoFit/>
          </a:bodyPr>
          <a:lstStyle/>
          <a:p>
            <a:r>
              <a:rPr lang="zh-CN" altLang="en-US" sz="2800" dirty="0">
                <a:solidFill>
                  <a:srgbClr val="395E9D"/>
                </a:solidFill>
                <a:latin typeface="微软雅黑" pitchFamily="34" charset="-122"/>
                <a:ea typeface="微软雅黑" pitchFamily="34" charset="-122"/>
              </a:rPr>
              <a:t>输入标题内容</a:t>
            </a:r>
            <a:endParaRPr lang="zh-CN" altLang="zh-CN" sz="2800" dirty="0">
              <a:solidFill>
                <a:srgbClr val="395E9D"/>
              </a:solidFill>
              <a:latin typeface="微软雅黑" pitchFamily="34" charset="-122"/>
              <a:ea typeface="微软雅黑" pitchFamily="34" charset="-122"/>
            </a:endParaRPr>
          </a:p>
        </p:txBody>
      </p:sp>
      <p:cxnSp>
        <p:nvCxnSpPr>
          <p:cNvPr id="9" name="直接连接符 8"/>
          <p:cNvCxnSpPr/>
          <p:nvPr/>
        </p:nvCxnSpPr>
        <p:spPr>
          <a:xfrm flipV="1">
            <a:off x="5879649" y="2031848"/>
            <a:ext cx="0" cy="1924050"/>
          </a:xfrm>
          <a:prstGeom prst="line">
            <a:avLst/>
          </a:prstGeom>
          <a:ln w="12700">
            <a:solidFill>
              <a:srgbClr val="F8F8F8"/>
            </a:solidFill>
            <a:prstDash val="dash"/>
          </a:ln>
        </p:spPr>
        <p:style>
          <a:lnRef idx="1">
            <a:schemeClr val="accent1"/>
          </a:lnRef>
          <a:fillRef idx="0">
            <a:schemeClr val="accent1"/>
          </a:fillRef>
          <a:effectRef idx="0">
            <a:schemeClr val="accent1"/>
          </a:effectRef>
          <a:fontRef idx="minor">
            <a:schemeClr val="tx1"/>
          </a:fontRef>
        </p:style>
      </p:cxnSp>
      <p:sp>
        <p:nvSpPr>
          <p:cNvPr id="10" name="TextBox 4"/>
          <p:cNvSpPr txBox="1">
            <a:spLocks noChangeArrowheads="1"/>
          </p:cNvSpPr>
          <p:nvPr/>
        </p:nvSpPr>
        <p:spPr bwMode="auto">
          <a:xfrm>
            <a:off x="4257224" y="3657820"/>
            <a:ext cx="9017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en-US" altLang="zh-CN" sz="1600" dirty="0">
                <a:solidFill>
                  <a:srgbClr val="395E9D"/>
                </a:solidFill>
              </a:rPr>
              <a:t>PART 03</a:t>
            </a:r>
            <a:endParaRPr lang="zh-CN" altLang="en-US" sz="1600" dirty="0">
              <a:solidFill>
                <a:srgbClr val="395E9D"/>
              </a:solidFill>
            </a:endParaRPr>
          </a:p>
        </p:txBody>
      </p:sp>
      <p:sp>
        <p:nvSpPr>
          <p:cNvPr id="11" name="TextBox 5"/>
          <p:cNvSpPr txBox="1"/>
          <p:nvPr/>
        </p:nvSpPr>
        <p:spPr>
          <a:xfrm>
            <a:off x="6240012" y="2967258"/>
            <a:ext cx="1077912" cy="246062"/>
          </a:xfrm>
          <a:prstGeom prst="rect">
            <a:avLst/>
          </a:prstGeom>
          <a:noFill/>
        </p:spPr>
        <p:txBody>
          <a:bodyPr lIns="60469" tIns="30235" rIns="60469" bIns="30235">
            <a:spAutoFit/>
          </a:bodyPr>
          <a:lstStyle/>
          <a:p>
            <a:pPr>
              <a:defRPr/>
            </a:pPr>
            <a:r>
              <a:rPr lang="zh-CN" altLang="en-US" sz="1200" b="1" dirty="0">
                <a:solidFill>
                  <a:srgbClr val="395E9D"/>
                </a:solidFill>
                <a:latin typeface="微软雅黑" pitchFamily="34" charset="-122"/>
                <a:ea typeface="微软雅黑" pitchFamily="34" charset="-122"/>
              </a:rPr>
              <a:t>√</a:t>
            </a:r>
            <a:r>
              <a:rPr lang="zh-CN" altLang="en-US" sz="1200" b="1" dirty="0">
                <a:solidFill>
                  <a:srgbClr val="395E9D"/>
                </a:solidFill>
                <a:latin typeface="微软雅黑" pitchFamily="34" charset="-122"/>
                <a:ea typeface="微软雅黑" pitchFamily="34" charset="-122"/>
                <a:sym typeface="微软雅黑" pitchFamily="34" charset="-122"/>
              </a:rPr>
              <a:t>添加内容</a:t>
            </a:r>
            <a:endParaRPr lang="zh-CN" altLang="en-US" sz="1200" b="1" dirty="0">
              <a:solidFill>
                <a:srgbClr val="395E9D"/>
              </a:solidFill>
              <a:latin typeface="微软雅黑" pitchFamily="34" charset="-122"/>
              <a:ea typeface="微软雅黑" pitchFamily="34" charset="-122"/>
            </a:endParaRPr>
          </a:p>
        </p:txBody>
      </p:sp>
      <p:sp>
        <p:nvSpPr>
          <p:cNvPr id="12" name="TextBox 6"/>
          <p:cNvSpPr txBox="1"/>
          <p:nvPr/>
        </p:nvSpPr>
        <p:spPr>
          <a:xfrm>
            <a:off x="7317924" y="2967258"/>
            <a:ext cx="985838" cy="246062"/>
          </a:xfrm>
          <a:prstGeom prst="rect">
            <a:avLst/>
          </a:prstGeom>
          <a:noFill/>
        </p:spPr>
        <p:txBody>
          <a:bodyPr lIns="60469" tIns="30235" rIns="60469" bIns="30235">
            <a:spAutoFit/>
          </a:bodyPr>
          <a:lstStyle/>
          <a:p>
            <a:pPr>
              <a:defRPr/>
            </a:pPr>
            <a:r>
              <a:rPr lang="zh-CN" altLang="en-US" sz="1200" b="1" dirty="0">
                <a:solidFill>
                  <a:srgbClr val="395E9D"/>
                </a:solidFill>
                <a:latin typeface="微软雅黑" pitchFamily="34" charset="-122"/>
                <a:ea typeface="微软雅黑" pitchFamily="34" charset="-122"/>
              </a:rPr>
              <a:t>√</a:t>
            </a:r>
            <a:r>
              <a:rPr lang="zh-CN" altLang="en-US" sz="1200" b="1" dirty="0">
                <a:solidFill>
                  <a:srgbClr val="395E9D"/>
                </a:solidFill>
                <a:latin typeface="微软雅黑" pitchFamily="34" charset="-122"/>
                <a:ea typeface="微软雅黑" pitchFamily="34" charset="-122"/>
                <a:sym typeface="微软雅黑" pitchFamily="34" charset="-122"/>
              </a:rPr>
              <a:t>添加内容</a:t>
            </a:r>
            <a:endParaRPr lang="zh-CN" altLang="en-US" sz="1200" b="1" dirty="0">
              <a:solidFill>
                <a:srgbClr val="395E9D"/>
              </a:solidFill>
              <a:latin typeface="微软雅黑" pitchFamily="34" charset="-122"/>
              <a:ea typeface="微软雅黑" pitchFamily="34" charset="-122"/>
            </a:endParaRPr>
          </a:p>
        </p:txBody>
      </p:sp>
      <p:sp>
        <p:nvSpPr>
          <p:cNvPr id="13" name="TextBox 7"/>
          <p:cNvSpPr txBox="1"/>
          <p:nvPr/>
        </p:nvSpPr>
        <p:spPr>
          <a:xfrm>
            <a:off x="8400599" y="2967258"/>
            <a:ext cx="1027113" cy="246062"/>
          </a:xfrm>
          <a:prstGeom prst="rect">
            <a:avLst/>
          </a:prstGeom>
          <a:noFill/>
        </p:spPr>
        <p:txBody>
          <a:bodyPr lIns="60469" tIns="30235" rIns="60469" bIns="30235">
            <a:spAutoFit/>
          </a:bodyPr>
          <a:lstStyle/>
          <a:p>
            <a:pPr>
              <a:defRPr/>
            </a:pPr>
            <a:r>
              <a:rPr lang="zh-CN" altLang="en-US" sz="1200" b="1" dirty="0">
                <a:solidFill>
                  <a:srgbClr val="395E9D"/>
                </a:solidFill>
                <a:latin typeface="微软雅黑" pitchFamily="34" charset="-122"/>
                <a:ea typeface="微软雅黑" pitchFamily="34" charset="-122"/>
              </a:rPr>
              <a:t>√</a:t>
            </a:r>
            <a:r>
              <a:rPr lang="zh-CN" altLang="en-US" sz="1200" b="1" dirty="0">
                <a:solidFill>
                  <a:srgbClr val="395E9D"/>
                </a:solidFill>
                <a:latin typeface="微软雅黑" pitchFamily="34" charset="-122"/>
                <a:ea typeface="微软雅黑" pitchFamily="34" charset="-122"/>
                <a:sym typeface="微软雅黑" pitchFamily="34" charset="-122"/>
              </a:rPr>
              <a:t>添加内容</a:t>
            </a:r>
            <a:endParaRPr lang="zh-CN" altLang="en-US" sz="1200" b="1" dirty="0">
              <a:solidFill>
                <a:srgbClr val="395E9D"/>
              </a:solidFill>
              <a:latin typeface="微软雅黑" pitchFamily="34" charset="-122"/>
              <a:ea typeface="微软雅黑" pitchFamily="34" charset="-122"/>
            </a:endParaRPr>
          </a:p>
        </p:txBody>
      </p:sp>
      <p:sp>
        <p:nvSpPr>
          <p:cNvPr id="14" name="TextBox 8"/>
          <p:cNvSpPr txBox="1"/>
          <p:nvPr/>
        </p:nvSpPr>
        <p:spPr>
          <a:xfrm>
            <a:off x="6240012" y="3279995"/>
            <a:ext cx="1231900" cy="246063"/>
          </a:xfrm>
          <a:prstGeom prst="rect">
            <a:avLst/>
          </a:prstGeom>
          <a:noFill/>
        </p:spPr>
        <p:txBody>
          <a:bodyPr lIns="60469" tIns="30235" rIns="60469" bIns="30235">
            <a:spAutoFit/>
          </a:bodyPr>
          <a:lstStyle/>
          <a:p>
            <a:pPr>
              <a:defRPr/>
            </a:pPr>
            <a:r>
              <a:rPr lang="zh-CN" altLang="en-US" sz="1200" b="1" dirty="0">
                <a:solidFill>
                  <a:srgbClr val="395E9D"/>
                </a:solidFill>
                <a:latin typeface="微软雅黑" pitchFamily="34" charset="-122"/>
                <a:ea typeface="微软雅黑" pitchFamily="34" charset="-122"/>
              </a:rPr>
              <a:t>√</a:t>
            </a:r>
            <a:r>
              <a:rPr lang="zh-CN" altLang="en-US" sz="1200" b="1" dirty="0">
                <a:solidFill>
                  <a:srgbClr val="395E9D"/>
                </a:solidFill>
                <a:latin typeface="微软雅黑" pitchFamily="34" charset="-122"/>
                <a:ea typeface="微软雅黑" pitchFamily="34" charset="-122"/>
                <a:sym typeface="微软雅黑" pitchFamily="34" charset="-122"/>
              </a:rPr>
              <a:t>添加内容</a:t>
            </a:r>
            <a:endParaRPr lang="zh-CN" altLang="en-US" sz="1200" b="1" dirty="0">
              <a:solidFill>
                <a:srgbClr val="395E9D"/>
              </a:solidFill>
              <a:latin typeface="微软雅黑" pitchFamily="34" charset="-122"/>
              <a:ea typeface="微软雅黑" pitchFamily="34" charset="-122"/>
            </a:endParaRPr>
          </a:p>
        </p:txBody>
      </p:sp>
      <p:sp>
        <p:nvSpPr>
          <p:cNvPr id="15" name="TextBox 9"/>
          <p:cNvSpPr txBox="1"/>
          <p:nvPr/>
        </p:nvSpPr>
        <p:spPr>
          <a:xfrm>
            <a:off x="7321099" y="3279995"/>
            <a:ext cx="1230313" cy="246063"/>
          </a:xfrm>
          <a:prstGeom prst="rect">
            <a:avLst/>
          </a:prstGeom>
          <a:noFill/>
        </p:spPr>
        <p:txBody>
          <a:bodyPr lIns="60469" tIns="30235" rIns="60469" bIns="30235">
            <a:spAutoFit/>
          </a:bodyPr>
          <a:lstStyle/>
          <a:p>
            <a:pPr>
              <a:defRPr/>
            </a:pPr>
            <a:r>
              <a:rPr lang="zh-CN" altLang="en-US" sz="1200" b="1" dirty="0">
                <a:solidFill>
                  <a:srgbClr val="395E9D"/>
                </a:solidFill>
                <a:latin typeface="微软雅黑" pitchFamily="34" charset="-122"/>
                <a:ea typeface="微软雅黑" pitchFamily="34" charset="-122"/>
              </a:rPr>
              <a:t>√</a:t>
            </a:r>
            <a:r>
              <a:rPr lang="zh-CN" altLang="en-US" sz="1200" b="1" dirty="0">
                <a:solidFill>
                  <a:srgbClr val="395E9D"/>
                </a:solidFill>
                <a:latin typeface="微软雅黑" pitchFamily="34" charset="-122"/>
                <a:ea typeface="微软雅黑" pitchFamily="34" charset="-122"/>
                <a:sym typeface="微软雅黑" pitchFamily="34" charset="-122"/>
              </a:rPr>
              <a:t>添加内容</a:t>
            </a:r>
            <a:endParaRPr lang="zh-CN" altLang="en-US" sz="1200" b="1" dirty="0">
              <a:solidFill>
                <a:srgbClr val="395E9D"/>
              </a:solidFill>
              <a:latin typeface="微软雅黑" pitchFamily="34" charset="-122"/>
              <a:ea typeface="微软雅黑" pitchFamily="34" charset="-122"/>
            </a:endParaRPr>
          </a:p>
        </p:txBody>
      </p:sp>
      <p:grpSp>
        <p:nvGrpSpPr>
          <p:cNvPr id="16" name="组合 15"/>
          <p:cNvGrpSpPr>
            <a:grpSpLocks/>
          </p:cNvGrpSpPr>
          <p:nvPr/>
        </p:nvGrpSpPr>
        <p:grpSpPr bwMode="auto">
          <a:xfrm>
            <a:off x="3934962" y="2106833"/>
            <a:ext cx="1438275" cy="1436687"/>
            <a:chOff x="5675204" y="407884"/>
            <a:chExt cx="1437120" cy="1437120"/>
          </a:xfrm>
        </p:grpSpPr>
        <p:sp useBgFill="1">
          <p:nvSpPr>
            <p:cNvPr id="17" name="椭圆 16"/>
            <p:cNvSpPr/>
            <p:nvPr/>
          </p:nvSpPr>
          <p:spPr>
            <a:xfrm>
              <a:off x="5675204" y="407884"/>
              <a:ext cx="1437120" cy="1437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8" name="KSO_Shape"/>
            <p:cNvSpPr>
              <a:spLocks/>
            </p:cNvSpPr>
            <p:nvPr/>
          </p:nvSpPr>
          <p:spPr bwMode="auto">
            <a:xfrm>
              <a:off x="6014656" y="865222"/>
              <a:ext cx="758216" cy="522444"/>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grpSp>
      <p:cxnSp>
        <p:nvCxnSpPr>
          <p:cNvPr id="19" name="直接连接符 18"/>
          <p:cNvCxnSpPr/>
          <p:nvPr/>
        </p:nvCxnSpPr>
        <p:spPr>
          <a:xfrm>
            <a:off x="5646057" y="2075390"/>
            <a:ext cx="0" cy="187203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47626486"/>
      </p:ext>
    </p:extLst>
  </p:cSld>
  <p:clrMapOvr>
    <a:masterClrMapping/>
  </p:clrMapOvr>
  <mc:AlternateContent xmlns:mc="http://schemas.openxmlformats.org/markup-compatibility/2006">
    <mc:Choice xmlns:p14="http://schemas.microsoft.com/office/powerpoint/2010/main" Requires="p14">
      <p:transition spd="slow" p14:dur="2000" advTm="5640"/>
    </mc:Choice>
    <mc:Fallback>
      <p:transition spd="slow" advTm="56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0-#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22" presetClass="entr" presetSubtype="4"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par>
                          <p:cTn id="22" fill="hold">
                            <p:stCondLst>
                              <p:cond delay="1000"/>
                            </p:stCondLst>
                            <p:childTnLst>
                              <p:par>
                                <p:cTn id="23" presetID="47"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anim calcmode="lin" valueType="num">
                                      <p:cBhvr>
                                        <p:cTn id="26" dur="500" fill="hold"/>
                                        <p:tgtEl>
                                          <p:spTgt spid="10"/>
                                        </p:tgtEl>
                                        <p:attrNameLst>
                                          <p:attrName>ppt_x</p:attrName>
                                        </p:attrNameLst>
                                      </p:cBhvr>
                                      <p:tavLst>
                                        <p:tav tm="0">
                                          <p:val>
                                            <p:strVal val="#ppt_x"/>
                                          </p:val>
                                        </p:tav>
                                        <p:tav tm="100000">
                                          <p:val>
                                            <p:strVal val="#ppt_x"/>
                                          </p:val>
                                        </p:tav>
                                      </p:tavLst>
                                    </p:anim>
                                    <p:anim calcmode="lin" valueType="num">
                                      <p:cBhvr>
                                        <p:cTn id="27" dur="500" fill="hold"/>
                                        <p:tgtEl>
                                          <p:spTgt spid="10"/>
                                        </p:tgtEl>
                                        <p:attrNameLst>
                                          <p:attrName>ppt_y</p:attrName>
                                        </p:attrNameLst>
                                      </p:cBhvr>
                                      <p:tavLst>
                                        <p:tav tm="0">
                                          <p:val>
                                            <p:strVal val="#ppt_y-.1"/>
                                          </p:val>
                                        </p:tav>
                                        <p:tav tm="100000">
                                          <p:val>
                                            <p:strVal val="#ppt_y"/>
                                          </p:val>
                                        </p:tav>
                                      </p:tavLst>
                                    </p:anim>
                                  </p:childTnLst>
                                </p:cTn>
                              </p:par>
                            </p:childTnLst>
                          </p:cTn>
                        </p:par>
                        <p:par>
                          <p:cTn id="28" fill="hold">
                            <p:stCondLst>
                              <p:cond delay="1500"/>
                            </p:stCondLst>
                            <p:childTnLst>
                              <p:par>
                                <p:cTn id="29" presetID="1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p:tgtEl>
                                          <p:spTgt spid="8"/>
                                        </p:tgtEl>
                                        <p:attrNameLst>
                                          <p:attrName>ppt_x</p:attrName>
                                        </p:attrNameLst>
                                      </p:cBhvr>
                                      <p:tavLst>
                                        <p:tav tm="0">
                                          <p:val>
                                            <p:strVal val="#ppt_x-#ppt_w*1.125000"/>
                                          </p:val>
                                        </p:tav>
                                        <p:tav tm="100000">
                                          <p:val>
                                            <p:strVal val="#ppt_x"/>
                                          </p:val>
                                        </p:tav>
                                      </p:tavLst>
                                    </p:anim>
                                    <p:animEffect transition="in" filter="wipe(right)">
                                      <p:cBhvr>
                                        <p:cTn id="32" dur="500"/>
                                        <p:tgtEl>
                                          <p:spTgt spid="8"/>
                                        </p:tgtEl>
                                      </p:cBhvr>
                                    </p:animEffect>
                                  </p:childTnLst>
                                </p:cTn>
                              </p:par>
                            </p:childTnLst>
                          </p:cTn>
                        </p:par>
                        <p:par>
                          <p:cTn id="33" fill="hold">
                            <p:stCondLst>
                              <p:cond delay="2000"/>
                            </p:stCondLst>
                            <p:childTnLst>
                              <p:par>
                                <p:cTn id="34" presetID="2" presetClass="entr" presetSubtype="4"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fill="hold"/>
                                        <p:tgtEl>
                                          <p:spTgt spid="13"/>
                                        </p:tgtEl>
                                        <p:attrNameLst>
                                          <p:attrName>ppt_x</p:attrName>
                                        </p:attrNameLst>
                                      </p:cBhvr>
                                      <p:tavLst>
                                        <p:tav tm="0">
                                          <p:val>
                                            <p:strVal val="#ppt_x"/>
                                          </p:val>
                                        </p:tav>
                                        <p:tav tm="100000">
                                          <p:val>
                                            <p:strVal val="#ppt_x"/>
                                          </p:val>
                                        </p:tav>
                                      </p:tavLst>
                                    </p:anim>
                                    <p:anim calcmode="lin" valueType="num">
                                      <p:cBhvr additive="base">
                                        <p:cTn id="45" dur="500" fill="hold"/>
                                        <p:tgtEl>
                                          <p:spTgt spid="1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60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ppt_x"/>
                                          </p:val>
                                        </p:tav>
                                        <p:tav tm="100000">
                                          <p:val>
                                            <p:strVal val="#ppt_x"/>
                                          </p:val>
                                        </p:tav>
                                      </p:tavLst>
                                    </p:anim>
                                    <p:anim calcmode="lin" valueType="num">
                                      <p:cBhvr additive="base">
                                        <p:cTn id="49" dur="5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80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p:val>
                                            <p:strVal val="#ppt_x"/>
                                          </p:val>
                                        </p:tav>
                                        <p:tav tm="100000">
                                          <p:val>
                                            <p:strVal val="#ppt_x"/>
                                          </p:val>
                                        </p:tav>
                                      </p:tavLst>
                                    </p:anim>
                                    <p:anim calcmode="lin" valueType="num">
                                      <p:cBhvr additive="base">
                                        <p:cTn id="5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p:bldP spid="11" grpId="0"/>
      <p:bldP spid="12" grpId="0"/>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1.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0866"/>
          <a:stretch/>
        </p:blipFill>
        <p:spPr bwMode="auto">
          <a:xfrm>
            <a:off x="0" y="-854"/>
            <a:ext cx="12192000" cy="2004235"/>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18"/>
          <p:cNvSpPr txBox="1">
            <a:spLocks noChangeArrowheads="1"/>
          </p:cNvSpPr>
          <p:nvPr/>
        </p:nvSpPr>
        <p:spPr bwMode="gray">
          <a:xfrm>
            <a:off x="5297643" y="876284"/>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微软雅黑" panose="020B0503020204020204" pitchFamily="34" charset="-122"/>
                <a:ea typeface="微软雅黑" panose="020B0503020204020204" pitchFamily="34" charset="-122"/>
              </a:rPr>
              <a:t>标题内容</a:t>
            </a:r>
          </a:p>
        </p:txBody>
      </p:sp>
      <p:cxnSp>
        <p:nvCxnSpPr>
          <p:cNvPr id="4" name="直接连接符​​ 14"/>
          <p:cNvCxnSpPr>
            <a:cxnSpLocks/>
          </p:cNvCxnSpPr>
          <p:nvPr/>
        </p:nvCxnSpPr>
        <p:spPr>
          <a:xfrm>
            <a:off x="0"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14"/>
          <p:cNvCxnSpPr>
            <a:cxnSpLocks/>
          </p:cNvCxnSpPr>
          <p:nvPr/>
        </p:nvCxnSpPr>
        <p:spPr>
          <a:xfrm>
            <a:off x="7667636"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792507" y="4918030"/>
            <a:ext cx="360040" cy="50405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F8F8"/>
              </a:solidFill>
            </a:endParaRPr>
          </a:p>
        </p:txBody>
      </p:sp>
      <p:sp>
        <p:nvSpPr>
          <p:cNvPr id="7" name="矩形 6"/>
          <p:cNvSpPr/>
          <p:nvPr/>
        </p:nvSpPr>
        <p:spPr>
          <a:xfrm>
            <a:off x="4872627" y="4702006"/>
            <a:ext cx="360040" cy="72008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983975" y="4341966"/>
            <a:ext cx="360040" cy="108012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103532" y="3837910"/>
            <a:ext cx="360040" cy="15841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227031" y="2973814"/>
            <a:ext cx="360040" cy="244827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形标注 67"/>
          <p:cNvSpPr/>
          <p:nvPr/>
        </p:nvSpPr>
        <p:spPr>
          <a:xfrm rot="1193015">
            <a:off x="8625462" y="1827180"/>
            <a:ext cx="1086901" cy="1086901"/>
          </a:xfrm>
          <a:prstGeom prst="wedgeEllipseCallou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3432467" y="5422086"/>
            <a:ext cx="547260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3680866" y="5478358"/>
            <a:ext cx="5034033" cy="276999"/>
            <a:chOff x="2204491" y="4215124"/>
            <a:chExt cx="5034033" cy="276999"/>
          </a:xfrm>
        </p:grpSpPr>
        <p:sp>
          <p:nvSpPr>
            <p:cNvPr id="14" name="文本框 344"/>
            <p:cNvSpPr txBox="1"/>
            <p:nvPr/>
          </p:nvSpPr>
          <p:spPr>
            <a:xfrm>
              <a:off x="2204491" y="4215124"/>
              <a:ext cx="615697" cy="276999"/>
            </a:xfrm>
            <a:prstGeom prst="rect">
              <a:avLst/>
            </a:prstGeom>
            <a:noFill/>
          </p:spPr>
          <p:txBody>
            <a:bodyPr wrap="square" rtlCol="0">
              <a:spAutoFit/>
            </a:bodyPr>
            <a:lstStyle/>
            <a:p>
              <a:pPr>
                <a:spcBef>
                  <a:spcPts val="450"/>
                </a:spcBef>
              </a:pPr>
              <a:r>
                <a:rPr lang="en-US" altLang="zh-CN" sz="1200" dirty="0">
                  <a:solidFill>
                    <a:schemeClr val="bg1"/>
                  </a:solidFill>
                  <a:latin typeface="微软雅黑" panose="020B0503020204020204" pitchFamily="34" charset="-122"/>
                  <a:ea typeface="微软雅黑" panose="020B0503020204020204" pitchFamily="34" charset="-122"/>
                </a:rPr>
                <a:t>2012</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5" name="文本框 344"/>
            <p:cNvSpPr txBox="1"/>
            <p:nvPr/>
          </p:nvSpPr>
          <p:spPr>
            <a:xfrm>
              <a:off x="3331729" y="4215124"/>
              <a:ext cx="615697" cy="276999"/>
            </a:xfrm>
            <a:prstGeom prst="rect">
              <a:avLst/>
            </a:prstGeom>
            <a:noFill/>
          </p:spPr>
          <p:txBody>
            <a:bodyPr wrap="square" rtlCol="0">
              <a:spAutoFit/>
            </a:bodyPr>
            <a:lstStyle/>
            <a:p>
              <a:pPr>
                <a:spcBef>
                  <a:spcPts val="450"/>
                </a:spcBef>
              </a:pPr>
              <a:r>
                <a:rPr lang="en-US" altLang="zh-CN" sz="1200" dirty="0">
                  <a:solidFill>
                    <a:schemeClr val="bg1"/>
                  </a:solidFill>
                  <a:latin typeface="微软雅黑" panose="020B0503020204020204" pitchFamily="34" charset="-122"/>
                  <a:ea typeface="微软雅黑" panose="020B0503020204020204" pitchFamily="34" charset="-122"/>
                </a:rPr>
                <a:t>2013</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6" name="文本框 344"/>
            <p:cNvSpPr txBox="1"/>
            <p:nvPr/>
          </p:nvSpPr>
          <p:spPr>
            <a:xfrm>
              <a:off x="4431899" y="4215124"/>
              <a:ext cx="615697" cy="276999"/>
            </a:xfrm>
            <a:prstGeom prst="rect">
              <a:avLst/>
            </a:prstGeom>
            <a:noFill/>
          </p:spPr>
          <p:txBody>
            <a:bodyPr wrap="square" rtlCol="0">
              <a:spAutoFit/>
            </a:bodyPr>
            <a:lstStyle/>
            <a:p>
              <a:pPr>
                <a:spcBef>
                  <a:spcPts val="450"/>
                </a:spcBef>
              </a:pPr>
              <a:r>
                <a:rPr lang="en-US" altLang="zh-CN" sz="1200" dirty="0">
                  <a:solidFill>
                    <a:schemeClr val="bg1"/>
                  </a:solidFill>
                  <a:latin typeface="微软雅黑" panose="020B0503020204020204" pitchFamily="34" charset="-122"/>
                  <a:ea typeface="微软雅黑" panose="020B0503020204020204" pitchFamily="34" charset="-122"/>
                </a:rPr>
                <a:t>2014</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7" name="文本框 344"/>
            <p:cNvSpPr txBox="1"/>
            <p:nvPr/>
          </p:nvSpPr>
          <p:spPr>
            <a:xfrm>
              <a:off x="5532069" y="4215124"/>
              <a:ext cx="615697" cy="276999"/>
            </a:xfrm>
            <a:prstGeom prst="rect">
              <a:avLst/>
            </a:prstGeom>
            <a:noFill/>
          </p:spPr>
          <p:txBody>
            <a:bodyPr wrap="square" rtlCol="0">
              <a:spAutoFit/>
            </a:bodyPr>
            <a:lstStyle/>
            <a:p>
              <a:pPr>
                <a:spcBef>
                  <a:spcPts val="450"/>
                </a:spcBef>
              </a:pPr>
              <a:r>
                <a:rPr lang="en-US" altLang="zh-CN" sz="1200" dirty="0">
                  <a:solidFill>
                    <a:schemeClr val="bg1"/>
                  </a:solidFill>
                  <a:latin typeface="微软雅黑" panose="020B0503020204020204" pitchFamily="34" charset="-122"/>
                  <a:ea typeface="微软雅黑" panose="020B0503020204020204" pitchFamily="34" charset="-122"/>
                </a:rPr>
                <a:t>2015</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8" name="文本框 344"/>
            <p:cNvSpPr txBox="1"/>
            <p:nvPr/>
          </p:nvSpPr>
          <p:spPr>
            <a:xfrm>
              <a:off x="6622827" y="4215124"/>
              <a:ext cx="615697" cy="276999"/>
            </a:xfrm>
            <a:prstGeom prst="rect">
              <a:avLst/>
            </a:prstGeom>
            <a:noFill/>
          </p:spPr>
          <p:txBody>
            <a:bodyPr wrap="square" rtlCol="0">
              <a:spAutoFit/>
            </a:bodyPr>
            <a:lstStyle/>
            <a:p>
              <a:pPr>
                <a:spcBef>
                  <a:spcPts val="450"/>
                </a:spcBef>
              </a:pPr>
              <a:r>
                <a:rPr lang="en-US" altLang="zh-CN" sz="1200" dirty="0">
                  <a:solidFill>
                    <a:schemeClr val="bg1"/>
                  </a:solidFill>
                  <a:latin typeface="微软雅黑" panose="020B0503020204020204" pitchFamily="34" charset="-122"/>
                  <a:ea typeface="微软雅黑" panose="020B0503020204020204" pitchFamily="34" charset="-122"/>
                </a:rPr>
                <a:t>2016</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2960786" y="2464075"/>
            <a:ext cx="759713" cy="3096510"/>
            <a:chOff x="1484411" y="1200841"/>
            <a:chExt cx="759713" cy="3096510"/>
          </a:xfrm>
        </p:grpSpPr>
        <p:sp>
          <p:nvSpPr>
            <p:cNvPr id="20" name="文本框 344"/>
            <p:cNvSpPr txBox="1"/>
            <p:nvPr/>
          </p:nvSpPr>
          <p:spPr>
            <a:xfrm>
              <a:off x="1628427" y="4020352"/>
              <a:ext cx="615697" cy="276999"/>
            </a:xfrm>
            <a:prstGeom prst="rect">
              <a:avLst/>
            </a:prstGeom>
            <a:noFill/>
          </p:spPr>
          <p:txBody>
            <a:bodyPr wrap="square" rtlCol="0">
              <a:spAutoFit/>
            </a:bodyPr>
            <a:lstStyle/>
            <a:p>
              <a:pPr algn="just">
                <a:spcBef>
                  <a:spcPts val="450"/>
                </a:spcBef>
              </a:pPr>
              <a:r>
                <a:rPr lang="en-US" altLang="zh-CN" sz="1200" dirty="0">
                  <a:solidFill>
                    <a:schemeClr val="bg1"/>
                  </a:solidFill>
                  <a:latin typeface="微软雅黑" panose="020B0503020204020204" pitchFamily="34" charset="-122"/>
                  <a:ea typeface="微软雅黑" panose="020B0503020204020204" pitchFamily="34" charset="-122"/>
                </a:rPr>
                <a:t>0</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1484411" y="1200841"/>
              <a:ext cx="615697" cy="2622921"/>
              <a:chOff x="1484411" y="1200841"/>
              <a:chExt cx="615697" cy="2622921"/>
            </a:xfrm>
          </p:grpSpPr>
          <p:sp>
            <p:nvSpPr>
              <p:cNvPr id="22" name="文本框 344"/>
              <p:cNvSpPr txBox="1"/>
              <p:nvPr/>
            </p:nvSpPr>
            <p:spPr>
              <a:xfrm>
                <a:off x="1484411" y="3546763"/>
                <a:ext cx="615697" cy="276999"/>
              </a:xfrm>
              <a:prstGeom prst="rect">
                <a:avLst/>
              </a:prstGeom>
              <a:noFill/>
            </p:spPr>
            <p:txBody>
              <a:bodyPr wrap="square" rtlCol="0">
                <a:spAutoFit/>
              </a:bodyPr>
              <a:lstStyle/>
              <a:p>
                <a:pPr algn="just">
                  <a:spcBef>
                    <a:spcPts val="450"/>
                  </a:spcBef>
                </a:pPr>
                <a:r>
                  <a:rPr lang="en-US" altLang="zh-CN" sz="1200" dirty="0">
                    <a:solidFill>
                      <a:schemeClr val="bg1"/>
                    </a:solidFill>
                    <a:latin typeface="微软雅黑" panose="020B0503020204020204" pitchFamily="34" charset="-122"/>
                    <a:ea typeface="微软雅黑" panose="020B0503020204020204" pitchFamily="34" charset="-122"/>
                  </a:rPr>
                  <a:t>100</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3" name="文本框 344"/>
              <p:cNvSpPr txBox="1"/>
              <p:nvPr/>
            </p:nvSpPr>
            <p:spPr>
              <a:xfrm>
                <a:off x="1484411" y="3089765"/>
                <a:ext cx="615697" cy="276999"/>
              </a:xfrm>
              <a:prstGeom prst="rect">
                <a:avLst/>
              </a:prstGeom>
              <a:noFill/>
            </p:spPr>
            <p:txBody>
              <a:bodyPr wrap="square" rtlCol="0">
                <a:spAutoFit/>
              </a:bodyPr>
              <a:lstStyle/>
              <a:p>
                <a:pPr algn="just">
                  <a:spcBef>
                    <a:spcPts val="450"/>
                  </a:spcBef>
                </a:pPr>
                <a:r>
                  <a:rPr lang="en-US" altLang="zh-CN" sz="1200" dirty="0">
                    <a:solidFill>
                      <a:schemeClr val="bg1"/>
                    </a:solidFill>
                    <a:latin typeface="微软雅黑" panose="020B0503020204020204" pitchFamily="34" charset="-122"/>
                    <a:ea typeface="微软雅黑" panose="020B0503020204020204" pitchFamily="34" charset="-122"/>
                  </a:rPr>
                  <a:t>200</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4" name="文本框 344"/>
              <p:cNvSpPr txBox="1"/>
              <p:nvPr/>
            </p:nvSpPr>
            <p:spPr>
              <a:xfrm>
                <a:off x="1484411" y="2605017"/>
                <a:ext cx="615697" cy="276999"/>
              </a:xfrm>
              <a:prstGeom prst="rect">
                <a:avLst/>
              </a:prstGeom>
              <a:noFill/>
            </p:spPr>
            <p:txBody>
              <a:bodyPr wrap="square" rtlCol="0">
                <a:spAutoFit/>
              </a:bodyPr>
              <a:lstStyle/>
              <a:p>
                <a:pPr algn="just">
                  <a:spcBef>
                    <a:spcPts val="450"/>
                  </a:spcBef>
                </a:pPr>
                <a:r>
                  <a:rPr lang="en-US" altLang="zh-CN" sz="1200" dirty="0">
                    <a:solidFill>
                      <a:schemeClr val="bg1"/>
                    </a:solidFill>
                    <a:latin typeface="微软雅黑" panose="020B0503020204020204" pitchFamily="34" charset="-122"/>
                    <a:ea typeface="微软雅黑" panose="020B0503020204020204" pitchFamily="34" charset="-122"/>
                  </a:rPr>
                  <a:t>300</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5" name="文本框 344"/>
              <p:cNvSpPr txBox="1"/>
              <p:nvPr/>
            </p:nvSpPr>
            <p:spPr>
              <a:xfrm>
                <a:off x="1484411" y="2131428"/>
                <a:ext cx="615697" cy="276999"/>
              </a:xfrm>
              <a:prstGeom prst="rect">
                <a:avLst/>
              </a:prstGeom>
              <a:noFill/>
            </p:spPr>
            <p:txBody>
              <a:bodyPr wrap="square" rtlCol="0">
                <a:spAutoFit/>
              </a:bodyPr>
              <a:lstStyle/>
              <a:p>
                <a:pPr algn="just">
                  <a:spcBef>
                    <a:spcPts val="450"/>
                  </a:spcBef>
                </a:pPr>
                <a:r>
                  <a:rPr lang="en-US" altLang="zh-CN" sz="1200" dirty="0">
                    <a:solidFill>
                      <a:schemeClr val="bg1"/>
                    </a:solidFill>
                    <a:latin typeface="微软雅黑" panose="020B0503020204020204" pitchFamily="34" charset="-122"/>
                    <a:ea typeface="微软雅黑" panose="020B0503020204020204" pitchFamily="34" charset="-122"/>
                  </a:rPr>
                  <a:t>400</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6" name="文本框 344"/>
              <p:cNvSpPr txBox="1"/>
              <p:nvPr/>
            </p:nvSpPr>
            <p:spPr>
              <a:xfrm>
                <a:off x="1484411" y="1674430"/>
                <a:ext cx="615697" cy="276999"/>
              </a:xfrm>
              <a:prstGeom prst="rect">
                <a:avLst/>
              </a:prstGeom>
              <a:noFill/>
            </p:spPr>
            <p:txBody>
              <a:bodyPr wrap="square" rtlCol="0">
                <a:spAutoFit/>
              </a:bodyPr>
              <a:lstStyle/>
              <a:p>
                <a:pPr algn="just">
                  <a:spcBef>
                    <a:spcPts val="450"/>
                  </a:spcBef>
                </a:pPr>
                <a:r>
                  <a:rPr lang="en-US" altLang="zh-CN" sz="1200" dirty="0">
                    <a:solidFill>
                      <a:schemeClr val="bg1"/>
                    </a:solidFill>
                    <a:latin typeface="微软雅黑" panose="020B0503020204020204" pitchFamily="34" charset="-122"/>
                    <a:ea typeface="微软雅黑" panose="020B0503020204020204" pitchFamily="34" charset="-122"/>
                  </a:rPr>
                  <a:t>500</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7" name="文本框 344"/>
              <p:cNvSpPr txBox="1"/>
              <p:nvPr/>
            </p:nvSpPr>
            <p:spPr>
              <a:xfrm>
                <a:off x="1484411" y="1200841"/>
                <a:ext cx="615697" cy="276999"/>
              </a:xfrm>
              <a:prstGeom prst="rect">
                <a:avLst/>
              </a:prstGeom>
              <a:noFill/>
            </p:spPr>
            <p:txBody>
              <a:bodyPr wrap="square" rtlCol="0">
                <a:spAutoFit/>
              </a:bodyPr>
              <a:lstStyle/>
              <a:p>
                <a:pPr algn="just">
                  <a:spcBef>
                    <a:spcPts val="450"/>
                  </a:spcBef>
                </a:pPr>
                <a:r>
                  <a:rPr lang="en-US" altLang="zh-CN" sz="1200" dirty="0">
                    <a:solidFill>
                      <a:schemeClr val="bg1"/>
                    </a:solidFill>
                    <a:latin typeface="微软雅黑" panose="020B0503020204020204" pitchFamily="34" charset="-122"/>
                    <a:ea typeface="微软雅黑" panose="020B0503020204020204" pitchFamily="34" charset="-122"/>
                  </a:rPr>
                  <a:t>600</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grpSp>
      <p:sp>
        <p:nvSpPr>
          <p:cNvPr id="28" name="文本框 344"/>
          <p:cNvSpPr txBox="1"/>
          <p:nvPr/>
        </p:nvSpPr>
        <p:spPr>
          <a:xfrm>
            <a:off x="4048111" y="2654851"/>
            <a:ext cx="2180710" cy="369332"/>
          </a:xfrm>
          <a:prstGeom prst="rect">
            <a:avLst/>
          </a:prstGeom>
          <a:noFill/>
        </p:spPr>
        <p:txBody>
          <a:bodyPr wrap="square" rtlCol="0">
            <a:spAutoFit/>
          </a:bodyPr>
          <a:lstStyle/>
          <a:p>
            <a:pPr>
              <a:spcBef>
                <a:spcPts val="450"/>
              </a:spcBef>
            </a:pPr>
            <a:r>
              <a:rPr lang="zh-CN" altLang="en-US" b="1" dirty="0">
                <a:solidFill>
                  <a:schemeClr val="bg1"/>
                </a:solidFill>
                <a:latin typeface="微软雅黑" panose="020B0503020204020204" pitchFamily="34" charset="-122"/>
                <a:ea typeface="微软雅黑" panose="020B0503020204020204" pitchFamily="34" charset="-122"/>
              </a:rPr>
              <a:t>输入标题文字内容</a:t>
            </a:r>
          </a:p>
        </p:txBody>
      </p:sp>
      <p:sp>
        <p:nvSpPr>
          <p:cNvPr id="29" name="文本框 344"/>
          <p:cNvSpPr txBox="1"/>
          <p:nvPr/>
        </p:nvSpPr>
        <p:spPr>
          <a:xfrm>
            <a:off x="8879837" y="2098081"/>
            <a:ext cx="720080" cy="584775"/>
          </a:xfrm>
          <a:prstGeom prst="rect">
            <a:avLst/>
          </a:prstGeom>
          <a:noFill/>
        </p:spPr>
        <p:txBody>
          <a:bodyPr wrap="square" rtlCol="0">
            <a:spAutoFit/>
          </a:bodyPr>
          <a:lstStyle/>
          <a:p>
            <a:pPr>
              <a:spcBef>
                <a:spcPts val="450"/>
              </a:spcBef>
            </a:pPr>
            <a:r>
              <a:rPr lang="zh-CN" altLang="en-US" sz="1600" dirty="0">
                <a:solidFill>
                  <a:srgbClr val="395E9D"/>
                </a:solidFill>
                <a:latin typeface="微软雅黑" panose="020B0503020204020204" pitchFamily="34" charset="-122"/>
                <a:ea typeface="微软雅黑" panose="020B0503020204020204" pitchFamily="34" charset="-122"/>
              </a:rPr>
              <a:t>历史新高</a:t>
            </a:r>
          </a:p>
        </p:txBody>
      </p:sp>
    </p:spTree>
    <p:custDataLst>
      <p:tags r:id="rId1"/>
    </p:custDataLst>
    <p:extLst>
      <p:ext uri="{BB962C8B-B14F-4D97-AF65-F5344CB8AC3E}">
        <p14:creationId xmlns:p14="http://schemas.microsoft.com/office/powerpoint/2010/main" val="689200707"/>
      </p:ext>
    </p:extLst>
  </p:cSld>
  <p:clrMapOvr>
    <a:masterClrMapping/>
  </p:clrMapOvr>
  <mc:AlternateContent xmlns:mc="http://schemas.openxmlformats.org/markup-compatibility/2006">
    <mc:Choice xmlns:p14="http://schemas.microsoft.com/office/powerpoint/2010/main" Requires="p14">
      <p:transition spd="slow" p14:dur="2000" advTm="8409"/>
    </mc:Choice>
    <mc:Fallback>
      <p:transition spd="slow" advTm="84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par>
                                <p:cTn id="18" presetID="22" presetClass="entr" presetSubtype="4"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down)">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down)">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down)">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anim calcmode="lin" valueType="num">
                                      <p:cBhvr>
                                        <p:cTn id="51" dur="500" fill="hold"/>
                                        <p:tgtEl>
                                          <p:spTgt spid="11"/>
                                        </p:tgtEl>
                                        <p:attrNameLst>
                                          <p:attrName>ppt_x</p:attrName>
                                        </p:attrNameLst>
                                      </p:cBhvr>
                                      <p:tavLst>
                                        <p:tav tm="0">
                                          <p:val>
                                            <p:strVal val="#ppt_x"/>
                                          </p:val>
                                        </p:tav>
                                        <p:tav tm="100000">
                                          <p:val>
                                            <p:strVal val="#ppt_x"/>
                                          </p:val>
                                        </p:tav>
                                      </p:tavLst>
                                    </p:anim>
                                    <p:anim calcmode="lin" valueType="num">
                                      <p:cBhvr>
                                        <p:cTn id="52" dur="500" fill="hold"/>
                                        <p:tgtEl>
                                          <p:spTgt spid="11"/>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anim calcmode="lin" valueType="num">
                                      <p:cBhvr>
                                        <p:cTn id="56" dur="500" fill="hold"/>
                                        <p:tgtEl>
                                          <p:spTgt spid="29"/>
                                        </p:tgtEl>
                                        <p:attrNameLst>
                                          <p:attrName>ppt_x</p:attrName>
                                        </p:attrNameLst>
                                      </p:cBhvr>
                                      <p:tavLst>
                                        <p:tav tm="0">
                                          <p:val>
                                            <p:strVal val="#ppt_x"/>
                                          </p:val>
                                        </p:tav>
                                        <p:tav tm="100000">
                                          <p:val>
                                            <p:strVal val="#ppt_x"/>
                                          </p:val>
                                        </p:tav>
                                      </p:tavLst>
                                    </p:anim>
                                    <p:anim calcmode="lin" valueType="num">
                                      <p:cBhvr>
                                        <p:cTn id="57" dur="5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28"/>
                                        </p:tgtEl>
                                        <p:attrNameLst>
                                          <p:attrName>style.visibility</p:attrName>
                                        </p:attrNameLst>
                                      </p:cBhvr>
                                      <p:to>
                                        <p:strVal val="visible"/>
                                      </p:to>
                                    </p:set>
                                    <p:anim calcmode="lin" valueType="num">
                                      <p:cBhvr>
                                        <p:cTn id="62" dur="500" fill="hold"/>
                                        <p:tgtEl>
                                          <p:spTgt spid="28"/>
                                        </p:tgtEl>
                                        <p:attrNameLst>
                                          <p:attrName>ppt_w</p:attrName>
                                        </p:attrNameLst>
                                      </p:cBhvr>
                                      <p:tavLst>
                                        <p:tav tm="0">
                                          <p:val>
                                            <p:fltVal val="0"/>
                                          </p:val>
                                        </p:tav>
                                        <p:tav tm="100000">
                                          <p:val>
                                            <p:strVal val="#ppt_w"/>
                                          </p:val>
                                        </p:tav>
                                      </p:tavLst>
                                    </p:anim>
                                    <p:anim calcmode="lin" valueType="num">
                                      <p:cBhvr>
                                        <p:cTn id="63" dur="500" fill="hold"/>
                                        <p:tgtEl>
                                          <p:spTgt spid="28"/>
                                        </p:tgtEl>
                                        <p:attrNameLst>
                                          <p:attrName>ppt_h</p:attrName>
                                        </p:attrNameLst>
                                      </p:cBhvr>
                                      <p:tavLst>
                                        <p:tav tm="0">
                                          <p:val>
                                            <p:fltVal val="0"/>
                                          </p:val>
                                        </p:tav>
                                        <p:tav tm="100000">
                                          <p:val>
                                            <p:strVal val="#ppt_h"/>
                                          </p:val>
                                        </p:tav>
                                      </p:tavLst>
                                    </p:anim>
                                    <p:animEffect transition="in" filter="fade">
                                      <p:cBhvr>
                                        <p:cTn id="6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28" grpId="0"/>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1.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0866"/>
          <a:stretch/>
        </p:blipFill>
        <p:spPr bwMode="auto">
          <a:xfrm>
            <a:off x="0" y="-854"/>
            <a:ext cx="12192000" cy="2004235"/>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18"/>
          <p:cNvSpPr txBox="1">
            <a:spLocks noChangeArrowheads="1"/>
          </p:cNvSpPr>
          <p:nvPr/>
        </p:nvSpPr>
        <p:spPr bwMode="gray">
          <a:xfrm>
            <a:off x="5297643" y="876284"/>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微软雅黑" panose="020B0503020204020204" pitchFamily="34" charset="-122"/>
                <a:ea typeface="微软雅黑" panose="020B0503020204020204" pitchFamily="34" charset="-122"/>
              </a:rPr>
              <a:t>标题内容</a:t>
            </a:r>
          </a:p>
        </p:txBody>
      </p:sp>
      <p:cxnSp>
        <p:nvCxnSpPr>
          <p:cNvPr id="4" name="直接连接符​​ 14"/>
          <p:cNvCxnSpPr>
            <a:cxnSpLocks/>
          </p:cNvCxnSpPr>
          <p:nvPr/>
        </p:nvCxnSpPr>
        <p:spPr>
          <a:xfrm>
            <a:off x="0"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14"/>
          <p:cNvCxnSpPr>
            <a:cxnSpLocks/>
          </p:cNvCxnSpPr>
          <p:nvPr/>
        </p:nvCxnSpPr>
        <p:spPr>
          <a:xfrm>
            <a:off x="7667636"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 name="矩形 3"/>
          <p:cNvSpPr>
            <a:spLocks noChangeArrowheads="1"/>
          </p:cNvSpPr>
          <p:nvPr/>
        </p:nvSpPr>
        <p:spPr bwMode="auto">
          <a:xfrm>
            <a:off x="5280423" y="2396733"/>
            <a:ext cx="984871" cy="32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65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标题内容</a:t>
            </a:r>
          </a:p>
        </p:txBody>
      </p:sp>
      <p:sp>
        <p:nvSpPr>
          <p:cNvPr id="7" name="Rectangle 42"/>
          <p:cNvSpPr>
            <a:spLocks noChangeArrowheads="1"/>
          </p:cNvSpPr>
          <p:nvPr/>
        </p:nvSpPr>
        <p:spPr bwMode="auto">
          <a:xfrm>
            <a:off x="2486026" y="2413402"/>
            <a:ext cx="2547938" cy="2692003"/>
          </a:xfrm>
          <a:prstGeom prst="rect">
            <a:avLst/>
          </a:prstGeom>
          <a:blipFill dpi="0" rotWithShape="1">
            <a:blip r:embed="rId5"/>
            <a:srcRect/>
            <a:stretch>
              <a:fillRect/>
            </a:stretch>
          </a:blip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endParaRPr>
          </a:p>
        </p:txBody>
      </p:sp>
      <p:sp>
        <p:nvSpPr>
          <p:cNvPr id="8" name="矩形 47"/>
          <p:cNvSpPr>
            <a:spLocks noChangeArrowheads="1"/>
          </p:cNvSpPr>
          <p:nvPr/>
        </p:nvSpPr>
        <p:spPr bwMode="auto">
          <a:xfrm>
            <a:off x="5289948" y="2788448"/>
            <a:ext cx="1553765" cy="243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30000"/>
              </a:lnSpc>
              <a:spcBef>
                <a:spcPct val="0"/>
              </a:spcBef>
              <a:spcAft>
                <a:spcPts val="375"/>
              </a:spcAft>
              <a:buNone/>
            </a:pPr>
            <a:r>
              <a:rPr lang="zh-CN" altLang="en-US" sz="105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右键点击图片选择设置图片格式可直接替换图片。您可以点击文字框输入您的描述说明，或者通过复制粘贴，在此录入您的描述说明。</a:t>
            </a:r>
            <a:endParaRPr lang="en-US" sz="105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a:p>
            <a:pPr eaLnBrk="1" hangingPunct="1">
              <a:lnSpc>
                <a:spcPct val="130000"/>
              </a:lnSpc>
              <a:spcBef>
                <a:spcPct val="0"/>
              </a:spcBef>
              <a:spcAft>
                <a:spcPts val="375"/>
              </a:spcAft>
              <a:buNone/>
            </a:pPr>
            <a:r>
              <a:rPr lang="zh-CN" altLang="en-US" sz="105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1350" dirty="0">
              <a:solidFill>
                <a:schemeClr val="bg1"/>
              </a:solidFill>
              <a:latin typeface="微软雅黑" panose="020B0503020204020204" pitchFamily="34" charset="-122"/>
              <a:ea typeface="微软雅黑" panose="020B0503020204020204" pitchFamily="34" charset="-122"/>
            </a:endParaRPr>
          </a:p>
        </p:txBody>
      </p:sp>
      <p:grpSp>
        <p:nvGrpSpPr>
          <p:cNvPr id="9" name="组合 19"/>
          <p:cNvGrpSpPr>
            <a:grpSpLocks/>
          </p:cNvGrpSpPr>
          <p:nvPr/>
        </p:nvGrpSpPr>
        <p:grpSpPr bwMode="auto">
          <a:xfrm>
            <a:off x="7167562" y="4450561"/>
            <a:ext cx="595313" cy="597694"/>
            <a:chOff x="0" y="0"/>
            <a:chExt cx="792885" cy="797434"/>
          </a:xfrm>
          <a:solidFill>
            <a:srgbClr val="FF6699"/>
          </a:solidFill>
          <a:effectLst>
            <a:outerShdw blurRad="50800" dist="38100" dir="2700000" algn="tl" rotWithShape="0">
              <a:prstClr val="black">
                <a:alpha val="40000"/>
              </a:prstClr>
            </a:outerShdw>
          </a:effectLst>
        </p:grpSpPr>
        <p:sp>
          <p:nvSpPr>
            <p:cNvPr id="10" name="Oval 10"/>
            <p:cNvSpPr>
              <a:spLocks noChangeArrowheads="1"/>
            </p:cNvSpPr>
            <p:nvPr/>
          </p:nvSpPr>
          <p:spPr bwMode="auto">
            <a:xfrm>
              <a:off x="0" y="0"/>
              <a:ext cx="792885" cy="797434"/>
            </a:xfrm>
            <a:prstGeom prst="ellipse">
              <a:avLst/>
            </a:prstGeom>
            <a:solidFill>
              <a:schemeClr val="bg1"/>
            </a:solidFill>
            <a:ln>
              <a:noFill/>
            </a:ln>
            <a:effectLst/>
            <a:ex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grpSp>
          <p:nvGrpSpPr>
            <p:cNvPr id="11" name="Group 22"/>
            <p:cNvGrpSpPr>
              <a:grpSpLocks/>
            </p:cNvGrpSpPr>
            <p:nvPr/>
          </p:nvGrpSpPr>
          <p:grpSpPr bwMode="auto">
            <a:xfrm>
              <a:off x="219119" y="227439"/>
              <a:ext cx="354646" cy="342557"/>
              <a:chOff x="0" y="0"/>
              <a:chExt cx="439257" cy="424283"/>
            </a:xfrm>
            <a:grpFill/>
          </p:grpSpPr>
          <p:sp>
            <p:nvSpPr>
              <p:cNvPr id="12" name="Rectangle 18"/>
              <p:cNvSpPr>
                <a:spLocks noChangeArrowheads="1"/>
              </p:cNvSpPr>
              <p:nvPr/>
            </p:nvSpPr>
            <p:spPr bwMode="auto">
              <a:xfrm>
                <a:off x="157234" y="169713"/>
                <a:ext cx="47421" cy="44924"/>
              </a:xfrm>
              <a:prstGeom prst="rect">
                <a:avLst/>
              </a:prstGeom>
              <a:solidFill>
                <a:srgbClr val="395E9D"/>
              </a:solidFill>
              <a:ln>
                <a:noFill/>
              </a:ln>
              <a:effectLst/>
              <a:ex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13" name="Rectangle 19"/>
              <p:cNvSpPr>
                <a:spLocks noChangeArrowheads="1"/>
              </p:cNvSpPr>
              <p:nvPr/>
            </p:nvSpPr>
            <p:spPr bwMode="auto">
              <a:xfrm>
                <a:off x="232107" y="169713"/>
                <a:ext cx="49916" cy="44924"/>
              </a:xfrm>
              <a:prstGeom prst="rect">
                <a:avLst/>
              </a:prstGeom>
              <a:solidFill>
                <a:srgbClr val="395E9D"/>
              </a:solidFill>
              <a:ln>
                <a:noFill/>
              </a:ln>
              <a:effectLst/>
              <a:ex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14" name="Rectangle 20"/>
              <p:cNvSpPr>
                <a:spLocks noChangeArrowheads="1"/>
              </p:cNvSpPr>
              <p:nvPr/>
            </p:nvSpPr>
            <p:spPr bwMode="auto">
              <a:xfrm>
                <a:off x="309477" y="169713"/>
                <a:ext cx="49916" cy="44924"/>
              </a:xfrm>
              <a:prstGeom prst="rect">
                <a:avLst/>
              </a:prstGeom>
              <a:solidFill>
                <a:srgbClr val="395E9D"/>
              </a:solidFill>
              <a:ln>
                <a:noFill/>
              </a:ln>
              <a:effectLst/>
              <a:ex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15" name="Rectangle 21"/>
              <p:cNvSpPr>
                <a:spLocks noChangeArrowheads="1"/>
              </p:cNvSpPr>
              <p:nvPr/>
            </p:nvSpPr>
            <p:spPr bwMode="auto">
              <a:xfrm>
                <a:off x="157234" y="237099"/>
                <a:ext cx="47421" cy="47421"/>
              </a:xfrm>
              <a:prstGeom prst="rect">
                <a:avLst/>
              </a:prstGeom>
              <a:solidFill>
                <a:srgbClr val="395E9D"/>
              </a:solidFill>
              <a:ln>
                <a:noFill/>
              </a:ln>
              <a:effectLst/>
              <a:ex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16" name="Rectangle 22"/>
              <p:cNvSpPr>
                <a:spLocks noChangeArrowheads="1"/>
              </p:cNvSpPr>
              <p:nvPr/>
            </p:nvSpPr>
            <p:spPr bwMode="auto">
              <a:xfrm>
                <a:off x="232107" y="237099"/>
                <a:ext cx="49916" cy="47421"/>
              </a:xfrm>
              <a:prstGeom prst="rect">
                <a:avLst/>
              </a:prstGeom>
              <a:solidFill>
                <a:srgbClr val="395E9D"/>
              </a:solidFill>
              <a:ln>
                <a:noFill/>
              </a:ln>
              <a:effectLst/>
              <a:ex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17" name="Rectangle 23"/>
              <p:cNvSpPr>
                <a:spLocks noChangeArrowheads="1"/>
              </p:cNvSpPr>
              <p:nvPr/>
            </p:nvSpPr>
            <p:spPr bwMode="auto">
              <a:xfrm>
                <a:off x="309477" y="237099"/>
                <a:ext cx="49916" cy="47421"/>
              </a:xfrm>
              <a:prstGeom prst="rect">
                <a:avLst/>
              </a:prstGeom>
              <a:solidFill>
                <a:srgbClr val="395E9D"/>
              </a:solidFill>
              <a:ln>
                <a:noFill/>
              </a:ln>
              <a:effectLst/>
              <a:ex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18" name="Rectangle 24"/>
              <p:cNvSpPr>
                <a:spLocks noChangeArrowheads="1"/>
              </p:cNvSpPr>
              <p:nvPr/>
            </p:nvSpPr>
            <p:spPr bwMode="auto">
              <a:xfrm>
                <a:off x="157234" y="309477"/>
                <a:ext cx="47421" cy="44924"/>
              </a:xfrm>
              <a:prstGeom prst="rect">
                <a:avLst/>
              </a:prstGeom>
              <a:solidFill>
                <a:srgbClr val="395E9D"/>
              </a:solidFill>
              <a:ln>
                <a:noFill/>
              </a:ln>
              <a:effectLst/>
              <a:ex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19" name="Rectangle 25"/>
              <p:cNvSpPr>
                <a:spLocks noChangeArrowheads="1"/>
              </p:cNvSpPr>
              <p:nvPr/>
            </p:nvSpPr>
            <p:spPr bwMode="auto">
              <a:xfrm>
                <a:off x="79865" y="237099"/>
                <a:ext cx="49916" cy="47421"/>
              </a:xfrm>
              <a:prstGeom prst="rect">
                <a:avLst/>
              </a:prstGeom>
              <a:solidFill>
                <a:srgbClr val="395E9D"/>
              </a:solidFill>
              <a:ln>
                <a:noFill/>
              </a:ln>
              <a:effectLst/>
              <a:ex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20" name="Rectangle 26"/>
              <p:cNvSpPr>
                <a:spLocks noChangeArrowheads="1"/>
              </p:cNvSpPr>
              <p:nvPr/>
            </p:nvSpPr>
            <p:spPr bwMode="auto">
              <a:xfrm>
                <a:off x="79865" y="309477"/>
                <a:ext cx="49916" cy="44924"/>
              </a:xfrm>
              <a:prstGeom prst="rect">
                <a:avLst/>
              </a:prstGeom>
              <a:solidFill>
                <a:srgbClr val="395E9D"/>
              </a:solidFill>
              <a:ln>
                <a:noFill/>
              </a:ln>
              <a:effectLst/>
              <a:ex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21" name="Rectangle 27"/>
              <p:cNvSpPr>
                <a:spLocks noChangeArrowheads="1"/>
              </p:cNvSpPr>
              <p:nvPr/>
            </p:nvSpPr>
            <p:spPr bwMode="auto">
              <a:xfrm>
                <a:off x="232107" y="309477"/>
                <a:ext cx="49916" cy="44924"/>
              </a:xfrm>
              <a:prstGeom prst="rect">
                <a:avLst/>
              </a:prstGeom>
              <a:solidFill>
                <a:srgbClr val="395E9D"/>
              </a:solidFill>
              <a:ln>
                <a:noFill/>
              </a:ln>
              <a:effectLst/>
              <a:ex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22" name="Rectangle 28"/>
              <p:cNvSpPr>
                <a:spLocks noChangeArrowheads="1"/>
              </p:cNvSpPr>
              <p:nvPr/>
            </p:nvSpPr>
            <p:spPr bwMode="auto">
              <a:xfrm>
                <a:off x="309477" y="309477"/>
                <a:ext cx="49916" cy="44924"/>
              </a:xfrm>
              <a:prstGeom prst="rect">
                <a:avLst/>
              </a:prstGeom>
              <a:solidFill>
                <a:srgbClr val="395E9D"/>
              </a:solidFill>
              <a:ln>
                <a:noFill/>
              </a:ln>
              <a:effectLst/>
              <a:ex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23" name="Freeform 29"/>
              <p:cNvSpPr>
                <a:spLocks noEditPoints="1" noChangeArrowheads="1"/>
              </p:cNvSpPr>
              <p:nvPr/>
            </p:nvSpPr>
            <p:spPr bwMode="auto">
              <a:xfrm>
                <a:off x="0" y="29950"/>
                <a:ext cx="439257" cy="394333"/>
              </a:xfrm>
              <a:custGeom>
                <a:avLst/>
                <a:gdLst>
                  <a:gd name="T0" fmla="*/ 1083829211 w 176"/>
                  <a:gd name="T1" fmla="*/ 0 h 158"/>
                  <a:gd name="T2" fmla="*/ 934337076 w 176"/>
                  <a:gd name="T3" fmla="*/ 0 h 158"/>
                  <a:gd name="T4" fmla="*/ 934337076 w 176"/>
                  <a:gd name="T5" fmla="*/ 99661426 h 158"/>
                  <a:gd name="T6" fmla="*/ 784842445 w 176"/>
                  <a:gd name="T7" fmla="*/ 99661426 h 158"/>
                  <a:gd name="T8" fmla="*/ 784842445 w 176"/>
                  <a:gd name="T9" fmla="*/ 0 h 158"/>
                  <a:gd name="T10" fmla="*/ 323902122 w 176"/>
                  <a:gd name="T11" fmla="*/ 0 h 158"/>
                  <a:gd name="T12" fmla="*/ 323902122 w 176"/>
                  <a:gd name="T13" fmla="*/ 99661426 h 158"/>
                  <a:gd name="T14" fmla="*/ 174409987 w 176"/>
                  <a:gd name="T15" fmla="*/ 99661426 h 158"/>
                  <a:gd name="T16" fmla="*/ 174409987 w 176"/>
                  <a:gd name="T17" fmla="*/ 0 h 158"/>
                  <a:gd name="T18" fmla="*/ 0 w 176"/>
                  <a:gd name="T19" fmla="*/ 0 h 158"/>
                  <a:gd name="T20" fmla="*/ 0 w 176"/>
                  <a:gd name="T21" fmla="*/ 984167816 h 158"/>
                  <a:gd name="T22" fmla="*/ 80975530 w 176"/>
                  <a:gd name="T23" fmla="*/ 984167816 h 158"/>
                  <a:gd name="T24" fmla="*/ 1009083143 w 176"/>
                  <a:gd name="T25" fmla="*/ 984167816 h 158"/>
                  <a:gd name="T26" fmla="*/ 1096288137 w 176"/>
                  <a:gd name="T27" fmla="*/ 984167816 h 158"/>
                  <a:gd name="T28" fmla="*/ 1083829211 w 176"/>
                  <a:gd name="T29" fmla="*/ 0 h 158"/>
                  <a:gd name="T30" fmla="*/ 1009083143 w 176"/>
                  <a:gd name="T31" fmla="*/ 896962820 h 158"/>
                  <a:gd name="T32" fmla="*/ 80975530 w 176"/>
                  <a:gd name="T33" fmla="*/ 896962820 h 158"/>
                  <a:gd name="T34" fmla="*/ 80975530 w 176"/>
                  <a:gd name="T35" fmla="*/ 274071418 h 158"/>
                  <a:gd name="T36" fmla="*/ 1009083143 w 176"/>
                  <a:gd name="T37" fmla="*/ 274071418 h 158"/>
                  <a:gd name="T38" fmla="*/ 1009083143 w 176"/>
                  <a:gd name="T39" fmla="*/ 896962820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6"/>
                  <a:gd name="T61" fmla="*/ 0 h 158"/>
                  <a:gd name="T62" fmla="*/ 176 w 176"/>
                  <a:gd name="T63" fmla="*/ 158 h 15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6" h="158">
                    <a:moveTo>
                      <a:pt x="174" y="0"/>
                    </a:moveTo>
                    <a:lnTo>
                      <a:pt x="150" y="0"/>
                    </a:lnTo>
                    <a:lnTo>
                      <a:pt x="150" y="16"/>
                    </a:lnTo>
                    <a:lnTo>
                      <a:pt x="126" y="16"/>
                    </a:lnTo>
                    <a:lnTo>
                      <a:pt x="126" y="0"/>
                    </a:lnTo>
                    <a:lnTo>
                      <a:pt x="52" y="0"/>
                    </a:lnTo>
                    <a:lnTo>
                      <a:pt x="52" y="16"/>
                    </a:lnTo>
                    <a:lnTo>
                      <a:pt x="28" y="16"/>
                    </a:lnTo>
                    <a:lnTo>
                      <a:pt x="28" y="0"/>
                    </a:lnTo>
                    <a:lnTo>
                      <a:pt x="0" y="0"/>
                    </a:lnTo>
                    <a:lnTo>
                      <a:pt x="0" y="158"/>
                    </a:lnTo>
                    <a:lnTo>
                      <a:pt x="13" y="158"/>
                    </a:lnTo>
                    <a:lnTo>
                      <a:pt x="162" y="158"/>
                    </a:lnTo>
                    <a:lnTo>
                      <a:pt x="176" y="158"/>
                    </a:lnTo>
                    <a:lnTo>
                      <a:pt x="174" y="0"/>
                    </a:lnTo>
                    <a:close/>
                    <a:moveTo>
                      <a:pt x="162" y="144"/>
                    </a:moveTo>
                    <a:lnTo>
                      <a:pt x="13" y="144"/>
                    </a:lnTo>
                    <a:lnTo>
                      <a:pt x="13" y="44"/>
                    </a:lnTo>
                    <a:lnTo>
                      <a:pt x="162" y="44"/>
                    </a:lnTo>
                    <a:lnTo>
                      <a:pt x="162" y="144"/>
                    </a:lnTo>
                    <a:close/>
                  </a:path>
                </a:pathLst>
              </a:custGeom>
              <a:solidFill>
                <a:srgbClr val="395E9D"/>
              </a:solidFill>
              <a:ln>
                <a:noFill/>
              </a:ln>
              <a:effectLst/>
              <a:extLst/>
            </p:spPr>
            <p:txBody>
              <a:bodyPr vert="horz" wrap="square" lIns="68580" tIns="34290" rIns="68580" bIns="3429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4" name="Rectangle 30"/>
              <p:cNvSpPr>
                <a:spLocks noChangeArrowheads="1"/>
              </p:cNvSpPr>
              <p:nvPr/>
            </p:nvSpPr>
            <p:spPr bwMode="auto">
              <a:xfrm>
                <a:off x="82360" y="0"/>
                <a:ext cx="37438" cy="59899"/>
              </a:xfrm>
              <a:prstGeom prst="rect">
                <a:avLst/>
              </a:prstGeom>
              <a:solidFill>
                <a:srgbClr val="395E9D"/>
              </a:solidFill>
              <a:ln>
                <a:noFill/>
              </a:ln>
              <a:effectLst/>
              <a:extLst/>
            </p:spPr>
            <p:txBody>
              <a:bodyPr vert="horz" wrap="square" lIns="68580" tIns="34290" rIns="68580" bIns="34290" numCol="1" anchor="t" anchorCtr="0" compatLnSpc="1">
                <a:prstTxWarp prst="textNoShape">
                  <a:avLst/>
                </a:prstTxWarp>
              </a:bodyPr>
              <a:lstStyle/>
              <a:p>
                <a:endParaRPr lang="zh-CN" altLang="zh-CN" dirty="0">
                  <a:latin typeface="微软雅黑" panose="020B0503020204020204" pitchFamily="34" charset="-122"/>
                  <a:ea typeface="微软雅黑" panose="020B0503020204020204" pitchFamily="34" charset="-122"/>
                </a:endParaRPr>
              </a:p>
            </p:txBody>
          </p:sp>
          <p:sp>
            <p:nvSpPr>
              <p:cNvPr id="25" name="Rectangle 31"/>
              <p:cNvSpPr>
                <a:spLocks noChangeArrowheads="1"/>
              </p:cNvSpPr>
              <p:nvPr/>
            </p:nvSpPr>
            <p:spPr bwMode="auto">
              <a:xfrm>
                <a:off x="329443" y="0"/>
                <a:ext cx="34941" cy="59899"/>
              </a:xfrm>
              <a:prstGeom prst="rect">
                <a:avLst/>
              </a:prstGeom>
              <a:solidFill>
                <a:srgbClr val="395E9D"/>
              </a:solidFill>
              <a:ln>
                <a:noFill/>
              </a:ln>
              <a:effectLst/>
              <a:ex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grpSp>
      </p:grpSp>
      <p:grpSp>
        <p:nvGrpSpPr>
          <p:cNvPr id="26" name="组合 18"/>
          <p:cNvGrpSpPr>
            <a:grpSpLocks/>
          </p:cNvGrpSpPr>
          <p:nvPr/>
        </p:nvGrpSpPr>
        <p:grpSpPr bwMode="auto">
          <a:xfrm>
            <a:off x="7167562" y="2502698"/>
            <a:ext cx="595313" cy="598885"/>
            <a:chOff x="0" y="0"/>
            <a:chExt cx="792885" cy="797434"/>
          </a:xfrm>
          <a:solidFill>
            <a:srgbClr val="FF6699"/>
          </a:solidFill>
          <a:effectLst>
            <a:outerShdw blurRad="50800" dist="38100" dir="2700000" algn="tl" rotWithShape="0">
              <a:prstClr val="black">
                <a:alpha val="40000"/>
              </a:prstClr>
            </a:outerShdw>
          </a:effectLst>
        </p:grpSpPr>
        <p:sp>
          <p:nvSpPr>
            <p:cNvPr id="27" name="Oval 6"/>
            <p:cNvSpPr>
              <a:spLocks noChangeArrowheads="1"/>
            </p:cNvSpPr>
            <p:nvPr/>
          </p:nvSpPr>
          <p:spPr bwMode="auto">
            <a:xfrm>
              <a:off x="0" y="0"/>
              <a:ext cx="792885" cy="797434"/>
            </a:xfrm>
            <a:prstGeom prst="ellipse">
              <a:avLst/>
            </a:prstGeom>
            <a:solidFill>
              <a:schemeClr val="bg1"/>
            </a:solidFill>
            <a:ln>
              <a:noFill/>
            </a:ln>
            <a:effectLst/>
            <a:extLst/>
          </p:spPr>
          <p:txBody>
            <a:bodyPr vert="horz" wrap="square" lIns="68580" tIns="34290" rIns="68580" bIns="34290" numCol="1" anchor="t" anchorCtr="0" compatLnSpc="1">
              <a:prstTxWarp prst="textNoShape">
                <a:avLst/>
              </a:prstTxWarp>
            </a:bodyPr>
            <a:lstStyle/>
            <a:p>
              <a:endParaRPr lang="zh-CN" altLang="zh-CN" dirty="0">
                <a:solidFill>
                  <a:schemeClr val="accent2"/>
                </a:solidFill>
                <a:latin typeface="微软雅黑" panose="020B0503020204020204" pitchFamily="34" charset="-122"/>
                <a:ea typeface="微软雅黑" panose="020B0503020204020204" pitchFamily="34" charset="-122"/>
              </a:endParaRPr>
            </a:p>
          </p:txBody>
        </p:sp>
        <p:sp>
          <p:nvSpPr>
            <p:cNvPr id="28" name="Freeform 35"/>
            <p:cNvSpPr>
              <a:spLocks noEditPoints="1" noChangeArrowheads="1"/>
            </p:cNvSpPr>
            <p:nvPr/>
          </p:nvSpPr>
          <p:spPr bwMode="auto">
            <a:xfrm>
              <a:off x="185871" y="256657"/>
              <a:ext cx="421143" cy="284121"/>
            </a:xfrm>
            <a:custGeom>
              <a:avLst/>
              <a:gdLst>
                <a:gd name="T0" fmla="*/ 971389130 w 157"/>
                <a:gd name="T1" fmla="*/ 330486331 h 106"/>
                <a:gd name="T2" fmla="*/ 978586115 w 157"/>
                <a:gd name="T3" fmla="*/ 265824680 h 106"/>
                <a:gd name="T4" fmla="*/ 712353996 w 157"/>
                <a:gd name="T5" fmla="*/ 0 h 106"/>
                <a:gd name="T6" fmla="*/ 525269936 w 157"/>
                <a:gd name="T7" fmla="*/ 129320622 h 106"/>
                <a:gd name="T8" fmla="*/ 323797271 w 157"/>
                <a:gd name="T9" fmla="*/ 57475534 h 106"/>
                <a:gd name="T10" fmla="*/ 136713211 w 157"/>
                <a:gd name="T11" fmla="*/ 280194233 h 106"/>
                <a:gd name="T12" fmla="*/ 143910196 w 157"/>
                <a:gd name="T13" fmla="*/ 337669767 h 106"/>
                <a:gd name="T14" fmla="*/ 0 w 157"/>
                <a:gd name="T15" fmla="*/ 538835477 h 106"/>
                <a:gd name="T16" fmla="*/ 223060938 w 157"/>
                <a:gd name="T17" fmla="*/ 761554176 h 106"/>
                <a:gd name="T18" fmla="*/ 906629676 w 157"/>
                <a:gd name="T19" fmla="*/ 761554176 h 106"/>
                <a:gd name="T20" fmla="*/ 1129690614 w 157"/>
                <a:gd name="T21" fmla="*/ 538835477 h 106"/>
                <a:gd name="T22" fmla="*/ 971389130 w 157"/>
                <a:gd name="T23" fmla="*/ 330486331 h 106"/>
                <a:gd name="T24" fmla="*/ 863458495 w 157"/>
                <a:gd name="T25" fmla="*/ 718448195 h 106"/>
                <a:gd name="T26" fmla="*/ 568443800 w 157"/>
                <a:gd name="T27" fmla="*/ 718448195 h 106"/>
                <a:gd name="T28" fmla="*/ 741133889 w 157"/>
                <a:gd name="T29" fmla="*/ 538835477 h 106"/>
                <a:gd name="T30" fmla="*/ 733939587 w 157"/>
                <a:gd name="T31" fmla="*/ 517282486 h 106"/>
                <a:gd name="T32" fmla="*/ 661983147 w 157"/>
                <a:gd name="T33" fmla="*/ 517282486 h 106"/>
                <a:gd name="T34" fmla="*/ 661983147 w 157"/>
                <a:gd name="T35" fmla="*/ 488543379 h 106"/>
                <a:gd name="T36" fmla="*/ 661983147 w 157"/>
                <a:gd name="T37" fmla="*/ 265824680 h 106"/>
                <a:gd name="T38" fmla="*/ 647594542 w 157"/>
                <a:gd name="T39" fmla="*/ 251457807 h 106"/>
                <a:gd name="T40" fmla="*/ 460510482 w 157"/>
                <a:gd name="T41" fmla="*/ 251457807 h 106"/>
                <a:gd name="T42" fmla="*/ 446119194 w 157"/>
                <a:gd name="T43" fmla="*/ 265824680 h 106"/>
                <a:gd name="T44" fmla="*/ 446119194 w 157"/>
                <a:gd name="T45" fmla="*/ 488543379 h 106"/>
                <a:gd name="T46" fmla="*/ 446119194 w 157"/>
                <a:gd name="T47" fmla="*/ 524465923 h 106"/>
                <a:gd name="T48" fmla="*/ 366968452 w 157"/>
                <a:gd name="T49" fmla="*/ 524465923 h 106"/>
                <a:gd name="T50" fmla="*/ 359774149 w 157"/>
                <a:gd name="T51" fmla="*/ 546018913 h 106"/>
                <a:gd name="T52" fmla="*/ 539661224 w 157"/>
                <a:gd name="T53" fmla="*/ 718448195 h 106"/>
                <a:gd name="T54" fmla="*/ 273429105 w 157"/>
                <a:gd name="T55" fmla="*/ 718448195 h 106"/>
                <a:gd name="T56" fmla="*/ 79150742 w 157"/>
                <a:gd name="T57" fmla="*/ 531652040 h 106"/>
                <a:gd name="T58" fmla="*/ 208669650 w 157"/>
                <a:gd name="T59" fmla="*/ 359222758 h 106"/>
                <a:gd name="T60" fmla="*/ 201472665 w 157"/>
                <a:gd name="T61" fmla="*/ 316116777 h 106"/>
                <a:gd name="T62" fmla="*/ 359774149 w 157"/>
                <a:gd name="T63" fmla="*/ 122137185 h 106"/>
                <a:gd name="T64" fmla="*/ 532466921 w 157"/>
                <a:gd name="T65" fmla="*/ 208349146 h 106"/>
                <a:gd name="T66" fmla="*/ 697962708 w 157"/>
                <a:gd name="T67" fmla="*/ 71845088 h 106"/>
                <a:gd name="T68" fmla="*/ 921020964 w 157"/>
                <a:gd name="T69" fmla="*/ 301747224 h 106"/>
                <a:gd name="T70" fmla="*/ 913826661 w 157"/>
                <a:gd name="T71" fmla="*/ 352039321 h 106"/>
                <a:gd name="T72" fmla="*/ 1057736857 w 157"/>
                <a:gd name="T73" fmla="*/ 531652040 h 106"/>
                <a:gd name="T74" fmla="*/ 863458495 w 157"/>
                <a:gd name="T75" fmla="*/ 718448195 h 10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57"/>
                <a:gd name="T115" fmla="*/ 0 h 106"/>
                <a:gd name="T116" fmla="*/ 157 w 157"/>
                <a:gd name="T117" fmla="*/ 106 h 10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57" h="106">
                  <a:moveTo>
                    <a:pt x="135" y="46"/>
                  </a:moveTo>
                  <a:cubicBezTo>
                    <a:pt x="136" y="43"/>
                    <a:pt x="136" y="40"/>
                    <a:pt x="136" y="37"/>
                  </a:cubicBezTo>
                  <a:cubicBezTo>
                    <a:pt x="136" y="16"/>
                    <a:pt x="120" y="0"/>
                    <a:pt x="99" y="0"/>
                  </a:cubicBezTo>
                  <a:cubicBezTo>
                    <a:pt x="76" y="0"/>
                    <a:pt x="73" y="18"/>
                    <a:pt x="73" y="18"/>
                  </a:cubicBezTo>
                  <a:cubicBezTo>
                    <a:pt x="73" y="18"/>
                    <a:pt x="63" y="6"/>
                    <a:pt x="45" y="8"/>
                  </a:cubicBezTo>
                  <a:cubicBezTo>
                    <a:pt x="30" y="11"/>
                    <a:pt x="19" y="25"/>
                    <a:pt x="19" y="39"/>
                  </a:cubicBezTo>
                  <a:cubicBezTo>
                    <a:pt x="19" y="42"/>
                    <a:pt x="20" y="44"/>
                    <a:pt x="20" y="47"/>
                  </a:cubicBezTo>
                  <a:cubicBezTo>
                    <a:pt x="9" y="51"/>
                    <a:pt x="0" y="62"/>
                    <a:pt x="0" y="75"/>
                  </a:cubicBezTo>
                  <a:cubicBezTo>
                    <a:pt x="0" y="92"/>
                    <a:pt x="14" y="106"/>
                    <a:pt x="31" y="106"/>
                  </a:cubicBezTo>
                  <a:cubicBezTo>
                    <a:pt x="126" y="106"/>
                    <a:pt x="126" y="106"/>
                    <a:pt x="126" y="106"/>
                  </a:cubicBezTo>
                  <a:cubicBezTo>
                    <a:pt x="143" y="106"/>
                    <a:pt x="157" y="92"/>
                    <a:pt x="157" y="75"/>
                  </a:cubicBezTo>
                  <a:cubicBezTo>
                    <a:pt x="157" y="62"/>
                    <a:pt x="148" y="50"/>
                    <a:pt x="135" y="46"/>
                  </a:cubicBezTo>
                  <a:close/>
                  <a:moveTo>
                    <a:pt x="120" y="100"/>
                  </a:moveTo>
                  <a:cubicBezTo>
                    <a:pt x="79" y="100"/>
                    <a:pt x="79" y="100"/>
                    <a:pt x="79" y="100"/>
                  </a:cubicBezTo>
                  <a:cubicBezTo>
                    <a:pt x="82" y="97"/>
                    <a:pt x="103" y="75"/>
                    <a:pt x="103" y="75"/>
                  </a:cubicBezTo>
                  <a:cubicBezTo>
                    <a:pt x="103" y="75"/>
                    <a:pt x="106" y="72"/>
                    <a:pt x="102" y="72"/>
                  </a:cubicBezTo>
                  <a:cubicBezTo>
                    <a:pt x="98" y="72"/>
                    <a:pt x="92" y="72"/>
                    <a:pt x="92" y="72"/>
                  </a:cubicBezTo>
                  <a:cubicBezTo>
                    <a:pt x="92" y="72"/>
                    <a:pt x="92" y="70"/>
                    <a:pt x="92" y="68"/>
                  </a:cubicBezTo>
                  <a:cubicBezTo>
                    <a:pt x="92" y="59"/>
                    <a:pt x="92" y="43"/>
                    <a:pt x="92" y="37"/>
                  </a:cubicBezTo>
                  <a:cubicBezTo>
                    <a:pt x="92" y="37"/>
                    <a:pt x="92" y="35"/>
                    <a:pt x="90" y="35"/>
                  </a:cubicBezTo>
                  <a:cubicBezTo>
                    <a:pt x="88" y="35"/>
                    <a:pt x="67" y="35"/>
                    <a:pt x="64" y="35"/>
                  </a:cubicBezTo>
                  <a:cubicBezTo>
                    <a:pt x="61" y="35"/>
                    <a:pt x="62" y="37"/>
                    <a:pt x="62" y="37"/>
                  </a:cubicBezTo>
                  <a:cubicBezTo>
                    <a:pt x="62" y="44"/>
                    <a:pt x="62" y="59"/>
                    <a:pt x="62" y="68"/>
                  </a:cubicBezTo>
                  <a:cubicBezTo>
                    <a:pt x="62" y="71"/>
                    <a:pt x="62" y="73"/>
                    <a:pt x="62" y="73"/>
                  </a:cubicBezTo>
                  <a:cubicBezTo>
                    <a:pt x="62" y="73"/>
                    <a:pt x="54" y="73"/>
                    <a:pt x="51" y="73"/>
                  </a:cubicBezTo>
                  <a:cubicBezTo>
                    <a:pt x="47" y="73"/>
                    <a:pt x="50" y="76"/>
                    <a:pt x="50" y="76"/>
                  </a:cubicBezTo>
                  <a:cubicBezTo>
                    <a:pt x="75" y="100"/>
                    <a:pt x="75" y="100"/>
                    <a:pt x="75" y="100"/>
                  </a:cubicBezTo>
                  <a:cubicBezTo>
                    <a:pt x="38" y="100"/>
                    <a:pt x="38" y="100"/>
                    <a:pt x="38" y="100"/>
                  </a:cubicBezTo>
                  <a:cubicBezTo>
                    <a:pt x="23" y="100"/>
                    <a:pt x="11" y="88"/>
                    <a:pt x="11" y="74"/>
                  </a:cubicBezTo>
                  <a:cubicBezTo>
                    <a:pt x="11" y="63"/>
                    <a:pt x="18" y="53"/>
                    <a:pt x="29" y="50"/>
                  </a:cubicBezTo>
                  <a:cubicBezTo>
                    <a:pt x="28" y="48"/>
                    <a:pt x="28" y="46"/>
                    <a:pt x="28" y="44"/>
                  </a:cubicBezTo>
                  <a:cubicBezTo>
                    <a:pt x="28" y="31"/>
                    <a:pt x="37" y="19"/>
                    <a:pt x="50" y="17"/>
                  </a:cubicBezTo>
                  <a:cubicBezTo>
                    <a:pt x="65" y="15"/>
                    <a:pt x="74" y="29"/>
                    <a:pt x="74" y="29"/>
                  </a:cubicBezTo>
                  <a:cubicBezTo>
                    <a:pt x="74" y="29"/>
                    <a:pt x="77" y="10"/>
                    <a:pt x="97" y="10"/>
                  </a:cubicBezTo>
                  <a:cubicBezTo>
                    <a:pt x="115" y="10"/>
                    <a:pt x="128" y="24"/>
                    <a:pt x="128" y="42"/>
                  </a:cubicBezTo>
                  <a:cubicBezTo>
                    <a:pt x="128" y="44"/>
                    <a:pt x="127" y="47"/>
                    <a:pt x="127" y="49"/>
                  </a:cubicBezTo>
                  <a:cubicBezTo>
                    <a:pt x="138" y="53"/>
                    <a:pt x="147" y="62"/>
                    <a:pt x="147" y="74"/>
                  </a:cubicBezTo>
                  <a:cubicBezTo>
                    <a:pt x="147" y="88"/>
                    <a:pt x="135" y="100"/>
                    <a:pt x="120" y="100"/>
                  </a:cubicBezTo>
                  <a:close/>
                </a:path>
              </a:pathLst>
            </a:custGeom>
            <a:solidFill>
              <a:srgbClr val="395E9D"/>
            </a:solidFill>
            <a:ln>
              <a:noFill/>
            </a:ln>
            <a:effectLst/>
            <a:ex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grpSp>
      <p:sp>
        <p:nvSpPr>
          <p:cNvPr id="29" name="矩形 67"/>
          <p:cNvSpPr>
            <a:spLocks noChangeArrowheads="1"/>
          </p:cNvSpPr>
          <p:nvPr/>
        </p:nvSpPr>
        <p:spPr bwMode="auto">
          <a:xfrm>
            <a:off x="7809310" y="2502698"/>
            <a:ext cx="1779984" cy="300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50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标题文字内容</a:t>
            </a:r>
            <a:endParaRPr lang="en-US" sz="150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30" name="矩形 47"/>
          <p:cNvSpPr>
            <a:spLocks noChangeArrowheads="1"/>
          </p:cNvSpPr>
          <p:nvPr/>
        </p:nvSpPr>
        <p:spPr bwMode="auto">
          <a:xfrm>
            <a:off x="7809310" y="2778923"/>
            <a:ext cx="1884759" cy="45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pPr>
            <a:r>
              <a:rPr lang="zh-CN" altLang="en-US" sz="105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在此录入图表的描述说明，在此录入图表的描述说明。</a:t>
            </a:r>
          </a:p>
        </p:txBody>
      </p:sp>
      <p:sp>
        <p:nvSpPr>
          <p:cNvPr id="31" name="矩形 69"/>
          <p:cNvSpPr>
            <a:spLocks noChangeArrowheads="1"/>
          </p:cNvSpPr>
          <p:nvPr/>
        </p:nvSpPr>
        <p:spPr bwMode="auto">
          <a:xfrm>
            <a:off x="7809310" y="3474248"/>
            <a:ext cx="1779984" cy="300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5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标题文字内容</a:t>
            </a:r>
            <a:endParaRPr lang="en-US" altLang="zh-CN" sz="15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32" name="矩形 47"/>
          <p:cNvSpPr>
            <a:spLocks noChangeArrowheads="1"/>
          </p:cNvSpPr>
          <p:nvPr/>
        </p:nvSpPr>
        <p:spPr bwMode="auto">
          <a:xfrm>
            <a:off x="7809310" y="3751664"/>
            <a:ext cx="1884759" cy="45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pPr>
            <a:r>
              <a:rPr lang="zh-CN" altLang="en-US" sz="105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在此录入图表的描述说明，在此录入图表的描述说明。</a:t>
            </a:r>
          </a:p>
        </p:txBody>
      </p:sp>
      <p:sp>
        <p:nvSpPr>
          <p:cNvPr id="33" name="矩形 71"/>
          <p:cNvSpPr>
            <a:spLocks noChangeArrowheads="1"/>
          </p:cNvSpPr>
          <p:nvPr/>
        </p:nvSpPr>
        <p:spPr bwMode="auto">
          <a:xfrm>
            <a:off x="7809310" y="4445798"/>
            <a:ext cx="1779984" cy="300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50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标题文字内容</a:t>
            </a:r>
            <a:endParaRPr lang="en-US" altLang="zh-CN" sz="150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34" name="矩形 47"/>
          <p:cNvSpPr>
            <a:spLocks noChangeArrowheads="1"/>
          </p:cNvSpPr>
          <p:nvPr/>
        </p:nvSpPr>
        <p:spPr bwMode="auto">
          <a:xfrm>
            <a:off x="7809310" y="4712498"/>
            <a:ext cx="1884759" cy="45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pPr>
            <a:r>
              <a:rPr lang="zh-CN" altLang="en-US" sz="105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在此录入图表的描述说明，在此录入图表的描述说明。</a:t>
            </a:r>
          </a:p>
        </p:txBody>
      </p:sp>
      <p:grpSp>
        <p:nvGrpSpPr>
          <p:cNvPr id="35" name="组合 17"/>
          <p:cNvGrpSpPr>
            <a:grpSpLocks/>
          </p:cNvGrpSpPr>
          <p:nvPr/>
        </p:nvGrpSpPr>
        <p:grpSpPr bwMode="auto">
          <a:xfrm>
            <a:off x="7167562" y="3476629"/>
            <a:ext cx="595313" cy="597694"/>
            <a:chOff x="0" y="0"/>
            <a:chExt cx="792885" cy="797434"/>
          </a:xfrm>
          <a:solidFill>
            <a:srgbClr val="FF6699"/>
          </a:solidFill>
          <a:effectLst>
            <a:outerShdw blurRad="50800" dist="38100" dir="2700000" algn="tl" rotWithShape="0">
              <a:prstClr val="black">
                <a:alpha val="40000"/>
              </a:prstClr>
            </a:outerShdw>
          </a:effectLst>
        </p:grpSpPr>
        <p:sp>
          <p:nvSpPr>
            <p:cNvPr id="36" name="Oval 8"/>
            <p:cNvSpPr>
              <a:spLocks noChangeArrowheads="1"/>
            </p:cNvSpPr>
            <p:nvPr/>
          </p:nvSpPr>
          <p:spPr bwMode="auto">
            <a:xfrm>
              <a:off x="0" y="0"/>
              <a:ext cx="792885" cy="797434"/>
            </a:xfrm>
            <a:prstGeom prst="ellipse">
              <a:avLst/>
            </a:prstGeom>
            <a:solidFill>
              <a:schemeClr val="bg1"/>
            </a:solidFill>
            <a:ln>
              <a:noFill/>
            </a:ln>
            <a:effectLst/>
            <a:ex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endParaRPr>
            </a:p>
          </p:txBody>
        </p:sp>
        <p:sp>
          <p:nvSpPr>
            <p:cNvPr id="37" name="任意多边形 75"/>
            <p:cNvSpPr>
              <a:spLocks noChangeArrowheads="1"/>
            </p:cNvSpPr>
            <p:nvPr/>
          </p:nvSpPr>
          <p:spPr bwMode="auto">
            <a:xfrm>
              <a:off x="125808" y="205049"/>
              <a:ext cx="541268" cy="387337"/>
            </a:xfrm>
            <a:custGeom>
              <a:avLst/>
              <a:gdLst>
                <a:gd name="T0" fmla="*/ 302178 w 613253"/>
                <a:gd name="T1" fmla="*/ 189810 h 438850"/>
                <a:gd name="T2" fmla="*/ 308446 w 613253"/>
                <a:gd name="T3" fmla="*/ 211231 h 438850"/>
                <a:gd name="T4" fmla="*/ 273991 w 613253"/>
                <a:gd name="T5" fmla="*/ 287948 h 438850"/>
                <a:gd name="T6" fmla="*/ 273506 w 613253"/>
                <a:gd name="T7" fmla="*/ 287948 h 438850"/>
                <a:gd name="T8" fmla="*/ 273846 w 613253"/>
                <a:gd name="T9" fmla="*/ 288271 h 438850"/>
                <a:gd name="T10" fmla="*/ 273506 w 613253"/>
                <a:gd name="T11" fmla="*/ 289027 h 438850"/>
                <a:gd name="T12" fmla="*/ 274642 w 613253"/>
                <a:gd name="T13" fmla="*/ 289027 h 438850"/>
                <a:gd name="T14" fmla="*/ 313223 w 613253"/>
                <a:gd name="T15" fmla="*/ 325694 h 438850"/>
                <a:gd name="T16" fmla="*/ 351804 w 613253"/>
                <a:gd name="T17" fmla="*/ 289027 h 438850"/>
                <a:gd name="T18" fmla="*/ 352939 w 613253"/>
                <a:gd name="T19" fmla="*/ 289027 h 438850"/>
                <a:gd name="T20" fmla="*/ 352600 w 613253"/>
                <a:gd name="T21" fmla="*/ 288270 h 438850"/>
                <a:gd name="T22" fmla="*/ 352939 w 613253"/>
                <a:gd name="T23" fmla="*/ 287948 h 438850"/>
                <a:gd name="T24" fmla="*/ 352455 w 613253"/>
                <a:gd name="T25" fmla="*/ 287948 h 438850"/>
                <a:gd name="T26" fmla="*/ 317999 w 613253"/>
                <a:gd name="T27" fmla="*/ 211229 h 438850"/>
                <a:gd name="T28" fmla="*/ 324267 w 613253"/>
                <a:gd name="T29" fmla="*/ 189810 h 438850"/>
                <a:gd name="T30" fmla="*/ 122621 w 613253"/>
                <a:gd name="T31" fmla="*/ 168497 h 438850"/>
                <a:gd name="T32" fmla="*/ 127701 w 613253"/>
                <a:gd name="T33" fmla="*/ 185855 h 438850"/>
                <a:gd name="T34" fmla="*/ 99783 w 613253"/>
                <a:gd name="T35" fmla="*/ 248016 h 438850"/>
                <a:gd name="T36" fmla="*/ 99389 w 613253"/>
                <a:gd name="T37" fmla="*/ 248016 h 438850"/>
                <a:gd name="T38" fmla="*/ 99664 w 613253"/>
                <a:gd name="T39" fmla="*/ 248278 h 438850"/>
                <a:gd name="T40" fmla="*/ 99390 w 613253"/>
                <a:gd name="T41" fmla="*/ 248890 h 438850"/>
                <a:gd name="T42" fmla="*/ 100310 w 613253"/>
                <a:gd name="T43" fmla="*/ 248890 h 438850"/>
                <a:gd name="T44" fmla="*/ 131571 w 613253"/>
                <a:gd name="T45" fmla="*/ 278601 h 438850"/>
                <a:gd name="T46" fmla="*/ 162832 w 613253"/>
                <a:gd name="T47" fmla="*/ 248890 h 438850"/>
                <a:gd name="T48" fmla="*/ 163753 w 613253"/>
                <a:gd name="T49" fmla="*/ 248890 h 438850"/>
                <a:gd name="T50" fmla="*/ 163477 w 613253"/>
                <a:gd name="T51" fmla="*/ 248278 h 438850"/>
                <a:gd name="T52" fmla="*/ 163752 w 613253"/>
                <a:gd name="T53" fmla="*/ 248016 h 438850"/>
                <a:gd name="T54" fmla="*/ 163360 w 613253"/>
                <a:gd name="T55" fmla="*/ 248016 h 438850"/>
                <a:gd name="T56" fmla="*/ 135441 w 613253"/>
                <a:gd name="T57" fmla="*/ 185853 h 438850"/>
                <a:gd name="T58" fmla="*/ 140519 w 613253"/>
                <a:gd name="T59" fmla="*/ 168497 h 438850"/>
                <a:gd name="T60" fmla="*/ 313647 w 613253"/>
                <a:gd name="T61" fmla="*/ 0 h 438850"/>
                <a:gd name="T62" fmla="*/ 401789 w 613253"/>
                <a:gd name="T63" fmla="*/ 89512 h 438850"/>
                <a:gd name="T64" fmla="*/ 354002 w 613253"/>
                <a:gd name="T65" fmla="*/ 167851 h 438850"/>
                <a:gd name="T66" fmla="*/ 354002 w 613253"/>
                <a:gd name="T67" fmla="*/ 179987 h 438850"/>
                <a:gd name="T68" fmla="*/ 477733 w 613253"/>
                <a:gd name="T69" fmla="*/ 304984 h 438850"/>
                <a:gd name="T70" fmla="*/ 310462 w 613253"/>
                <a:gd name="T71" fmla="*/ 341871 h 438850"/>
                <a:gd name="T72" fmla="*/ 150844 w 613253"/>
                <a:gd name="T73" fmla="*/ 308256 h 438850"/>
                <a:gd name="T74" fmla="*/ 158358 w 613253"/>
                <a:gd name="T75" fmla="*/ 288582 h 438850"/>
                <a:gd name="T76" fmla="*/ 129334 w 613253"/>
                <a:gd name="T77" fmla="*/ 291708 h 438850"/>
                <a:gd name="T78" fmla="*/ 0 w 613253"/>
                <a:gd name="T79" fmla="*/ 264471 h 438850"/>
                <a:gd name="T80" fmla="*/ 97497 w 613253"/>
                <a:gd name="T81" fmla="*/ 161659 h 438850"/>
                <a:gd name="T82" fmla="*/ 97497 w 613253"/>
                <a:gd name="T83" fmla="*/ 149528 h 438850"/>
                <a:gd name="T84" fmla="*/ 60496 w 613253"/>
                <a:gd name="T85" fmla="*/ 87229 h 438850"/>
                <a:gd name="T86" fmla="*/ 131914 w 613253"/>
                <a:gd name="T87" fmla="*/ 14700 h 438850"/>
                <a:gd name="T88" fmla="*/ 203334 w 613253"/>
                <a:gd name="T89" fmla="*/ 87229 h 438850"/>
                <a:gd name="T90" fmla="*/ 164614 w 613253"/>
                <a:gd name="T91" fmla="*/ 150705 h 438850"/>
                <a:gd name="T92" fmla="*/ 164614 w 613253"/>
                <a:gd name="T93" fmla="*/ 160538 h 438850"/>
                <a:gd name="T94" fmla="*/ 228121 w 613253"/>
                <a:gd name="T95" fmla="*/ 196732 h 438850"/>
                <a:gd name="T96" fmla="*/ 229847 w 613253"/>
                <a:gd name="T97" fmla="*/ 199013 h 438850"/>
                <a:gd name="T98" fmla="*/ 271170 w 613253"/>
                <a:gd name="T99" fmla="*/ 181372 h 438850"/>
                <a:gd name="T100" fmla="*/ 271170 w 613253"/>
                <a:gd name="T101" fmla="*/ 166399 h 438850"/>
                <a:gd name="T102" fmla="*/ 225504 w 613253"/>
                <a:gd name="T103" fmla="*/ 89512 h 438850"/>
                <a:gd name="T104" fmla="*/ 313647 w 613253"/>
                <a:gd name="T105" fmla="*/ 0 h 4388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13253"/>
                <a:gd name="T160" fmla="*/ 0 h 438850"/>
                <a:gd name="T161" fmla="*/ 613253 w 613253"/>
                <a:gd name="T162" fmla="*/ 438850 h 43885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13253" h="438850">
                  <a:moveTo>
                    <a:pt x="387898" y="243653"/>
                  </a:moveTo>
                  <a:lnTo>
                    <a:pt x="395944" y="271151"/>
                  </a:lnTo>
                  <a:lnTo>
                    <a:pt x="351715" y="369631"/>
                  </a:lnTo>
                  <a:lnTo>
                    <a:pt x="351092" y="369631"/>
                  </a:lnTo>
                  <a:lnTo>
                    <a:pt x="351529" y="370046"/>
                  </a:lnTo>
                  <a:lnTo>
                    <a:pt x="351093" y="371017"/>
                  </a:lnTo>
                  <a:lnTo>
                    <a:pt x="352550" y="371017"/>
                  </a:lnTo>
                  <a:lnTo>
                    <a:pt x="402076" y="418085"/>
                  </a:lnTo>
                  <a:lnTo>
                    <a:pt x="451601" y="371017"/>
                  </a:lnTo>
                  <a:lnTo>
                    <a:pt x="453059" y="371017"/>
                  </a:lnTo>
                  <a:lnTo>
                    <a:pt x="452623" y="370045"/>
                  </a:lnTo>
                  <a:lnTo>
                    <a:pt x="453059" y="369631"/>
                  </a:lnTo>
                  <a:lnTo>
                    <a:pt x="452437" y="369631"/>
                  </a:lnTo>
                  <a:lnTo>
                    <a:pt x="408207" y="271149"/>
                  </a:lnTo>
                  <a:lnTo>
                    <a:pt x="416253" y="243653"/>
                  </a:lnTo>
                  <a:lnTo>
                    <a:pt x="387898" y="243653"/>
                  </a:lnTo>
                  <a:close/>
                  <a:moveTo>
                    <a:pt x="157406" y="216295"/>
                  </a:moveTo>
                  <a:lnTo>
                    <a:pt x="163926" y="238576"/>
                  </a:lnTo>
                  <a:lnTo>
                    <a:pt x="128088" y="318371"/>
                  </a:lnTo>
                  <a:lnTo>
                    <a:pt x="127583" y="318371"/>
                  </a:lnTo>
                  <a:lnTo>
                    <a:pt x="127937" y="318708"/>
                  </a:lnTo>
                  <a:lnTo>
                    <a:pt x="127584" y="319494"/>
                  </a:lnTo>
                  <a:lnTo>
                    <a:pt x="128765" y="319494"/>
                  </a:lnTo>
                  <a:lnTo>
                    <a:pt x="168894" y="357632"/>
                  </a:lnTo>
                  <a:lnTo>
                    <a:pt x="209023" y="319494"/>
                  </a:lnTo>
                  <a:lnTo>
                    <a:pt x="210205" y="319494"/>
                  </a:lnTo>
                  <a:lnTo>
                    <a:pt x="209851" y="318707"/>
                  </a:lnTo>
                  <a:lnTo>
                    <a:pt x="210204" y="318371"/>
                  </a:lnTo>
                  <a:lnTo>
                    <a:pt x="209701" y="318371"/>
                  </a:lnTo>
                  <a:lnTo>
                    <a:pt x="173862" y="238574"/>
                  </a:lnTo>
                  <a:lnTo>
                    <a:pt x="180381" y="216295"/>
                  </a:lnTo>
                  <a:lnTo>
                    <a:pt x="157406" y="216295"/>
                  </a:lnTo>
                  <a:close/>
                  <a:moveTo>
                    <a:pt x="402620" y="0"/>
                  </a:moveTo>
                  <a:cubicBezTo>
                    <a:pt x="465109" y="0"/>
                    <a:pt x="515766" y="51445"/>
                    <a:pt x="515766" y="114905"/>
                  </a:cubicBezTo>
                  <a:cubicBezTo>
                    <a:pt x="515766" y="159138"/>
                    <a:pt x="491155" y="197534"/>
                    <a:pt x="454423" y="215466"/>
                  </a:cubicBezTo>
                  <a:lnTo>
                    <a:pt x="454423" y="231044"/>
                  </a:lnTo>
                  <a:cubicBezTo>
                    <a:pt x="531505" y="249779"/>
                    <a:pt x="592702" y="311734"/>
                    <a:pt x="613253" y="391500"/>
                  </a:cubicBezTo>
                  <a:cubicBezTo>
                    <a:pt x="550688" y="422070"/>
                    <a:pt x="477097" y="438850"/>
                    <a:pt x="398531" y="438850"/>
                  </a:cubicBezTo>
                  <a:cubicBezTo>
                    <a:pt x="323987" y="438850"/>
                    <a:pt x="253921" y="423744"/>
                    <a:pt x="193634" y="395700"/>
                  </a:cubicBezTo>
                  <a:lnTo>
                    <a:pt x="203279" y="370444"/>
                  </a:lnTo>
                  <a:lnTo>
                    <a:pt x="166022" y="374457"/>
                  </a:lnTo>
                  <a:cubicBezTo>
                    <a:pt x="105620" y="374457"/>
                    <a:pt x="48848" y="362217"/>
                    <a:pt x="0" y="339494"/>
                  </a:cubicBezTo>
                  <a:cubicBezTo>
                    <a:pt x="15404" y="274815"/>
                    <a:pt x="63667" y="224043"/>
                    <a:pt x="125154" y="207518"/>
                  </a:cubicBezTo>
                  <a:lnTo>
                    <a:pt x="125154" y="191945"/>
                  </a:lnTo>
                  <a:cubicBezTo>
                    <a:pt x="96529" y="177233"/>
                    <a:pt x="77656" y="146842"/>
                    <a:pt x="77656" y="111974"/>
                  </a:cubicBezTo>
                  <a:cubicBezTo>
                    <a:pt x="77656" y="60554"/>
                    <a:pt x="118702" y="18870"/>
                    <a:pt x="169335" y="18870"/>
                  </a:cubicBezTo>
                  <a:cubicBezTo>
                    <a:pt x="219968" y="18870"/>
                    <a:pt x="261014" y="60554"/>
                    <a:pt x="261014" y="111974"/>
                  </a:cubicBezTo>
                  <a:cubicBezTo>
                    <a:pt x="261014" y="147815"/>
                    <a:pt x="241072" y="178926"/>
                    <a:pt x="211310" y="193456"/>
                  </a:cubicBezTo>
                  <a:lnTo>
                    <a:pt x="211310" y="206078"/>
                  </a:lnTo>
                  <a:cubicBezTo>
                    <a:pt x="242539" y="213668"/>
                    <a:pt x="270549" y="230014"/>
                    <a:pt x="292834" y="252540"/>
                  </a:cubicBezTo>
                  <a:lnTo>
                    <a:pt x="295048" y="255467"/>
                  </a:lnTo>
                  <a:lnTo>
                    <a:pt x="348094" y="232822"/>
                  </a:lnTo>
                  <a:lnTo>
                    <a:pt x="348094" y="213602"/>
                  </a:lnTo>
                  <a:cubicBezTo>
                    <a:pt x="312767" y="195444"/>
                    <a:pt x="289474" y="157937"/>
                    <a:pt x="289474" y="114905"/>
                  </a:cubicBezTo>
                  <a:cubicBezTo>
                    <a:pt x="289474" y="51445"/>
                    <a:pt x="340131" y="0"/>
                    <a:pt x="402620" y="0"/>
                  </a:cubicBezTo>
                  <a:close/>
                </a:path>
              </a:pathLst>
            </a:custGeom>
            <a:solidFill>
              <a:srgbClr val="395E9D"/>
            </a:solidFill>
            <a:ln>
              <a:noFill/>
            </a:ln>
            <a:effectLst/>
            <a:ex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grpSp>
    </p:spTree>
    <p:custDataLst>
      <p:tags r:id="rId1"/>
    </p:custDataLst>
    <p:extLst>
      <p:ext uri="{BB962C8B-B14F-4D97-AF65-F5344CB8AC3E}">
        <p14:creationId xmlns:p14="http://schemas.microsoft.com/office/powerpoint/2010/main" val="3136605793"/>
      </p:ext>
    </p:extLst>
  </p:cSld>
  <p:clrMapOvr>
    <a:masterClrMapping/>
  </p:clrMapOvr>
  <mc:AlternateContent xmlns:mc="http://schemas.openxmlformats.org/markup-compatibility/2006">
    <mc:Choice xmlns:p14="http://schemas.microsoft.com/office/powerpoint/2010/main" Requires="p14">
      <p:transition spd="slow" p14:dur="2000" advTm="6737"/>
    </mc:Choice>
    <mc:Fallback>
      <p:transition spd="slow" advTm="67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ppt_x</p:attrName>
                                        </p:attrNameLst>
                                      </p:cBhvr>
                                      <p:tavLst>
                                        <p:tav tm="0">
                                          <p:val>
                                            <p:strVal val="0-#ppt_w/2"/>
                                          </p:val>
                                        </p:tav>
                                        <p:tav tm="100000">
                                          <p:val>
                                            <p:strVal val="#ppt_x"/>
                                          </p:val>
                                        </p:tav>
                                      </p:tavLst>
                                    </p:anim>
                                    <p:anim calcmode="lin" valueType="num">
                                      <p:cBhvr>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p:cBhvr>
                                        <p:cTn id="16" dur="500"/>
                                        <p:tgtEl>
                                          <p:spTgt spid="6"/>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p:cBhvr>
                                        <p:cTn id="20" dur="500"/>
                                        <p:tgtEl>
                                          <p:spTgt spid="8"/>
                                        </p:tgtEl>
                                      </p:cBhvr>
                                    </p:animEffect>
                                  </p:childTnLst>
                                </p:cTn>
                              </p:par>
                            </p:childTnLst>
                          </p:cTn>
                        </p:par>
                        <p:par>
                          <p:cTn id="21" fill="hold">
                            <p:stCondLst>
                              <p:cond delay="2000"/>
                            </p:stCondLst>
                            <p:childTnLst>
                              <p:par>
                                <p:cTn id="22" presetID="47" presetClass="entr" presetSubtype="0"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p:cBhvr>
                                        <p:cTn id="24" dur="500"/>
                                        <p:tgtEl>
                                          <p:spTgt spid="26"/>
                                        </p:tgtEl>
                                      </p:cBhvr>
                                    </p:animEffect>
                                    <p:anim calcmode="lin" valueType="num">
                                      <p:cBhvr>
                                        <p:cTn id="25" dur="500" fill="hold"/>
                                        <p:tgtEl>
                                          <p:spTgt spid="26"/>
                                        </p:tgtEl>
                                        <p:attrNameLst>
                                          <p:attrName>ppt_x</p:attrName>
                                        </p:attrNameLst>
                                      </p:cBhvr>
                                      <p:tavLst>
                                        <p:tav tm="0">
                                          <p:val>
                                            <p:strVal val="#ppt_x"/>
                                          </p:val>
                                        </p:tav>
                                        <p:tav tm="100000">
                                          <p:val>
                                            <p:strVal val="#ppt_x"/>
                                          </p:val>
                                        </p:tav>
                                      </p:tavLst>
                                    </p:anim>
                                    <p:anim calcmode="lin" valueType="num">
                                      <p:cBhvr>
                                        <p:cTn id="26" dur="500" fill="hold"/>
                                        <p:tgtEl>
                                          <p:spTgt spid="26"/>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400"/>
                                  </p:stCondLst>
                                  <p:childTnLst>
                                    <p:set>
                                      <p:cBhvr>
                                        <p:cTn id="28" dur="1" fill="hold">
                                          <p:stCondLst>
                                            <p:cond delay="0"/>
                                          </p:stCondLst>
                                        </p:cTn>
                                        <p:tgtEl>
                                          <p:spTgt spid="35"/>
                                        </p:tgtEl>
                                        <p:attrNameLst>
                                          <p:attrName>style.visibility</p:attrName>
                                        </p:attrNameLst>
                                      </p:cBhvr>
                                      <p:to>
                                        <p:strVal val="visible"/>
                                      </p:to>
                                    </p:set>
                                    <p:animEffect>
                                      <p:cBhvr>
                                        <p:cTn id="29" dur="500"/>
                                        <p:tgtEl>
                                          <p:spTgt spid="35"/>
                                        </p:tgtEl>
                                      </p:cBhvr>
                                    </p:animEffect>
                                    <p:anim calcmode="lin" valueType="num">
                                      <p:cBhvr>
                                        <p:cTn id="30" dur="500" fill="hold"/>
                                        <p:tgtEl>
                                          <p:spTgt spid="35"/>
                                        </p:tgtEl>
                                        <p:attrNameLst>
                                          <p:attrName>ppt_x</p:attrName>
                                        </p:attrNameLst>
                                      </p:cBhvr>
                                      <p:tavLst>
                                        <p:tav tm="0">
                                          <p:val>
                                            <p:strVal val="#ppt_x"/>
                                          </p:val>
                                        </p:tav>
                                        <p:tav tm="100000">
                                          <p:val>
                                            <p:strVal val="#ppt_x"/>
                                          </p:val>
                                        </p:tav>
                                      </p:tavLst>
                                    </p:anim>
                                    <p:anim calcmode="lin" valueType="num">
                                      <p:cBhvr>
                                        <p:cTn id="31" dur="500" fill="hold"/>
                                        <p:tgtEl>
                                          <p:spTgt spid="35"/>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800"/>
                                  </p:stCondLst>
                                  <p:childTnLst>
                                    <p:set>
                                      <p:cBhvr>
                                        <p:cTn id="33" dur="1" fill="hold">
                                          <p:stCondLst>
                                            <p:cond delay="0"/>
                                          </p:stCondLst>
                                        </p:cTn>
                                        <p:tgtEl>
                                          <p:spTgt spid="9"/>
                                        </p:tgtEl>
                                        <p:attrNameLst>
                                          <p:attrName>style.visibility</p:attrName>
                                        </p:attrNameLst>
                                      </p:cBhvr>
                                      <p:to>
                                        <p:strVal val="visible"/>
                                      </p:to>
                                    </p:set>
                                    <p:animEffect>
                                      <p:cBhvr>
                                        <p:cTn id="34" dur="500"/>
                                        <p:tgtEl>
                                          <p:spTgt spid="9"/>
                                        </p:tgtEl>
                                      </p:cBhvr>
                                    </p:animEffect>
                                    <p:anim calcmode="lin" valueType="num">
                                      <p:cBhvr>
                                        <p:cTn id="35" dur="500" fill="hold"/>
                                        <p:tgtEl>
                                          <p:spTgt spid="9"/>
                                        </p:tgtEl>
                                        <p:attrNameLst>
                                          <p:attrName>ppt_x</p:attrName>
                                        </p:attrNameLst>
                                      </p:cBhvr>
                                      <p:tavLst>
                                        <p:tav tm="0">
                                          <p:val>
                                            <p:strVal val="#ppt_x"/>
                                          </p:val>
                                        </p:tav>
                                        <p:tav tm="100000">
                                          <p:val>
                                            <p:strVal val="#ppt_x"/>
                                          </p:val>
                                        </p:tav>
                                      </p:tavLst>
                                    </p:anim>
                                    <p:anim calcmode="lin" valueType="num">
                                      <p:cBhvr>
                                        <p:cTn id="36" dur="500" fill="hold"/>
                                        <p:tgtEl>
                                          <p:spTgt spid="9"/>
                                        </p:tgtEl>
                                        <p:attrNameLst>
                                          <p:attrName>ppt_y</p:attrName>
                                        </p:attrNameLst>
                                      </p:cBhvr>
                                      <p:tavLst>
                                        <p:tav tm="0">
                                          <p:val>
                                            <p:strVal val="#ppt_y-.1"/>
                                          </p:val>
                                        </p:tav>
                                        <p:tav tm="100000">
                                          <p:val>
                                            <p:strVal val="#ppt_y"/>
                                          </p:val>
                                        </p:tav>
                                      </p:tavLst>
                                    </p:anim>
                                  </p:childTnLst>
                                </p:cTn>
                              </p:par>
                            </p:childTnLst>
                          </p:cTn>
                        </p:par>
                        <p:par>
                          <p:cTn id="37" fill="hold">
                            <p:stCondLst>
                              <p:cond delay="3300"/>
                            </p:stCondLst>
                            <p:childTnLst>
                              <p:par>
                                <p:cTn id="38" presetID="14" presetClass="entr" presetSubtype="10" fill="hold" grpId="0" nodeType="afterEffect">
                                  <p:stCondLst>
                                    <p:cond delay="250"/>
                                  </p:stCondLst>
                                  <p:childTnLst>
                                    <p:set>
                                      <p:cBhvr>
                                        <p:cTn id="39" dur="1" fill="hold">
                                          <p:stCondLst>
                                            <p:cond delay="0"/>
                                          </p:stCondLst>
                                        </p:cTn>
                                        <p:tgtEl>
                                          <p:spTgt spid="29"/>
                                        </p:tgtEl>
                                        <p:attrNameLst>
                                          <p:attrName>style.visibility</p:attrName>
                                        </p:attrNameLst>
                                      </p:cBhvr>
                                      <p:to>
                                        <p:strVal val="visible"/>
                                      </p:to>
                                    </p:set>
                                    <p:animEffect>
                                      <p:cBhvr>
                                        <p:cTn id="40" dur="400"/>
                                        <p:tgtEl>
                                          <p:spTgt spid="29"/>
                                        </p:tgtEl>
                                      </p:cBhvr>
                                    </p:animEffect>
                                  </p:childTnLst>
                                </p:cTn>
                              </p:par>
                              <p:par>
                                <p:cTn id="41" presetID="14" presetClass="entr" presetSubtype="10" fill="hold" grpId="0" nodeType="withEffect">
                                  <p:stCondLst>
                                    <p:cond delay="250"/>
                                  </p:stCondLst>
                                  <p:childTnLst>
                                    <p:set>
                                      <p:cBhvr>
                                        <p:cTn id="42" dur="1" fill="hold">
                                          <p:stCondLst>
                                            <p:cond delay="0"/>
                                          </p:stCondLst>
                                        </p:cTn>
                                        <p:tgtEl>
                                          <p:spTgt spid="30"/>
                                        </p:tgtEl>
                                        <p:attrNameLst>
                                          <p:attrName>style.visibility</p:attrName>
                                        </p:attrNameLst>
                                      </p:cBhvr>
                                      <p:to>
                                        <p:strVal val="visible"/>
                                      </p:to>
                                    </p:set>
                                    <p:animEffect>
                                      <p:cBhvr>
                                        <p:cTn id="43" dur="400"/>
                                        <p:tgtEl>
                                          <p:spTgt spid="30"/>
                                        </p:tgtEl>
                                      </p:cBhvr>
                                    </p:animEffect>
                                  </p:childTnLst>
                                </p:cTn>
                              </p:par>
                            </p:childTnLst>
                          </p:cTn>
                        </p:par>
                        <p:par>
                          <p:cTn id="44" fill="hold">
                            <p:stCondLst>
                              <p:cond delay="3950"/>
                            </p:stCondLst>
                            <p:childTnLst>
                              <p:par>
                                <p:cTn id="45" presetID="14" presetClass="entr" presetSubtype="10" fill="hold" grpId="0" nodeType="afterEffect">
                                  <p:stCondLst>
                                    <p:cond delay="250"/>
                                  </p:stCondLst>
                                  <p:childTnLst>
                                    <p:set>
                                      <p:cBhvr>
                                        <p:cTn id="46" dur="1" fill="hold">
                                          <p:stCondLst>
                                            <p:cond delay="0"/>
                                          </p:stCondLst>
                                        </p:cTn>
                                        <p:tgtEl>
                                          <p:spTgt spid="31"/>
                                        </p:tgtEl>
                                        <p:attrNameLst>
                                          <p:attrName>style.visibility</p:attrName>
                                        </p:attrNameLst>
                                      </p:cBhvr>
                                      <p:to>
                                        <p:strVal val="visible"/>
                                      </p:to>
                                    </p:set>
                                    <p:animEffect>
                                      <p:cBhvr>
                                        <p:cTn id="47" dur="400"/>
                                        <p:tgtEl>
                                          <p:spTgt spid="31"/>
                                        </p:tgtEl>
                                      </p:cBhvr>
                                    </p:animEffect>
                                  </p:childTnLst>
                                </p:cTn>
                              </p:par>
                              <p:par>
                                <p:cTn id="48" presetID="14" presetClass="entr" presetSubtype="10" fill="hold" grpId="0" nodeType="withEffect">
                                  <p:stCondLst>
                                    <p:cond delay="250"/>
                                  </p:stCondLst>
                                  <p:childTnLst>
                                    <p:set>
                                      <p:cBhvr>
                                        <p:cTn id="49" dur="1" fill="hold">
                                          <p:stCondLst>
                                            <p:cond delay="0"/>
                                          </p:stCondLst>
                                        </p:cTn>
                                        <p:tgtEl>
                                          <p:spTgt spid="32"/>
                                        </p:tgtEl>
                                        <p:attrNameLst>
                                          <p:attrName>style.visibility</p:attrName>
                                        </p:attrNameLst>
                                      </p:cBhvr>
                                      <p:to>
                                        <p:strVal val="visible"/>
                                      </p:to>
                                    </p:set>
                                    <p:animEffect>
                                      <p:cBhvr>
                                        <p:cTn id="50" dur="400"/>
                                        <p:tgtEl>
                                          <p:spTgt spid="32"/>
                                        </p:tgtEl>
                                      </p:cBhvr>
                                    </p:animEffect>
                                  </p:childTnLst>
                                </p:cTn>
                              </p:par>
                            </p:childTnLst>
                          </p:cTn>
                        </p:par>
                        <p:par>
                          <p:cTn id="51" fill="hold">
                            <p:stCondLst>
                              <p:cond delay="4600"/>
                            </p:stCondLst>
                            <p:childTnLst>
                              <p:par>
                                <p:cTn id="52" presetID="14" presetClass="entr" presetSubtype="10" fill="hold" grpId="0" nodeType="afterEffect">
                                  <p:stCondLst>
                                    <p:cond delay="250"/>
                                  </p:stCondLst>
                                  <p:childTnLst>
                                    <p:set>
                                      <p:cBhvr>
                                        <p:cTn id="53" dur="1" fill="hold">
                                          <p:stCondLst>
                                            <p:cond delay="0"/>
                                          </p:stCondLst>
                                        </p:cTn>
                                        <p:tgtEl>
                                          <p:spTgt spid="33"/>
                                        </p:tgtEl>
                                        <p:attrNameLst>
                                          <p:attrName>style.visibility</p:attrName>
                                        </p:attrNameLst>
                                      </p:cBhvr>
                                      <p:to>
                                        <p:strVal val="visible"/>
                                      </p:to>
                                    </p:set>
                                    <p:animEffect>
                                      <p:cBhvr>
                                        <p:cTn id="54" dur="400"/>
                                        <p:tgtEl>
                                          <p:spTgt spid="33"/>
                                        </p:tgtEl>
                                      </p:cBhvr>
                                    </p:animEffect>
                                  </p:childTnLst>
                                </p:cTn>
                              </p:par>
                              <p:par>
                                <p:cTn id="55" presetID="14" presetClass="entr" presetSubtype="10" fill="hold" grpId="0" nodeType="withEffect">
                                  <p:stCondLst>
                                    <p:cond delay="250"/>
                                  </p:stCondLst>
                                  <p:childTnLst>
                                    <p:set>
                                      <p:cBhvr>
                                        <p:cTn id="56" dur="1" fill="hold">
                                          <p:stCondLst>
                                            <p:cond delay="0"/>
                                          </p:stCondLst>
                                        </p:cTn>
                                        <p:tgtEl>
                                          <p:spTgt spid="34"/>
                                        </p:tgtEl>
                                        <p:attrNameLst>
                                          <p:attrName>style.visibility</p:attrName>
                                        </p:attrNameLst>
                                      </p:cBhvr>
                                      <p:to>
                                        <p:strVal val="visible"/>
                                      </p:to>
                                    </p:set>
                                    <p:animEffect>
                                      <p:cBhvr>
                                        <p:cTn id="57" dur="4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utoUpdateAnimBg="0"/>
      <p:bldP spid="7" grpId="0" bldLvl="0" animBg="1" autoUpdateAnimBg="0"/>
      <p:bldP spid="8" grpId="0" bldLvl="0" autoUpdateAnimBg="0"/>
      <p:bldP spid="29" grpId="0" bldLvl="0" autoUpdateAnimBg="0"/>
      <p:bldP spid="30" grpId="0" bldLvl="0" autoUpdateAnimBg="0"/>
      <p:bldP spid="31" grpId="0" bldLvl="0" autoUpdateAnimBg="0"/>
      <p:bldP spid="32" grpId="0" bldLvl="0" autoUpdateAnimBg="0"/>
      <p:bldP spid="33" grpId="0" bldLvl="0" autoUpdateAnimBg="0"/>
      <p:bldP spid="34" grpId="0"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1.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0866"/>
          <a:stretch/>
        </p:blipFill>
        <p:spPr bwMode="auto">
          <a:xfrm>
            <a:off x="0" y="-854"/>
            <a:ext cx="12192000" cy="2004235"/>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18"/>
          <p:cNvSpPr txBox="1">
            <a:spLocks noChangeArrowheads="1"/>
          </p:cNvSpPr>
          <p:nvPr/>
        </p:nvSpPr>
        <p:spPr bwMode="gray">
          <a:xfrm>
            <a:off x="5297643" y="876284"/>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微软雅黑" panose="020B0503020204020204" pitchFamily="34" charset="-122"/>
                <a:ea typeface="微软雅黑" panose="020B0503020204020204" pitchFamily="34" charset="-122"/>
              </a:rPr>
              <a:t>标题内容</a:t>
            </a:r>
          </a:p>
        </p:txBody>
      </p:sp>
      <p:cxnSp>
        <p:nvCxnSpPr>
          <p:cNvPr id="4" name="直接连接符​​ 14"/>
          <p:cNvCxnSpPr>
            <a:cxnSpLocks/>
          </p:cNvCxnSpPr>
          <p:nvPr/>
        </p:nvCxnSpPr>
        <p:spPr>
          <a:xfrm>
            <a:off x="0"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14"/>
          <p:cNvCxnSpPr>
            <a:cxnSpLocks/>
          </p:cNvCxnSpPr>
          <p:nvPr/>
        </p:nvCxnSpPr>
        <p:spPr>
          <a:xfrm>
            <a:off x="7667636"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 name="任意多边形 4"/>
          <p:cNvSpPr>
            <a:spLocks/>
          </p:cNvSpPr>
          <p:nvPr/>
        </p:nvSpPr>
        <p:spPr bwMode="auto">
          <a:xfrm rot="10800000">
            <a:off x="5255245" y="2900248"/>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bg1"/>
          </a:solidFill>
          <a:ln w="19050">
            <a:noFill/>
          </a:ln>
          <a:effectLst>
            <a:outerShdw blurRad="50800" dist="38100" dir="2700000" algn="tl" rotWithShape="0">
              <a:prstClr val="black">
                <a:alpha val="40000"/>
              </a:prstClr>
            </a:outerShdw>
          </a:effectLst>
        </p:spPr>
        <p:txBody>
          <a:bodyPr vert="horz" wrap="square" lIns="68580" tIns="34290" rIns="68580" bIns="34290" numCol="1" anchor="t" anchorCtr="0" compatLnSpc="1">
            <a:prstTxWarp prst="textNoShape">
              <a:avLst/>
            </a:prstTxWarp>
            <a:noAutofit/>
          </a:bodyPr>
          <a:lstStyle/>
          <a:p>
            <a:endParaRPr lang="zh-CN" altLang="en-US">
              <a:solidFill>
                <a:prstClr val="black"/>
              </a:solidFill>
            </a:endParaRPr>
          </a:p>
        </p:txBody>
      </p:sp>
      <p:sp>
        <p:nvSpPr>
          <p:cNvPr id="7" name="任意多边形 5"/>
          <p:cNvSpPr>
            <a:spLocks/>
          </p:cNvSpPr>
          <p:nvPr/>
        </p:nvSpPr>
        <p:spPr bwMode="auto">
          <a:xfrm rot="14400000">
            <a:off x="6163951" y="3131953"/>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bg1"/>
          </a:solidFill>
          <a:ln w="19050">
            <a:noFill/>
          </a:ln>
          <a:effectLst>
            <a:outerShdw blurRad="50800" dist="38100" dir="2700000" algn="tl" rotWithShape="0">
              <a:prstClr val="black">
                <a:alpha val="40000"/>
              </a:prstClr>
            </a:outerShdw>
          </a:effectLst>
        </p:spPr>
        <p:txBody>
          <a:bodyPr vert="horz" wrap="square" lIns="68580" tIns="34290" rIns="68580" bIns="34290" numCol="1" anchor="t" anchorCtr="0" compatLnSpc="1">
            <a:prstTxWarp prst="textNoShape">
              <a:avLst/>
            </a:prstTxWarp>
            <a:noAutofit/>
          </a:bodyPr>
          <a:lstStyle/>
          <a:p>
            <a:endParaRPr lang="zh-CN" altLang="en-US">
              <a:solidFill>
                <a:prstClr val="black"/>
              </a:solidFill>
            </a:endParaRPr>
          </a:p>
        </p:txBody>
      </p:sp>
      <p:sp>
        <p:nvSpPr>
          <p:cNvPr id="8" name="任意多边形 6"/>
          <p:cNvSpPr>
            <a:spLocks/>
          </p:cNvSpPr>
          <p:nvPr/>
        </p:nvSpPr>
        <p:spPr bwMode="auto">
          <a:xfrm rot="18000000">
            <a:off x="6437518" y="4030913"/>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bg1"/>
          </a:solidFill>
          <a:ln w="19050">
            <a:noFill/>
          </a:ln>
          <a:effectLst>
            <a:outerShdw blurRad="50800" dist="38100" dir="2700000" algn="tl" rotWithShape="0">
              <a:prstClr val="black">
                <a:alpha val="40000"/>
              </a:prstClr>
            </a:outerShdw>
          </a:effectLst>
        </p:spPr>
        <p:txBody>
          <a:bodyPr vert="horz" wrap="square" lIns="68580" tIns="34290" rIns="68580" bIns="34290" numCol="1" anchor="t" anchorCtr="0" compatLnSpc="1">
            <a:prstTxWarp prst="textNoShape">
              <a:avLst/>
            </a:prstTxWarp>
            <a:noAutofit/>
          </a:bodyPr>
          <a:lstStyle/>
          <a:p>
            <a:endParaRPr lang="zh-CN" altLang="en-US">
              <a:solidFill>
                <a:prstClr val="black"/>
              </a:solidFill>
            </a:endParaRPr>
          </a:p>
        </p:txBody>
      </p:sp>
      <p:sp>
        <p:nvSpPr>
          <p:cNvPr id="9" name="任意多边形 7"/>
          <p:cNvSpPr>
            <a:spLocks/>
          </p:cNvSpPr>
          <p:nvPr/>
        </p:nvSpPr>
        <p:spPr bwMode="auto">
          <a:xfrm rot="10800000" flipH="1" flipV="1">
            <a:off x="5800910" y="4705813"/>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bg1"/>
          </a:solidFill>
          <a:ln w="19050">
            <a:noFill/>
          </a:ln>
          <a:effectLst>
            <a:outerShdw blurRad="50800" dist="38100" dir="2700000" algn="tl" rotWithShape="0">
              <a:prstClr val="black">
                <a:alpha val="40000"/>
              </a:prstClr>
            </a:outerShdw>
          </a:effectLst>
        </p:spPr>
        <p:txBody>
          <a:bodyPr vert="horz" wrap="square" lIns="68580" tIns="34290" rIns="68580" bIns="34290" numCol="1" anchor="t" anchorCtr="0" compatLnSpc="1">
            <a:prstTxWarp prst="textNoShape">
              <a:avLst/>
            </a:prstTxWarp>
            <a:noAutofit/>
          </a:bodyPr>
          <a:lstStyle/>
          <a:p>
            <a:endParaRPr lang="zh-CN" altLang="en-US" dirty="0">
              <a:solidFill>
                <a:prstClr val="black"/>
              </a:solidFill>
            </a:endParaRPr>
          </a:p>
        </p:txBody>
      </p:sp>
      <p:sp>
        <p:nvSpPr>
          <p:cNvPr id="10" name="任意多边形 8"/>
          <p:cNvSpPr>
            <a:spLocks/>
          </p:cNvSpPr>
          <p:nvPr/>
        </p:nvSpPr>
        <p:spPr bwMode="auto">
          <a:xfrm rot="14400000" flipH="1" flipV="1">
            <a:off x="4892204" y="4474108"/>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bg1"/>
          </a:solidFill>
          <a:ln w="19050">
            <a:noFill/>
          </a:ln>
          <a:effectLst>
            <a:outerShdw blurRad="50800" dist="38100" dir="2700000" algn="tl" rotWithShape="0">
              <a:prstClr val="black">
                <a:alpha val="40000"/>
              </a:prstClr>
            </a:outerShdw>
          </a:effectLst>
        </p:spPr>
        <p:txBody>
          <a:bodyPr vert="horz" wrap="square" lIns="68580" tIns="34290" rIns="68580" bIns="34290" numCol="1" anchor="t" anchorCtr="0" compatLnSpc="1">
            <a:prstTxWarp prst="textNoShape">
              <a:avLst/>
            </a:prstTxWarp>
            <a:noAutofit/>
          </a:bodyPr>
          <a:lstStyle/>
          <a:p>
            <a:endParaRPr lang="zh-CN" altLang="en-US">
              <a:solidFill>
                <a:prstClr val="black"/>
              </a:solidFill>
            </a:endParaRPr>
          </a:p>
        </p:txBody>
      </p:sp>
      <p:sp>
        <p:nvSpPr>
          <p:cNvPr id="11" name="任意多边形 9"/>
          <p:cNvSpPr>
            <a:spLocks/>
          </p:cNvSpPr>
          <p:nvPr/>
        </p:nvSpPr>
        <p:spPr bwMode="auto">
          <a:xfrm rot="18000000" flipH="1" flipV="1">
            <a:off x="4604350" y="3575148"/>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bg1"/>
          </a:solidFill>
          <a:ln w="19050">
            <a:noFill/>
          </a:ln>
          <a:effectLst>
            <a:outerShdw blurRad="50800" dist="38100" dir="2700000" algn="tl" rotWithShape="0">
              <a:prstClr val="black">
                <a:alpha val="40000"/>
              </a:prstClr>
            </a:outerShdw>
          </a:effectLst>
        </p:spPr>
        <p:txBody>
          <a:bodyPr vert="horz" wrap="square" lIns="68580" tIns="34290" rIns="68580" bIns="34290" numCol="1" anchor="t" anchorCtr="0" compatLnSpc="1">
            <a:prstTxWarp prst="textNoShape">
              <a:avLst/>
            </a:prstTxWarp>
            <a:noAutofit/>
          </a:bodyPr>
          <a:lstStyle/>
          <a:p>
            <a:endParaRPr lang="zh-CN" altLang="en-US">
              <a:solidFill>
                <a:prstClr val="black"/>
              </a:solidFill>
            </a:endParaRPr>
          </a:p>
        </p:txBody>
      </p:sp>
      <p:sp>
        <p:nvSpPr>
          <p:cNvPr id="12" name="任意多边形 10"/>
          <p:cNvSpPr/>
          <p:nvPr/>
        </p:nvSpPr>
        <p:spPr>
          <a:xfrm flipH="1" flipV="1">
            <a:off x="2912790" y="2977962"/>
            <a:ext cx="2116159" cy="478971"/>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任意多边形 11"/>
          <p:cNvSpPr/>
          <p:nvPr/>
        </p:nvSpPr>
        <p:spPr>
          <a:xfrm flipH="1">
            <a:off x="2906708" y="4593829"/>
            <a:ext cx="2175741" cy="478971"/>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任意多边形 12"/>
          <p:cNvSpPr/>
          <p:nvPr/>
        </p:nvSpPr>
        <p:spPr>
          <a:xfrm flipV="1">
            <a:off x="7188396" y="2994633"/>
            <a:ext cx="2205113" cy="478971"/>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endParaRPr>
          </a:p>
        </p:txBody>
      </p:sp>
      <p:sp>
        <p:nvSpPr>
          <p:cNvPr id="15" name="任意多边形 13"/>
          <p:cNvSpPr/>
          <p:nvPr/>
        </p:nvSpPr>
        <p:spPr>
          <a:xfrm>
            <a:off x="7190753" y="4583995"/>
            <a:ext cx="2205113" cy="478971"/>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2700">
                <a:solidFill>
                  <a:srgbClr val="F45157">
                    <a:satMod val="155000"/>
                  </a:srgbClr>
                </a:solidFill>
                <a:prstDash val="solid"/>
              </a:ln>
              <a:solidFill>
                <a:srgbClr val="8FA3A4">
                  <a:tint val="85000"/>
                  <a:satMod val="155000"/>
                </a:srgbClr>
              </a:solidFill>
              <a:effectLst>
                <a:outerShdw blurRad="41275" dist="20320" dir="1800000" algn="tl" rotWithShape="0">
                  <a:srgbClr val="000000">
                    <a:alpha val="40000"/>
                  </a:srgbClr>
                </a:outerShdw>
              </a:effectLst>
            </a:endParaRPr>
          </a:p>
        </p:txBody>
      </p:sp>
      <p:grpSp>
        <p:nvGrpSpPr>
          <p:cNvPr id="16" name="组合 15"/>
          <p:cNvGrpSpPr/>
          <p:nvPr/>
        </p:nvGrpSpPr>
        <p:grpSpPr>
          <a:xfrm>
            <a:off x="5641474" y="3506449"/>
            <a:ext cx="1028283" cy="1028283"/>
            <a:chOff x="4982373" y="2208496"/>
            <a:chExt cx="2227648" cy="2227648"/>
          </a:xfrm>
          <a:solidFill>
            <a:schemeClr val="bg1"/>
          </a:solidFill>
          <a:effectLst>
            <a:outerShdw blurRad="50800" dist="38100" dir="2700000" algn="tl" rotWithShape="0">
              <a:prstClr val="black">
                <a:alpha val="40000"/>
              </a:prstClr>
            </a:outerShdw>
          </a:effectLst>
        </p:grpSpPr>
        <p:sp>
          <p:nvSpPr>
            <p:cNvPr id="17" name="椭圆 16"/>
            <p:cNvSpPr/>
            <p:nvPr/>
          </p:nvSpPr>
          <p:spPr>
            <a:xfrm>
              <a:off x="4982373" y="2208496"/>
              <a:ext cx="2227648" cy="22276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4B45"/>
                </a:solidFill>
              </a:endParaRPr>
            </a:p>
          </p:txBody>
        </p:sp>
        <p:grpSp>
          <p:nvGrpSpPr>
            <p:cNvPr id="18" name="Group 35"/>
            <p:cNvGrpSpPr>
              <a:grpSpLocks noChangeAspect="1"/>
            </p:cNvGrpSpPr>
            <p:nvPr/>
          </p:nvGrpSpPr>
          <p:grpSpPr bwMode="auto">
            <a:xfrm>
              <a:off x="7021143" y="3577005"/>
              <a:ext cx="86125" cy="161136"/>
              <a:chOff x="4164" y="2298"/>
              <a:chExt cx="31" cy="58"/>
            </a:xfrm>
            <a:grpFill/>
          </p:grpSpPr>
          <p:sp>
            <p:nvSpPr>
              <p:cNvPr id="19" name="Freeform 43"/>
              <p:cNvSpPr>
                <a:spLocks noEditPoints="1"/>
              </p:cNvSpPr>
              <p:nvPr/>
            </p:nvSpPr>
            <p:spPr bwMode="auto">
              <a:xfrm>
                <a:off x="4164" y="2301"/>
                <a:ext cx="31" cy="55"/>
              </a:xfrm>
              <a:custGeom>
                <a:avLst/>
                <a:gdLst>
                  <a:gd name="T0" fmla="*/ 12 w 13"/>
                  <a:gd name="T1" fmla="*/ 0 h 23"/>
                  <a:gd name="T2" fmla="*/ 12 w 13"/>
                  <a:gd name="T3" fmla="*/ 0 h 23"/>
                  <a:gd name="T4" fmla="*/ 12 w 13"/>
                  <a:gd name="T5" fmla="*/ 0 h 23"/>
                  <a:gd name="T6" fmla="*/ 12 w 13"/>
                  <a:gd name="T7" fmla="*/ 0 h 23"/>
                  <a:gd name="T8" fmla="*/ 9 w 13"/>
                  <a:gd name="T9" fmla="*/ 0 h 23"/>
                  <a:gd name="T10" fmla="*/ 7 w 13"/>
                  <a:gd name="T11" fmla="*/ 2 h 23"/>
                  <a:gd name="T12" fmla="*/ 6 w 13"/>
                  <a:gd name="T13" fmla="*/ 4 h 23"/>
                  <a:gd name="T14" fmla="*/ 5 w 13"/>
                  <a:gd name="T15" fmla="*/ 6 h 23"/>
                  <a:gd name="T16" fmla="*/ 5 w 13"/>
                  <a:gd name="T17" fmla="*/ 6 h 23"/>
                  <a:gd name="T18" fmla="*/ 4 w 13"/>
                  <a:gd name="T19" fmla="*/ 7 h 23"/>
                  <a:gd name="T20" fmla="*/ 3 w 13"/>
                  <a:gd name="T21" fmla="*/ 9 h 23"/>
                  <a:gd name="T22" fmla="*/ 3 w 13"/>
                  <a:gd name="T23" fmla="*/ 9 h 23"/>
                  <a:gd name="T24" fmla="*/ 3 w 13"/>
                  <a:gd name="T25" fmla="*/ 10 h 23"/>
                  <a:gd name="T26" fmla="*/ 2 w 13"/>
                  <a:gd name="T27" fmla="*/ 14 h 23"/>
                  <a:gd name="T28" fmla="*/ 2 w 13"/>
                  <a:gd name="T29" fmla="*/ 14 h 23"/>
                  <a:gd name="T30" fmla="*/ 1 w 13"/>
                  <a:gd name="T31" fmla="*/ 14 h 23"/>
                  <a:gd name="T32" fmla="*/ 0 w 13"/>
                  <a:gd name="T33" fmla="*/ 19 h 23"/>
                  <a:gd name="T34" fmla="*/ 1 w 13"/>
                  <a:gd name="T35" fmla="*/ 21 h 23"/>
                  <a:gd name="T36" fmla="*/ 0 w 13"/>
                  <a:gd name="T37" fmla="*/ 22 h 23"/>
                  <a:gd name="T38" fmla="*/ 1 w 13"/>
                  <a:gd name="T39" fmla="*/ 23 h 23"/>
                  <a:gd name="T40" fmla="*/ 2 w 13"/>
                  <a:gd name="T41" fmla="*/ 23 h 23"/>
                  <a:gd name="T42" fmla="*/ 6 w 13"/>
                  <a:gd name="T43" fmla="*/ 19 h 23"/>
                  <a:gd name="T44" fmla="*/ 6 w 13"/>
                  <a:gd name="T45" fmla="*/ 18 h 23"/>
                  <a:gd name="T46" fmla="*/ 7 w 13"/>
                  <a:gd name="T47" fmla="*/ 18 h 23"/>
                  <a:gd name="T48" fmla="*/ 7 w 13"/>
                  <a:gd name="T49" fmla="*/ 16 h 23"/>
                  <a:gd name="T50" fmla="*/ 7 w 13"/>
                  <a:gd name="T51" fmla="*/ 14 h 23"/>
                  <a:gd name="T52" fmla="*/ 7 w 13"/>
                  <a:gd name="T53" fmla="*/ 14 h 23"/>
                  <a:gd name="T54" fmla="*/ 7 w 13"/>
                  <a:gd name="T55" fmla="*/ 13 h 23"/>
                  <a:gd name="T56" fmla="*/ 7 w 13"/>
                  <a:gd name="T57" fmla="*/ 12 h 23"/>
                  <a:gd name="T58" fmla="*/ 7 w 13"/>
                  <a:gd name="T59" fmla="*/ 12 h 23"/>
                  <a:gd name="T60" fmla="*/ 8 w 13"/>
                  <a:gd name="T61" fmla="*/ 10 h 23"/>
                  <a:gd name="T62" fmla="*/ 8 w 13"/>
                  <a:gd name="T63" fmla="*/ 10 h 23"/>
                  <a:gd name="T64" fmla="*/ 8 w 13"/>
                  <a:gd name="T65" fmla="*/ 9 h 23"/>
                  <a:gd name="T66" fmla="*/ 8 w 13"/>
                  <a:gd name="T67" fmla="*/ 9 h 23"/>
                  <a:gd name="T68" fmla="*/ 9 w 13"/>
                  <a:gd name="T69" fmla="*/ 9 h 23"/>
                  <a:gd name="T70" fmla="*/ 12 w 13"/>
                  <a:gd name="T71" fmla="*/ 2 h 23"/>
                  <a:gd name="T72" fmla="*/ 12 w 13"/>
                  <a:gd name="T73" fmla="*/ 3 h 23"/>
                  <a:gd name="T74" fmla="*/ 11 w 13"/>
                  <a:gd name="T75" fmla="*/ 3 h 23"/>
                  <a:gd name="T76" fmla="*/ 11 w 13"/>
                  <a:gd name="T77" fmla="*/ 2 h 23"/>
                  <a:gd name="T78" fmla="*/ 10 w 13"/>
                  <a:gd name="T79" fmla="*/ 1 h 23"/>
                  <a:gd name="T80" fmla="*/ 10 w 13"/>
                  <a:gd name="T81" fmla="*/ 0 h 23"/>
                  <a:gd name="T82" fmla="*/ 9 w 13"/>
                  <a:gd name="T8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 h="23">
                    <a:moveTo>
                      <a:pt x="12" y="0"/>
                    </a:moveTo>
                    <a:cubicBezTo>
                      <a:pt x="12" y="0"/>
                      <a:pt x="12" y="0"/>
                      <a:pt x="12" y="0"/>
                    </a:cubicBezTo>
                    <a:cubicBezTo>
                      <a:pt x="12" y="0"/>
                      <a:pt x="12" y="0"/>
                      <a:pt x="12" y="0"/>
                    </a:cubicBezTo>
                    <a:cubicBezTo>
                      <a:pt x="12" y="0"/>
                      <a:pt x="12" y="0"/>
                      <a:pt x="12" y="0"/>
                    </a:cubicBezTo>
                    <a:moveTo>
                      <a:pt x="9" y="0"/>
                    </a:moveTo>
                    <a:cubicBezTo>
                      <a:pt x="9" y="1"/>
                      <a:pt x="8" y="1"/>
                      <a:pt x="7" y="2"/>
                    </a:cubicBezTo>
                    <a:cubicBezTo>
                      <a:pt x="7" y="3"/>
                      <a:pt x="6" y="3"/>
                      <a:pt x="6" y="4"/>
                    </a:cubicBezTo>
                    <a:cubicBezTo>
                      <a:pt x="5" y="4"/>
                      <a:pt x="5" y="5"/>
                      <a:pt x="5" y="6"/>
                    </a:cubicBezTo>
                    <a:cubicBezTo>
                      <a:pt x="5" y="6"/>
                      <a:pt x="5" y="6"/>
                      <a:pt x="5" y="6"/>
                    </a:cubicBezTo>
                    <a:cubicBezTo>
                      <a:pt x="4" y="7"/>
                      <a:pt x="4" y="7"/>
                      <a:pt x="4" y="7"/>
                    </a:cubicBezTo>
                    <a:cubicBezTo>
                      <a:pt x="3" y="7"/>
                      <a:pt x="3" y="8"/>
                      <a:pt x="3" y="9"/>
                    </a:cubicBezTo>
                    <a:cubicBezTo>
                      <a:pt x="3" y="9"/>
                      <a:pt x="3" y="9"/>
                      <a:pt x="3" y="9"/>
                    </a:cubicBezTo>
                    <a:cubicBezTo>
                      <a:pt x="3" y="10"/>
                      <a:pt x="3" y="10"/>
                      <a:pt x="3" y="10"/>
                    </a:cubicBezTo>
                    <a:cubicBezTo>
                      <a:pt x="2" y="11"/>
                      <a:pt x="2" y="12"/>
                      <a:pt x="2" y="14"/>
                    </a:cubicBezTo>
                    <a:cubicBezTo>
                      <a:pt x="2" y="14"/>
                      <a:pt x="2" y="14"/>
                      <a:pt x="2" y="14"/>
                    </a:cubicBezTo>
                    <a:cubicBezTo>
                      <a:pt x="1" y="14"/>
                      <a:pt x="1" y="14"/>
                      <a:pt x="1" y="14"/>
                    </a:cubicBezTo>
                    <a:cubicBezTo>
                      <a:pt x="0" y="15"/>
                      <a:pt x="0" y="17"/>
                      <a:pt x="0" y="19"/>
                    </a:cubicBezTo>
                    <a:cubicBezTo>
                      <a:pt x="1" y="20"/>
                      <a:pt x="1" y="21"/>
                      <a:pt x="1" y="21"/>
                    </a:cubicBezTo>
                    <a:cubicBezTo>
                      <a:pt x="0" y="22"/>
                      <a:pt x="0" y="22"/>
                      <a:pt x="0" y="22"/>
                    </a:cubicBezTo>
                    <a:cubicBezTo>
                      <a:pt x="1" y="23"/>
                      <a:pt x="1" y="23"/>
                      <a:pt x="1" y="23"/>
                    </a:cubicBezTo>
                    <a:cubicBezTo>
                      <a:pt x="2" y="23"/>
                      <a:pt x="2" y="23"/>
                      <a:pt x="2" y="23"/>
                    </a:cubicBezTo>
                    <a:cubicBezTo>
                      <a:pt x="5" y="23"/>
                      <a:pt x="5" y="20"/>
                      <a:pt x="6" y="19"/>
                    </a:cubicBezTo>
                    <a:cubicBezTo>
                      <a:pt x="6" y="18"/>
                      <a:pt x="6" y="18"/>
                      <a:pt x="6" y="18"/>
                    </a:cubicBezTo>
                    <a:cubicBezTo>
                      <a:pt x="7" y="18"/>
                      <a:pt x="7" y="18"/>
                      <a:pt x="7" y="18"/>
                    </a:cubicBezTo>
                    <a:cubicBezTo>
                      <a:pt x="7" y="17"/>
                      <a:pt x="7" y="16"/>
                      <a:pt x="7" y="16"/>
                    </a:cubicBezTo>
                    <a:cubicBezTo>
                      <a:pt x="7" y="15"/>
                      <a:pt x="7" y="15"/>
                      <a:pt x="7" y="14"/>
                    </a:cubicBezTo>
                    <a:cubicBezTo>
                      <a:pt x="7" y="14"/>
                      <a:pt x="7" y="14"/>
                      <a:pt x="7" y="14"/>
                    </a:cubicBezTo>
                    <a:cubicBezTo>
                      <a:pt x="7" y="13"/>
                      <a:pt x="7" y="13"/>
                      <a:pt x="7" y="13"/>
                    </a:cubicBezTo>
                    <a:cubicBezTo>
                      <a:pt x="7" y="12"/>
                      <a:pt x="7" y="12"/>
                      <a:pt x="7" y="12"/>
                    </a:cubicBezTo>
                    <a:cubicBezTo>
                      <a:pt x="7" y="12"/>
                      <a:pt x="7" y="12"/>
                      <a:pt x="7" y="12"/>
                    </a:cubicBezTo>
                    <a:cubicBezTo>
                      <a:pt x="8" y="12"/>
                      <a:pt x="8" y="11"/>
                      <a:pt x="8" y="10"/>
                    </a:cubicBezTo>
                    <a:cubicBezTo>
                      <a:pt x="8" y="10"/>
                      <a:pt x="8" y="10"/>
                      <a:pt x="8" y="10"/>
                    </a:cubicBezTo>
                    <a:cubicBezTo>
                      <a:pt x="8" y="9"/>
                      <a:pt x="8" y="9"/>
                      <a:pt x="8" y="9"/>
                    </a:cubicBezTo>
                    <a:cubicBezTo>
                      <a:pt x="8" y="9"/>
                      <a:pt x="8" y="9"/>
                      <a:pt x="8" y="9"/>
                    </a:cubicBezTo>
                    <a:cubicBezTo>
                      <a:pt x="9" y="9"/>
                      <a:pt x="9" y="9"/>
                      <a:pt x="9" y="9"/>
                    </a:cubicBezTo>
                    <a:cubicBezTo>
                      <a:pt x="11" y="8"/>
                      <a:pt x="13" y="5"/>
                      <a:pt x="12" y="2"/>
                    </a:cubicBezTo>
                    <a:cubicBezTo>
                      <a:pt x="12" y="2"/>
                      <a:pt x="12" y="2"/>
                      <a:pt x="12" y="3"/>
                    </a:cubicBezTo>
                    <a:cubicBezTo>
                      <a:pt x="11" y="3"/>
                      <a:pt x="11" y="3"/>
                      <a:pt x="11" y="3"/>
                    </a:cubicBezTo>
                    <a:cubicBezTo>
                      <a:pt x="11" y="2"/>
                      <a:pt x="11" y="2"/>
                      <a:pt x="11" y="2"/>
                    </a:cubicBezTo>
                    <a:cubicBezTo>
                      <a:pt x="10" y="2"/>
                      <a:pt x="10" y="1"/>
                      <a:pt x="10" y="1"/>
                    </a:cubicBezTo>
                    <a:cubicBezTo>
                      <a:pt x="10" y="0"/>
                      <a:pt x="10" y="0"/>
                      <a:pt x="10" y="0"/>
                    </a:cubicBezTo>
                    <a:cubicBezTo>
                      <a:pt x="9" y="0"/>
                      <a:pt x="9" y="0"/>
                      <a:pt x="9" y="0"/>
                    </a:cubicBezTo>
                  </a:path>
                </a:pathLst>
              </a:custGeom>
              <a:grpFill/>
              <a:ln w="12700">
                <a:solidFill>
                  <a:schemeClr val="bg1">
                    <a:lumMod val="65000"/>
                  </a:schemeClr>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rgbClr val="56777F"/>
                  </a:solidFill>
                </a:endParaRPr>
              </a:p>
            </p:txBody>
          </p:sp>
          <p:sp>
            <p:nvSpPr>
              <p:cNvPr id="20" name="Freeform 44"/>
              <p:cNvSpPr>
                <a:spLocks/>
              </p:cNvSpPr>
              <p:nvPr/>
            </p:nvSpPr>
            <p:spPr bwMode="auto">
              <a:xfrm>
                <a:off x="4188" y="2298"/>
                <a:ext cx="7" cy="10"/>
              </a:xfrm>
              <a:custGeom>
                <a:avLst/>
                <a:gdLst>
                  <a:gd name="T0" fmla="*/ 1 w 3"/>
                  <a:gd name="T1" fmla="*/ 0 h 4"/>
                  <a:gd name="T2" fmla="*/ 0 w 3"/>
                  <a:gd name="T3" fmla="*/ 1 h 4"/>
                  <a:gd name="T4" fmla="*/ 0 w 3"/>
                  <a:gd name="T5" fmla="*/ 2 h 4"/>
                  <a:gd name="T6" fmla="*/ 1 w 3"/>
                  <a:gd name="T7" fmla="*/ 3 h 4"/>
                  <a:gd name="T8" fmla="*/ 1 w 3"/>
                  <a:gd name="T9" fmla="*/ 4 h 4"/>
                  <a:gd name="T10" fmla="*/ 2 w 3"/>
                  <a:gd name="T11" fmla="*/ 4 h 4"/>
                  <a:gd name="T12" fmla="*/ 2 w 3"/>
                  <a:gd name="T13" fmla="*/ 3 h 4"/>
                  <a:gd name="T14" fmla="*/ 3 w 3"/>
                  <a:gd name="T15" fmla="*/ 2 h 4"/>
                  <a:gd name="T16" fmla="*/ 2 w 3"/>
                  <a:gd name="T17" fmla="*/ 1 h 4"/>
                  <a:gd name="T18" fmla="*/ 2 w 3"/>
                  <a:gd name="T19" fmla="*/ 1 h 4"/>
                  <a:gd name="T20" fmla="*/ 1 w 3"/>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1" y="0"/>
                    </a:moveTo>
                    <a:cubicBezTo>
                      <a:pt x="0" y="1"/>
                      <a:pt x="0" y="1"/>
                      <a:pt x="0" y="1"/>
                    </a:cubicBezTo>
                    <a:cubicBezTo>
                      <a:pt x="0" y="2"/>
                      <a:pt x="0" y="2"/>
                      <a:pt x="0" y="2"/>
                    </a:cubicBezTo>
                    <a:cubicBezTo>
                      <a:pt x="0" y="2"/>
                      <a:pt x="0" y="3"/>
                      <a:pt x="1" y="3"/>
                    </a:cubicBezTo>
                    <a:cubicBezTo>
                      <a:pt x="1" y="4"/>
                      <a:pt x="1" y="4"/>
                      <a:pt x="1" y="4"/>
                    </a:cubicBezTo>
                    <a:cubicBezTo>
                      <a:pt x="2" y="4"/>
                      <a:pt x="2" y="4"/>
                      <a:pt x="2" y="4"/>
                    </a:cubicBezTo>
                    <a:cubicBezTo>
                      <a:pt x="2" y="3"/>
                      <a:pt x="2" y="3"/>
                      <a:pt x="2" y="3"/>
                    </a:cubicBezTo>
                    <a:cubicBezTo>
                      <a:pt x="3" y="3"/>
                      <a:pt x="3" y="3"/>
                      <a:pt x="3" y="2"/>
                    </a:cubicBezTo>
                    <a:cubicBezTo>
                      <a:pt x="3" y="2"/>
                      <a:pt x="2" y="2"/>
                      <a:pt x="2" y="1"/>
                    </a:cubicBezTo>
                    <a:cubicBezTo>
                      <a:pt x="2" y="1"/>
                      <a:pt x="2" y="1"/>
                      <a:pt x="2" y="1"/>
                    </a:cubicBezTo>
                    <a:cubicBezTo>
                      <a:pt x="2" y="1"/>
                      <a:pt x="1" y="1"/>
                      <a:pt x="1" y="0"/>
                    </a:cubicBezTo>
                  </a:path>
                </a:pathLst>
              </a:custGeom>
              <a:grpFill/>
              <a:ln w="12700">
                <a:solidFill>
                  <a:schemeClr val="bg1">
                    <a:lumMod val="65000"/>
                  </a:schemeClr>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rgbClr val="56777F"/>
                  </a:solidFill>
                </a:endParaRPr>
              </a:p>
            </p:txBody>
          </p:sp>
        </p:grpSp>
      </p:grpSp>
      <p:grpSp>
        <p:nvGrpSpPr>
          <p:cNvPr id="21" name="组合 1"/>
          <p:cNvGrpSpPr/>
          <p:nvPr/>
        </p:nvGrpSpPr>
        <p:grpSpPr>
          <a:xfrm>
            <a:off x="2840782" y="2230476"/>
            <a:ext cx="1764007" cy="669759"/>
            <a:chOff x="6382171" y="2195545"/>
            <a:chExt cx="1764007" cy="669759"/>
          </a:xfrm>
        </p:grpSpPr>
        <p:sp>
          <p:nvSpPr>
            <p:cNvPr id="22" name="TextBox 20"/>
            <p:cNvSpPr txBox="1"/>
            <p:nvPr/>
          </p:nvSpPr>
          <p:spPr bwMode="auto">
            <a:xfrm>
              <a:off x="6382171" y="2494098"/>
              <a:ext cx="1764007" cy="371206"/>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900" dirty="0">
                  <a:solidFill>
                    <a:schemeClr val="bg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900" dirty="0">
                  <a:solidFill>
                    <a:schemeClr val="bg1"/>
                  </a:solidFill>
                  <a:latin typeface="微软雅黑" pitchFamily="34" charset="-122"/>
                  <a:ea typeface="微软雅黑" pitchFamily="34" charset="-122"/>
                </a:rPr>
                <a:t>此处添加段落文本单击此处</a:t>
              </a:r>
            </a:p>
          </p:txBody>
        </p:sp>
        <p:sp>
          <p:nvSpPr>
            <p:cNvPr id="23" name="TextBox 19"/>
            <p:cNvSpPr txBox="1">
              <a:spLocks noChangeArrowheads="1"/>
            </p:cNvSpPr>
            <p:nvPr/>
          </p:nvSpPr>
          <p:spPr bwMode="auto">
            <a:xfrm>
              <a:off x="6382172" y="2195545"/>
              <a:ext cx="1764006" cy="309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400" dirty="0">
                  <a:solidFill>
                    <a:schemeClr val="bg1"/>
                  </a:solidFill>
                  <a:latin typeface="微软雅黑" panose="020B0503020204020204" pitchFamily="34" charset="-122"/>
                  <a:ea typeface="微软雅黑" panose="020B0503020204020204" pitchFamily="34" charset="-122"/>
                  <a:cs typeface="宋体" pitchFamily="2" charset="-122"/>
                </a:rPr>
                <a:t>标题文字</a:t>
              </a:r>
              <a:endParaRPr lang="zh-CN" altLang="zh-CN" sz="1400" dirty="0">
                <a:solidFill>
                  <a:schemeClr val="bg1"/>
                </a:solidFill>
                <a:latin typeface="微软雅黑" panose="020B0503020204020204" pitchFamily="34" charset="-122"/>
                <a:ea typeface="微软雅黑" panose="020B0503020204020204" pitchFamily="34" charset="-122"/>
                <a:cs typeface="宋体" pitchFamily="2" charset="-122"/>
              </a:endParaRPr>
            </a:p>
          </p:txBody>
        </p:sp>
      </p:grpSp>
      <p:grpSp>
        <p:nvGrpSpPr>
          <p:cNvPr id="24" name="组合 1"/>
          <p:cNvGrpSpPr/>
          <p:nvPr/>
        </p:nvGrpSpPr>
        <p:grpSpPr>
          <a:xfrm>
            <a:off x="2840782" y="4270608"/>
            <a:ext cx="1764007" cy="669759"/>
            <a:chOff x="6382171" y="2195545"/>
            <a:chExt cx="1764007" cy="669759"/>
          </a:xfrm>
        </p:grpSpPr>
        <p:sp>
          <p:nvSpPr>
            <p:cNvPr id="25" name="TextBox 20"/>
            <p:cNvSpPr txBox="1"/>
            <p:nvPr/>
          </p:nvSpPr>
          <p:spPr bwMode="auto">
            <a:xfrm>
              <a:off x="6382171" y="2494098"/>
              <a:ext cx="1764007" cy="371206"/>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900" dirty="0">
                  <a:solidFill>
                    <a:schemeClr val="bg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900" dirty="0">
                  <a:solidFill>
                    <a:schemeClr val="bg1"/>
                  </a:solidFill>
                  <a:latin typeface="微软雅黑" pitchFamily="34" charset="-122"/>
                  <a:ea typeface="微软雅黑" pitchFamily="34" charset="-122"/>
                </a:rPr>
                <a:t>此处添加段落文本单击此处</a:t>
              </a:r>
            </a:p>
          </p:txBody>
        </p:sp>
        <p:sp>
          <p:nvSpPr>
            <p:cNvPr id="26" name="TextBox 19"/>
            <p:cNvSpPr txBox="1">
              <a:spLocks noChangeArrowheads="1"/>
            </p:cNvSpPr>
            <p:nvPr/>
          </p:nvSpPr>
          <p:spPr bwMode="auto">
            <a:xfrm>
              <a:off x="6382172" y="2195545"/>
              <a:ext cx="1764006" cy="309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400" dirty="0">
                  <a:solidFill>
                    <a:schemeClr val="bg1"/>
                  </a:solidFill>
                  <a:latin typeface="微软雅黑" panose="020B0503020204020204" pitchFamily="34" charset="-122"/>
                  <a:ea typeface="微软雅黑" panose="020B0503020204020204" pitchFamily="34" charset="-122"/>
                  <a:cs typeface="宋体" pitchFamily="2" charset="-122"/>
                </a:rPr>
                <a:t>标题文字</a:t>
              </a:r>
              <a:endParaRPr lang="zh-CN" altLang="zh-CN" sz="1400" dirty="0">
                <a:solidFill>
                  <a:schemeClr val="bg1"/>
                </a:solidFill>
                <a:latin typeface="微软雅黑" panose="020B0503020204020204" pitchFamily="34" charset="-122"/>
                <a:ea typeface="微软雅黑" panose="020B0503020204020204" pitchFamily="34" charset="-122"/>
                <a:cs typeface="宋体" pitchFamily="2" charset="-122"/>
              </a:endParaRPr>
            </a:p>
          </p:txBody>
        </p:sp>
      </p:grpSp>
      <p:grpSp>
        <p:nvGrpSpPr>
          <p:cNvPr id="27" name="组合 1"/>
          <p:cNvGrpSpPr/>
          <p:nvPr/>
        </p:nvGrpSpPr>
        <p:grpSpPr>
          <a:xfrm>
            <a:off x="7701511" y="2230476"/>
            <a:ext cx="1764007" cy="669759"/>
            <a:chOff x="6382171" y="2195545"/>
            <a:chExt cx="1764007" cy="669759"/>
          </a:xfrm>
        </p:grpSpPr>
        <p:sp>
          <p:nvSpPr>
            <p:cNvPr id="28" name="TextBox 20"/>
            <p:cNvSpPr txBox="1"/>
            <p:nvPr/>
          </p:nvSpPr>
          <p:spPr bwMode="auto">
            <a:xfrm>
              <a:off x="6382171" y="2494098"/>
              <a:ext cx="1764007" cy="371206"/>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900" dirty="0">
                  <a:solidFill>
                    <a:schemeClr val="bg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900" dirty="0">
                  <a:solidFill>
                    <a:schemeClr val="bg1"/>
                  </a:solidFill>
                  <a:latin typeface="微软雅黑" pitchFamily="34" charset="-122"/>
                  <a:ea typeface="微软雅黑" pitchFamily="34" charset="-122"/>
                </a:rPr>
                <a:t>此处添加段落文本单击此处</a:t>
              </a:r>
            </a:p>
          </p:txBody>
        </p:sp>
        <p:sp>
          <p:nvSpPr>
            <p:cNvPr id="29" name="TextBox 19"/>
            <p:cNvSpPr txBox="1">
              <a:spLocks noChangeArrowheads="1"/>
            </p:cNvSpPr>
            <p:nvPr/>
          </p:nvSpPr>
          <p:spPr bwMode="auto">
            <a:xfrm>
              <a:off x="6382172" y="2195545"/>
              <a:ext cx="1764006" cy="309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400" dirty="0">
                  <a:solidFill>
                    <a:schemeClr val="bg1"/>
                  </a:solidFill>
                  <a:latin typeface="微软雅黑" panose="020B0503020204020204" pitchFamily="34" charset="-122"/>
                  <a:ea typeface="微软雅黑" panose="020B0503020204020204" pitchFamily="34" charset="-122"/>
                  <a:cs typeface="宋体" pitchFamily="2" charset="-122"/>
                </a:rPr>
                <a:t>标题文字</a:t>
              </a:r>
              <a:endParaRPr lang="zh-CN" altLang="zh-CN" sz="1400" dirty="0">
                <a:solidFill>
                  <a:schemeClr val="bg1"/>
                </a:solidFill>
                <a:latin typeface="微软雅黑" panose="020B0503020204020204" pitchFamily="34" charset="-122"/>
                <a:ea typeface="微软雅黑" panose="020B0503020204020204" pitchFamily="34" charset="-122"/>
                <a:cs typeface="宋体" pitchFamily="2" charset="-122"/>
              </a:endParaRPr>
            </a:p>
          </p:txBody>
        </p:sp>
      </p:grpSp>
      <p:grpSp>
        <p:nvGrpSpPr>
          <p:cNvPr id="30" name="组合 1"/>
          <p:cNvGrpSpPr/>
          <p:nvPr/>
        </p:nvGrpSpPr>
        <p:grpSpPr>
          <a:xfrm>
            <a:off x="7701511" y="4270608"/>
            <a:ext cx="1764007" cy="669759"/>
            <a:chOff x="6382171" y="2195545"/>
            <a:chExt cx="1764007" cy="669759"/>
          </a:xfrm>
        </p:grpSpPr>
        <p:sp>
          <p:nvSpPr>
            <p:cNvPr id="31" name="TextBox 20"/>
            <p:cNvSpPr txBox="1"/>
            <p:nvPr/>
          </p:nvSpPr>
          <p:spPr bwMode="auto">
            <a:xfrm>
              <a:off x="6382171" y="2494098"/>
              <a:ext cx="1764007" cy="371206"/>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900" dirty="0">
                  <a:solidFill>
                    <a:schemeClr val="bg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900" dirty="0">
                  <a:solidFill>
                    <a:schemeClr val="bg1"/>
                  </a:solidFill>
                  <a:latin typeface="微软雅黑" pitchFamily="34" charset="-122"/>
                  <a:ea typeface="微软雅黑" pitchFamily="34" charset="-122"/>
                </a:rPr>
                <a:t>此处添加段落文本单击此处</a:t>
              </a:r>
            </a:p>
          </p:txBody>
        </p:sp>
        <p:sp>
          <p:nvSpPr>
            <p:cNvPr id="32" name="TextBox 19"/>
            <p:cNvSpPr txBox="1">
              <a:spLocks noChangeArrowheads="1"/>
            </p:cNvSpPr>
            <p:nvPr/>
          </p:nvSpPr>
          <p:spPr bwMode="auto">
            <a:xfrm>
              <a:off x="6382172" y="2195545"/>
              <a:ext cx="1764006" cy="309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400" dirty="0">
                  <a:solidFill>
                    <a:schemeClr val="bg1"/>
                  </a:solidFill>
                  <a:latin typeface="微软雅黑" panose="020B0503020204020204" pitchFamily="34" charset="-122"/>
                  <a:ea typeface="微软雅黑" panose="020B0503020204020204" pitchFamily="34" charset="-122"/>
                  <a:cs typeface="宋体" pitchFamily="2" charset="-122"/>
                </a:rPr>
                <a:t>标题文字</a:t>
              </a:r>
              <a:endParaRPr lang="zh-CN" altLang="zh-CN" sz="1400" dirty="0">
                <a:solidFill>
                  <a:schemeClr val="bg1"/>
                </a:solidFill>
                <a:latin typeface="微软雅黑" panose="020B0503020204020204" pitchFamily="34" charset="-122"/>
                <a:ea typeface="微软雅黑" panose="020B0503020204020204" pitchFamily="34" charset="-122"/>
                <a:cs typeface="宋体" pitchFamily="2" charset="-122"/>
              </a:endParaRPr>
            </a:p>
          </p:txBody>
        </p:sp>
      </p:grpSp>
      <p:sp>
        <p:nvSpPr>
          <p:cNvPr id="33" name="TextBox 19"/>
          <p:cNvSpPr txBox="1">
            <a:spLocks noChangeArrowheads="1"/>
          </p:cNvSpPr>
          <p:nvPr/>
        </p:nvSpPr>
        <p:spPr bwMode="auto">
          <a:xfrm>
            <a:off x="5694814" y="3732058"/>
            <a:ext cx="926862" cy="58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600" dirty="0">
                <a:solidFill>
                  <a:srgbClr val="395E9D"/>
                </a:solidFill>
                <a:latin typeface="微软雅黑" panose="020B0503020204020204" pitchFamily="34" charset="-122"/>
                <a:ea typeface="微软雅黑" panose="020B0503020204020204" pitchFamily="34" charset="-122"/>
                <a:cs typeface="宋体" pitchFamily="2" charset="-122"/>
              </a:rPr>
              <a:t>标题</a:t>
            </a:r>
            <a:endParaRPr lang="en-US" altLang="zh-CN" sz="1600" dirty="0">
              <a:solidFill>
                <a:srgbClr val="395E9D"/>
              </a:solidFill>
              <a:latin typeface="微软雅黑" panose="020B0503020204020204" pitchFamily="34" charset="-122"/>
              <a:ea typeface="微软雅黑" panose="020B0503020204020204" pitchFamily="34" charset="-122"/>
              <a:cs typeface="宋体" pitchFamily="2" charset="-122"/>
            </a:endParaRPr>
          </a:p>
          <a:p>
            <a:pPr algn="ctr" fontAlgn="base">
              <a:spcBef>
                <a:spcPct val="0"/>
              </a:spcBef>
              <a:spcAft>
                <a:spcPct val="0"/>
              </a:spcAft>
            </a:pPr>
            <a:r>
              <a:rPr lang="zh-CN" altLang="en-US" sz="1600" dirty="0">
                <a:solidFill>
                  <a:srgbClr val="395E9D"/>
                </a:solidFill>
                <a:latin typeface="微软雅黑" panose="020B0503020204020204" pitchFamily="34" charset="-122"/>
                <a:ea typeface="微软雅黑" panose="020B0503020204020204" pitchFamily="34" charset="-122"/>
                <a:cs typeface="宋体" pitchFamily="2" charset="-122"/>
              </a:rPr>
              <a:t>文字</a:t>
            </a:r>
            <a:endParaRPr lang="zh-CN" altLang="zh-CN" sz="1600" dirty="0">
              <a:solidFill>
                <a:srgbClr val="395E9D"/>
              </a:solidFill>
              <a:latin typeface="微软雅黑" panose="020B0503020204020204" pitchFamily="34" charset="-122"/>
              <a:ea typeface="微软雅黑" panose="020B0503020204020204" pitchFamily="34" charset="-122"/>
              <a:cs typeface="宋体" pitchFamily="2" charset="-122"/>
            </a:endParaRPr>
          </a:p>
        </p:txBody>
      </p:sp>
    </p:spTree>
    <p:custDataLst>
      <p:tags r:id="rId1"/>
    </p:custDataLst>
    <p:extLst>
      <p:ext uri="{BB962C8B-B14F-4D97-AF65-F5344CB8AC3E}">
        <p14:creationId xmlns:p14="http://schemas.microsoft.com/office/powerpoint/2010/main" val="3271969999"/>
      </p:ext>
    </p:extLst>
  </p:cSld>
  <p:clrMapOvr>
    <a:masterClrMapping/>
  </p:clrMapOvr>
  <mc:AlternateContent xmlns:mc="http://schemas.openxmlformats.org/markup-compatibility/2006">
    <mc:Choice xmlns:p14="http://schemas.microsoft.com/office/powerpoint/2010/main" Requires="p14">
      <p:transition spd="slow" p14:dur="2000" advTm="3080"/>
    </mc:Choice>
    <mc:Fallback>
      <p:transition spd="slow" advTm="30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par>
                                <p:cTn id="35" presetID="53" presetClass="entr" presetSubtype="16"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p:cTn id="42" dur="500" fill="hold"/>
                                        <p:tgtEl>
                                          <p:spTgt spid="33"/>
                                        </p:tgtEl>
                                        <p:attrNameLst>
                                          <p:attrName>ppt_w</p:attrName>
                                        </p:attrNameLst>
                                      </p:cBhvr>
                                      <p:tavLst>
                                        <p:tav tm="0">
                                          <p:val>
                                            <p:fltVal val="0"/>
                                          </p:val>
                                        </p:tav>
                                        <p:tav tm="100000">
                                          <p:val>
                                            <p:strVal val="#ppt_w"/>
                                          </p:val>
                                        </p:tav>
                                      </p:tavLst>
                                    </p:anim>
                                    <p:anim calcmode="lin" valueType="num">
                                      <p:cBhvr>
                                        <p:cTn id="43" dur="500" fill="hold"/>
                                        <p:tgtEl>
                                          <p:spTgt spid="33"/>
                                        </p:tgtEl>
                                        <p:attrNameLst>
                                          <p:attrName>ppt_h</p:attrName>
                                        </p:attrNameLst>
                                      </p:cBhvr>
                                      <p:tavLst>
                                        <p:tav tm="0">
                                          <p:val>
                                            <p:fltVal val="0"/>
                                          </p:val>
                                        </p:tav>
                                        <p:tav tm="100000">
                                          <p:val>
                                            <p:strVal val="#ppt_h"/>
                                          </p:val>
                                        </p:tav>
                                      </p:tavLst>
                                    </p:anim>
                                    <p:animEffect transition="in" filter="fade">
                                      <p:cBhvr>
                                        <p:cTn id="44" dur="500"/>
                                        <p:tgtEl>
                                          <p:spTgt spid="3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p:cTn id="47" dur="500" fill="hold"/>
                                        <p:tgtEl>
                                          <p:spTgt spid="8"/>
                                        </p:tgtEl>
                                        <p:attrNameLst>
                                          <p:attrName>ppt_w</p:attrName>
                                        </p:attrNameLst>
                                      </p:cBhvr>
                                      <p:tavLst>
                                        <p:tav tm="0">
                                          <p:val>
                                            <p:fltVal val="0"/>
                                          </p:val>
                                        </p:tav>
                                        <p:tav tm="100000">
                                          <p:val>
                                            <p:strVal val="#ppt_w"/>
                                          </p:val>
                                        </p:tav>
                                      </p:tavLst>
                                    </p:anim>
                                    <p:anim calcmode="lin" valueType="num">
                                      <p:cBhvr>
                                        <p:cTn id="48" dur="500" fill="hold"/>
                                        <p:tgtEl>
                                          <p:spTgt spid="8"/>
                                        </p:tgtEl>
                                        <p:attrNameLst>
                                          <p:attrName>ppt_h</p:attrName>
                                        </p:attrNameLst>
                                      </p:cBhvr>
                                      <p:tavLst>
                                        <p:tav tm="0">
                                          <p:val>
                                            <p:fltVal val="0"/>
                                          </p:val>
                                        </p:tav>
                                        <p:tav tm="100000">
                                          <p:val>
                                            <p:strVal val="#ppt_h"/>
                                          </p:val>
                                        </p:tav>
                                      </p:tavLst>
                                    </p:anim>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anim calcmode="lin" valueType="num">
                                      <p:cBhvr>
                                        <p:cTn id="55" dur="500" fill="hold"/>
                                        <p:tgtEl>
                                          <p:spTgt spid="21"/>
                                        </p:tgtEl>
                                        <p:attrNameLst>
                                          <p:attrName>ppt_x</p:attrName>
                                        </p:attrNameLst>
                                      </p:cBhvr>
                                      <p:tavLst>
                                        <p:tav tm="0">
                                          <p:val>
                                            <p:strVal val="#ppt_x"/>
                                          </p:val>
                                        </p:tav>
                                        <p:tav tm="100000">
                                          <p:val>
                                            <p:strVal val="#ppt_x"/>
                                          </p:val>
                                        </p:tav>
                                      </p:tavLst>
                                    </p:anim>
                                    <p:anim calcmode="lin" valueType="num">
                                      <p:cBhvr>
                                        <p:cTn id="56" dur="500" fill="hold"/>
                                        <p:tgtEl>
                                          <p:spTgt spid="21"/>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anim calcmode="lin" valueType="num">
                                      <p:cBhvr>
                                        <p:cTn id="60" dur="500" fill="hold"/>
                                        <p:tgtEl>
                                          <p:spTgt spid="24"/>
                                        </p:tgtEl>
                                        <p:attrNameLst>
                                          <p:attrName>ppt_x</p:attrName>
                                        </p:attrNameLst>
                                      </p:cBhvr>
                                      <p:tavLst>
                                        <p:tav tm="0">
                                          <p:val>
                                            <p:strVal val="#ppt_x"/>
                                          </p:val>
                                        </p:tav>
                                        <p:tav tm="100000">
                                          <p:val>
                                            <p:strVal val="#ppt_x"/>
                                          </p:val>
                                        </p:tav>
                                      </p:tavLst>
                                    </p:anim>
                                    <p:anim calcmode="lin" valueType="num">
                                      <p:cBhvr>
                                        <p:cTn id="61" dur="500" fill="hold"/>
                                        <p:tgtEl>
                                          <p:spTgt spid="24"/>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anim calcmode="lin" valueType="num">
                                      <p:cBhvr>
                                        <p:cTn id="65" dur="500" fill="hold"/>
                                        <p:tgtEl>
                                          <p:spTgt spid="27"/>
                                        </p:tgtEl>
                                        <p:attrNameLst>
                                          <p:attrName>ppt_x</p:attrName>
                                        </p:attrNameLst>
                                      </p:cBhvr>
                                      <p:tavLst>
                                        <p:tav tm="0">
                                          <p:val>
                                            <p:strVal val="#ppt_x"/>
                                          </p:val>
                                        </p:tav>
                                        <p:tav tm="100000">
                                          <p:val>
                                            <p:strVal val="#ppt_x"/>
                                          </p:val>
                                        </p:tav>
                                      </p:tavLst>
                                    </p:anim>
                                    <p:anim calcmode="lin" valueType="num">
                                      <p:cBhvr>
                                        <p:cTn id="66" dur="500" fill="hold"/>
                                        <p:tgtEl>
                                          <p:spTgt spid="27"/>
                                        </p:tgtEl>
                                        <p:attrNameLst>
                                          <p:attrName>ppt_y</p:attrName>
                                        </p:attrNameLst>
                                      </p:cBhvr>
                                      <p:tavLst>
                                        <p:tav tm="0">
                                          <p:val>
                                            <p:strVal val="#ppt_y+.1"/>
                                          </p:val>
                                        </p:tav>
                                        <p:tav tm="100000">
                                          <p:val>
                                            <p:strVal val="#ppt_y"/>
                                          </p:val>
                                        </p:tav>
                                      </p:tavLst>
                                    </p:anim>
                                  </p:childTnLst>
                                </p:cTn>
                              </p:par>
                              <p:par>
                                <p:cTn id="67" presetID="47" presetClass="entr" presetSubtype="0" fill="hold"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anim calcmode="lin" valueType="num">
                                      <p:cBhvr>
                                        <p:cTn id="70" dur="500" fill="hold"/>
                                        <p:tgtEl>
                                          <p:spTgt spid="30"/>
                                        </p:tgtEl>
                                        <p:attrNameLst>
                                          <p:attrName>ppt_x</p:attrName>
                                        </p:attrNameLst>
                                      </p:cBhvr>
                                      <p:tavLst>
                                        <p:tav tm="0">
                                          <p:val>
                                            <p:strVal val="#ppt_x"/>
                                          </p:val>
                                        </p:tav>
                                        <p:tav tm="100000">
                                          <p:val>
                                            <p:strVal val="#ppt_x"/>
                                          </p:val>
                                        </p:tav>
                                      </p:tavLst>
                                    </p:anim>
                                    <p:anim calcmode="lin" valueType="num">
                                      <p:cBhvr>
                                        <p:cTn id="71" dur="500" fill="hold"/>
                                        <p:tgtEl>
                                          <p:spTgt spid="30"/>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500"/>
                                        <p:tgtEl>
                                          <p:spTgt spid="14"/>
                                        </p:tgtEl>
                                      </p:cBhvr>
                                    </p:animEffect>
                                    <p:anim calcmode="lin" valueType="num">
                                      <p:cBhvr>
                                        <p:cTn id="75" dur="500" fill="hold"/>
                                        <p:tgtEl>
                                          <p:spTgt spid="14"/>
                                        </p:tgtEl>
                                        <p:attrNameLst>
                                          <p:attrName>ppt_x</p:attrName>
                                        </p:attrNameLst>
                                      </p:cBhvr>
                                      <p:tavLst>
                                        <p:tav tm="0">
                                          <p:val>
                                            <p:strVal val="#ppt_x"/>
                                          </p:val>
                                        </p:tav>
                                        <p:tav tm="100000">
                                          <p:val>
                                            <p:strVal val="#ppt_x"/>
                                          </p:val>
                                        </p:tav>
                                      </p:tavLst>
                                    </p:anim>
                                    <p:anim calcmode="lin" valueType="num">
                                      <p:cBhvr>
                                        <p:cTn id="76" dur="500" fill="hold"/>
                                        <p:tgtEl>
                                          <p:spTgt spid="14"/>
                                        </p:tgtEl>
                                        <p:attrNameLst>
                                          <p:attrName>ppt_y</p:attrName>
                                        </p:attrNameLst>
                                      </p:cBhvr>
                                      <p:tavLst>
                                        <p:tav tm="0">
                                          <p:val>
                                            <p:strVal val="#ppt_y+.1"/>
                                          </p:val>
                                        </p:tav>
                                        <p:tav tm="100000">
                                          <p:val>
                                            <p:strVal val="#ppt_y"/>
                                          </p:val>
                                        </p:tav>
                                      </p:tavLst>
                                    </p:anim>
                                  </p:childTnLst>
                                </p:cTn>
                              </p:par>
                              <p:par>
                                <p:cTn id="77" presetID="47" presetClass="entr" presetSubtype="0" fill="hold" grpId="0" nodeType="with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fade">
                                      <p:cBhvr>
                                        <p:cTn id="79" dur="500"/>
                                        <p:tgtEl>
                                          <p:spTgt spid="15"/>
                                        </p:tgtEl>
                                      </p:cBhvr>
                                    </p:animEffect>
                                    <p:anim calcmode="lin" valueType="num">
                                      <p:cBhvr>
                                        <p:cTn id="80" dur="500" fill="hold"/>
                                        <p:tgtEl>
                                          <p:spTgt spid="15"/>
                                        </p:tgtEl>
                                        <p:attrNameLst>
                                          <p:attrName>ppt_x</p:attrName>
                                        </p:attrNameLst>
                                      </p:cBhvr>
                                      <p:tavLst>
                                        <p:tav tm="0">
                                          <p:val>
                                            <p:strVal val="#ppt_x"/>
                                          </p:val>
                                        </p:tav>
                                        <p:tav tm="100000">
                                          <p:val>
                                            <p:strVal val="#ppt_x"/>
                                          </p:val>
                                        </p:tav>
                                      </p:tavLst>
                                    </p:anim>
                                    <p:anim calcmode="lin" valueType="num">
                                      <p:cBhvr>
                                        <p:cTn id="81" dur="500" fill="hold"/>
                                        <p:tgtEl>
                                          <p:spTgt spid="15"/>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Effect transition="in" filter="fade">
                                      <p:cBhvr>
                                        <p:cTn id="84" dur="500"/>
                                        <p:tgtEl>
                                          <p:spTgt spid="12"/>
                                        </p:tgtEl>
                                      </p:cBhvr>
                                    </p:animEffect>
                                    <p:anim calcmode="lin" valueType="num">
                                      <p:cBhvr>
                                        <p:cTn id="85" dur="500" fill="hold"/>
                                        <p:tgtEl>
                                          <p:spTgt spid="12"/>
                                        </p:tgtEl>
                                        <p:attrNameLst>
                                          <p:attrName>ppt_x</p:attrName>
                                        </p:attrNameLst>
                                      </p:cBhvr>
                                      <p:tavLst>
                                        <p:tav tm="0">
                                          <p:val>
                                            <p:strVal val="#ppt_x"/>
                                          </p:val>
                                        </p:tav>
                                        <p:tav tm="100000">
                                          <p:val>
                                            <p:strVal val="#ppt_x"/>
                                          </p:val>
                                        </p:tav>
                                      </p:tavLst>
                                    </p:anim>
                                    <p:anim calcmode="lin" valueType="num">
                                      <p:cBhvr>
                                        <p:cTn id="86" dur="500" fill="hold"/>
                                        <p:tgtEl>
                                          <p:spTgt spid="12"/>
                                        </p:tgtEl>
                                        <p:attrNameLst>
                                          <p:attrName>ppt_y</p:attrName>
                                        </p:attrNameLst>
                                      </p:cBhvr>
                                      <p:tavLst>
                                        <p:tav tm="0">
                                          <p:val>
                                            <p:strVal val="#ppt_y+.1"/>
                                          </p:val>
                                        </p:tav>
                                        <p:tav tm="100000">
                                          <p:val>
                                            <p:strVal val="#ppt_y"/>
                                          </p:val>
                                        </p:tav>
                                      </p:tavLst>
                                    </p:anim>
                                  </p:childTnLst>
                                </p:cTn>
                              </p:par>
                              <p:par>
                                <p:cTn id="87" presetID="47" presetClass="entr" presetSubtype="0" fill="hold" grpId="0" nodeType="withEffect">
                                  <p:stCondLst>
                                    <p:cond delay="0"/>
                                  </p:stCondLst>
                                  <p:childTnLst>
                                    <p:set>
                                      <p:cBhvr>
                                        <p:cTn id="88" dur="1" fill="hold">
                                          <p:stCondLst>
                                            <p:cond delay="0"/>
                                          </p:stCondLst>
                                        </p:cTn>
                                        <p:tgtEl>
                                          <p:spTgt spid="13"/>
                                        </p:tgtEl>
                                        <p:attrNameLst>
                                          <p:attrName>style.visibility</p:attrName>
                                        </p:attrNameLst>
                                      </p:cBhvr>
                                      <p:to>
                                        <p:strVal val="visible"/>
                                      </p:to>
                                    </p:set>
                                    <p:animEffect transition="in" filter="fade">
                                      <p:cBhvr>
                                        <p:cTn id="89" dur="500"/>
                                        <p:tgtEl>
                                          <p:spTgt spid="13"/>
                                        </p:tgtEl>
                                      </p:cBhvr>
                                    </p:animEffect>
                                    <p:anim calcmode="lin" valueType="num">
                                      <p:cBhvr>
                                        <p:cTn id="90" dur="500" fill="hold"/>
                                        <p:tgtEl>
                                          <p:spTgt spid="13"/>
                                        </p:tgtEl>
                                        <p:attrNameLst>
                                          <p:attrName>ppt_x</p:attrName>
                                        </p:attrNameLst>
                                      </p:cBhvr>
                                      <p:tavLst>
                                        <p:tav tm="0">
                                          <p:val>
                                            <p:strVal val="#ppt_x"/>
                                          </p:val>
                                        </p:tav>
                                        <p:tav tm="100000">
                                          <p:val>
                                            <p:strVal val="#ppt_x"/>
                                          </p:val>
                                        </p:tav>
                                      </p:tavLst>
                                    </p:anim>
                                    <p:anim calcmode="lin" valueType="num">
                                      <p:cBhvr>
                                        <p:cTn id="91"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1.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0866"/>
          <a:stretch/>
        </p:blipFill>
        <p:spPr bwMode="auto">
          <a:xfrm>
            <a:off x="0" y="-854"/>
            <a:ext cx="12192000" cy="2004235"/>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18"/>
          <p:cNvSpPr txBox="1">
            <a:spLocks noChangeArrowheads="1"/>
          </p:cNvSpPr>
          <p:nvPr/>
        </p:nvSpPr>
        <p:spPr bwMode="gray">
          <a:xfrm>
            <a:off x="5297643" y="876284"/>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微软雅黑" panose="020B0503020204020204" pitchFamily="34" charset="-122"/>
                <a:ea typeface="微软雅黑" panose="020B0503020204020204" pitchFamily="34" charset="-122"/>
              </a:rPr>
              <a:t>标题内容</a:t>
            </a:r>
          </a:p>
        </p:txBody>
      </p:sp>
      <p:cxnSp>
        <p:nvCxnSpPr>
          <p:cNvPr id="4" name="直接连接符​​ 14"/>
          <p:cNvCxnSpPr>
            <a:cxnSpLocks/>
          </p:cNvCxnSpPr>
          <p:nvPr/>
        </p:nvCxnSpPr>
        <p:spPr>
          <a:xfrm>
            <a:off x="0"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14"/>
          <p:cNvCxnSpPr>
            <a:cxnSpLocks/>
          </p:cNvCxnSpPr>
          <p:nvPr/>
        </p:nvCxnSpPr>
        <p:spPr>
          <a:xfrm>
            <a:off x="7667636"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104365" y="2003382"/>
            <a:ext cx="1656184" cy="1656184"/>
          </a:xfrm>
          <a:prstGeom prst="rect">
            <a:avLst/>
          </a:prstGeom>
          <a:blipFill>
            <a:blip r:embed="rId5" cstate="print"/>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376173" y="3742863"/>
            <a:ext cx="1656184" cy="1656184"/>
          </a:xfrm>
          <a:prstGeom prst="rect">
            <a:avLst/>
          </a:prstGeom>
          <a:blipFill>
            <a:blip r:embed="rId6" cstate="print"/>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904565" y="2003381"/>
            <a:ext cx="3672408" cy="3395665"/>
          </a:xfrm>
          <a:prstGeom prst="rect">
            <a:avLst/>
          </a:prstGeom>
          <a:blipFill>
            <a:blip r:embed="rId7"/>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376173" y="2003382"/>
            <a:ext cx="1656184" cy="1656184"/>
            <a:chOff x="1043608" y="1131590"/>
            <a:chExt cx="1656184" cy="1656184"/>
          </a:xfrm>
          <a:solidFill>
            <a:srgbClr val="92D050"/>
          </a:solidFill>
          <a:effectLst>
            <a:outerShdw blurRad="50800" dist="38100" dir="2700000" algn="tl" rotWithShape="0">
              <a:prstClr val="black">
                <a:alpha val="40000"/>
              </a:prstClr>
            </a:outerShdw>
          </a:effectLst>
        </p:grpSpPr>
        <p:sp>
          <p:nvSpPr>
            <p:cNvPr id="10" name="矩形 9"/>
            <p:cNvSpPr/>
            <p:nvPr/>
          </p:nvSpPr>
          <p:spPr>
            <a:xfrm>
              <a:off x="1043608" y="1131590"/>
              <a:ext cx="1656184" cy="16561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347"/>
            <p:cNvSpPr txBox="1"/>
            <p:nvPr/>
          </p:nvSpPr>
          <p:spPr>
            <a:xfrm>
              <a:off x="1316672" y="1851670"/>
              <a:ext cx="1273012" cy="772006"/>
            </a:xfrm>
            <a:prstGeom prst="rect">
              <a:avLst/>
            </a:prstGeom>
            <a:noFill/>
          </p:spPr>
          <p:txBody>
            <a:bodyPr wrap="square" rtlCol="0">
              <a:spAutoFit/>
            </a:bodyPr>
            <a:lstStyle/>
            <a:p>
              <a:pPr>
                <a:spcBef>
                  <a:spcPts val="450"/>
                </a:spcBef>
              </a:pPr>
              <a:r>
                <a:rPr lang="zh-CN" altLang="en-US" sz="1000" dirty="0">
                  <a:solidFill>
                    <a:srgbClr val="395E9D"/>
                  </a:solidFill>
                  <a:latin typeface="微软雅黑" panose="020B0503020204020204" pitchFamily="34" charset="-122"/>
                  <a:ea typeface="微软雅黑" panose="020B0503020204020204" pitchFamily="34" charset="-122"/>
                </a:rPr>
                <a:t>在此处添加文字在此处添加在此处添加文字在此处添加</a:t>
              </a:r>
            </a:p>
            <a:p>
              <a:pPr>
                <a:spcBef>
                  <a:spcPts val="450"/>
                </a:spcBef>
              </a:pPr>
              <a:endParaRPr lang="zh-CN" altLang="en-US" sz="1000" dirty="0">
                <a:solidFill>
                  <a:srgbClr val="395E9D"/>
                </a:solidFill>
                <a:latin typeface="微软雅黑" panose="020B0503020204020204" pitchFamily="34" charset="-122"/>
                <a:ea typeface="微软雅黑" panose="020B0503020204020204" pitchFamily="34" charset="-122"/>
              </a:endParaRPr>
            </a:p>
          </p:txBody>
        </p:sp>
        <p:sp>
          <p:nvSpPr>
            <p:cNvPr id="12" name="文本框 347"/>
            <p:cNvSpPr txBox="1"/>
            <p:nvPr/>
          </p:nvSpPr>
          <p:spPr>
            <a:xfrm>
              <a:off x="1460688" y="1573679"/>
              <a:ext cx="984980" cy="307777"/>
            </a:xfrm>
            <a:prstGeom prst="rect">
              <a:avLst/>
            </a:prstGeom>
            <a:noFill/>
          </p:spPr>
          <p:txBody>
            <a:bodyPr wrap="square" rtlCol="0">
              <a:spAutoFit/>
            </a:bodyPr>
            <a:lstStyle/>
            <a:p>
              <a:pPr>
                <a:spcBef>
                  <a:spcPts val="450"/>
                </a:spcBef>
              </a:pPr>
              <a:r>
                <a:rPr lang="zh-CN" altLang="en-US" sz="1400" dirty="0">
                  <a:solidFill>
                    <a:srgbClr val="395E9D"/>
                  </a:solidFill>
                  <a:latin typeface="微软雅黑" panose="020B0503020204020204" pitchFamily="34" charset="-122"/>
                  <a:ea typeface="微软雅黑" panose="020B0503020204020204" pitchFamily="34" charset="-122"/>
                </a:rPr>
                <a:t>标题内容</a:t>
              </a:r>
            </a:p>
          </p:txBody>
        </p:sp>
      </p:grpSp>
      <p:grpSp>
        <p:nvGrpSpPr>
          <p:cNvPr id="13" name="组合 12"/>
          <p:cNvGrpSpPr/>
          <p:nvPr/>
        </p:nvGrpSpPr>
        <p:grpSpPr>
          <a:xfrm>
            <a:off x="4104365" y="3742863"/>
            <a:ext cx="1656184" cy="1656184"/>
            <a:chOff x="2771800" y="2871071"/>
            <a:chExt cx="1656184" cy="1656184"/>
          </a:xfrm>
          <a:effectLst>
            <a:outerShdw blurRad="50800" dist="38100" dir="2700000" algn="tl" rotWithShape="0">
              <a:prstClr val="black">
                <a:alpha val="40000"/>
              </a:prstClr>
            </a:outerShdw>
          </a:effectLst>
        </p:grpSpPr>
        <p:sp>
          <p:nvSpPr>
            <p:cNvPr id="14" name="矩形 13"/>
            <p:cNvSpPr/>
            <p:nvPr/>
          </p:nvSpPr>
          <p:spPr>
            <a:xfrm>
              <a:off x="2771800" y="2871071"/>
              <a:ext cx="1656184" cy="16561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3013001" y="3193766"/>
              <a:ext cx="1273012" cy="1049997"/>
              <a:chOff x="3013001" y="3193766"/>
              <a:chExt cx="1273012" cy="1049997"/>
            </a:xfrm>
          </p:grpSpPr>
          <p:sp>
            <p:nvSpPr>
              <p:cNvPr id="16" name="文本框 347"/>
              <p:cNvSpPr txBox="1"/>
              <p:nvPr/>
            </p:nvSpPr>
            <p:spPr>
              <a:xfrm>
                <a:off x="3013001" y="3471757"/>
                <a:ext cx="1273012" cy="772006"/>
              </a:xfrm>
              <a:prstGeom prst="rect">
                <a:avLst/>
              </a:prstGeom>
              <a:noFill/>
            </p:spPr>
            <p:txBody>
              <a:bodyPr wrap="square" rtlCol="0">
                <a:spAutoFit/>
              </a:bodyPr>
              <a:lstStyle/>
              <a:p>
                <a:pPr>
                  <a:spcBef>
                    <a:spcPts val="450"/>
                  </a:spcBef>
                </a:pPr>
                <a:r>
                  <a:rPr lang="zh-CN" altLang="en-US" sz="1000" dirty="0">
                    <a:solidFill>
                      <a:srgbClr val="395E9D"/>
                    </a:solidFill>
                    <a:latin typeface="微软雅黑" panose="020B0503020204020204" pitchFamily="34" charset="-122"/>
                    <a:ea typeface="微软雅黑" panose="020B0503020204020204" pitchFamily="34" charset="-122"/>
                  </a:rPr>
                  <a:t>在此处添加文字在此处添加在此处添加文字在此处添加</a:t>
                </a:r>
              </a:p>
              <a:p>
                <a:pPr>
                  <a:spcBef>
                    <a:spcPts val="450"/>
                  </a:spcBef>
                </a:pPr>
                <a:endParaRPr lang="zh-CN" altLang="en-US" sz="1000" dirty="0">
                  <a:solidFill>
                    <a:srgbClr val="395E9D"/>
                  </a:solidFill>
                  <a:latin typeface="微软雅黑" panose="020B0503020204020204" pitchFamily="34" charset="-122"/>
                  <a:ea typeface="微软雅黑" panose="020B0503020204020204" pitchFamily="34" charset="-122"/>
                </a:endParaRPr>
              </a:p>
            </p:txBody>
          </p:sp>
          <p:sp>
            <p:nvSpPr>
              <p:cNvPr id="17" name="文本框 347"/>
              <p:cNvSpPr txBox="1"/>
              <p:nvPr/>
            </p:nvSpPr>
            <p:spPr>
              <a:xfrm>
                <a:off x="3157017" y="3193766"/>
                <a:ext cx="984980" cy="307777"/>
              </a:xfrm>
              <a:prstGeom prst="rect">
                <a:avLst/>
              </a:prstGeom>
              <a:noFill/>
            </p:spPr>
            <p:txBody>
              <a:bodyPr wrap="square" rtlCol="0">
                <a:spAutoFit/>
              </a:bodyPr>
              <a:lstStyle/>
              <a:p>
                <a:pPr>
                  <a:spcBef>
                    <a:spcPts val="450"/>
                  </a:spcBef>
                </a:pPr>
                <a:r>
                  <a:rPr lang="zh-CN" altLang="en-US" sz="1400" dirty="0">
                    <a:solidFill>
                      <a:srgbClr val="395E9D"/>
                    </a:solidFill>
                    <a:latin typeface="微软雅黑" panose="020B0503020204020204" pitchFamily="34" charset="-122"/>
                    <a:ea typeface="微软雅黑" panose="020B0503020204020204" pitchFamily="34" charset="-122"/>
                  </a:rPr>
                  <a:t>标题内容</a:t>
                </a:r>
              </a:p>
            </p:txBody>
          </p:sp>
        </p:grpSp>
      </p:grpSp>
    </p:spTree>
    <p:custDataLst>
      <p:tags r:id="rId1"/>
    </p:custDataLst>
    <p:extLst>
      <p:ext uri="{BB962C8B-B14F-4D97-AF65-F5344CB8AC3E}">
        <p14:creationId xmlns:p14="http://schemas.microsoft.com/office/powerpoint/2010/main" val="1946531275"/>
      </p:ext>
    </p:extLst>
  </p:cSld>
  <p:clrMapOvr>
    <a:masterClrMapping/>
  </p:clrMapOvr>
  <mc:AlternateContent xmlns:mc="http://schemas.openxmlformats.org/markup-compatibility/2006">
    <mc:Choice xmlns:p14="http://schemas.microsoft.com/office/powerpoint/2010/main" Requires="p14">
      <p:transition spd="slow" p14:dur="2000" advTm="2808"/>
    </mc:Choice>
    <mc:Fallback>
      <p:transition spd="slow" advTm="28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0-#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 presetClass="entr" presetSubtype="1"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0-#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2" descr="C:\Users\Administrator\Desktop\未标题-1.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0866"/>
          <a:stretch/>
        </p:blipFill>
        <p:spPr bwMode="auto">
          <a:xfrm>
            <a:off x="0" y="-1"/>
            <a:ext cx="12192000" cy="2004235"/>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7"/>
          <p:cNvSpPr/>
          <p:nvPr/>
        </p:nvSpPr>
        <p:spPr>
          <a:xfrm>
            <a:off x="5276845" y="1132210"/>
            <a:ext cx="1714512" cy="769441"/>
          </a:xfrm>
          <a:prstGeom prst="rect">
            <a:avLst/>
          </a:prstGeom>
        </p:spPr>
        <p:txBody>
          <a:bodyPr wrap="square">
            <a:spAutoFit/>
          </a:bodyPr>
          <a:lstStyle/>
          <a:p>
            <a:pPr marL="0" marR="0" lvl="0" indent="0" defTabSz="934242" eaLnBrk="1" fontAlgn="auto" latinLnBrk="0" hangingPunct="1">
              <a:lnSpc>
                <a:spcPct val="100000"/>
              </a:lnSpc>
              <a:spcBef>
                <a:spcPts val="0"/>
              </a:spcBef>
              <a:spcAft>
                <a:spcPts val="0"/>
              </a:spcAft>
              <a:buClrTx/>
              <a:buSzTx/>
              <a:buFontTx/>
              <a:buNone/>
              <a:tabLst/>
              <a:defRPr/>
            </a:pPr>
            <a:r>
              <a:rPr kumimoji="0" lang="zh-CN" altLang="en-US" sz="4400" b="1" i="0" u="none" strike="noStrike" kern="0" cap="none" spc="0" normalizeH="0" baseline="0" noProof="0" dirty="0">
                <a:ln>
                  <a:noFill/>
                </a:ln>
                <a:solidFill>
                  <a:schemeClr val="bg1"/>
                </a:solidFill>
                <a:effectLst/>
                <a:uLnTx/>
                <a:uFillTx/>
                <a:latin typeface="+mj-ea"/>
                <a:ea typeface="+mj-ea"/>
              </a:rPr>
              <a:t>目  录</a:t>
            </a:r>
          </a:p>
        </p:txBody>
      </p:sp>
      <p:sp>
        <p:nvSpPr>
          <p:cNvPr id="29" name="Rectangle 4"/>
          <p:cNvSpPr txBox="1">
            <a:spLocks noChangeArrowheads="1"/>
          </p:cNvSpPr>
          <p:nvPr/>
        </p:nvSpPr>
        <p:spPr bwMode="auto">
          <a:xfrm>
            <a:off x="5447872" y="1856115"/>
            <a:ext cx="137245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b="0" kern="0" dirty="0">
                <a:latin typeface="方正粗倩简体" pitchFamily="65" charset="-122"/>
                <a:ea typeface="方正粗倩简体" pitchFamily="65" charset="-122"/>
              </a:rPr>
              <a:t>CATALOG</a:t>
            </a:r>
            <a:endParaRPr kumimoji="0" lang="zh-CN" altLang="en-US" b="0" i="0" u="none" strike="noStrike" kern="0" cap="none" spc="0" normalizeH="0" baseline="0" noProof="0" dirty="0">
              <a:ln>
                <a:noFill/>
              </a:ln>
              <a:effectLst/>
              <a:uLnTx/>
              <a:uFillTx/>
              <a:latin typeface="方正粗倩简体" pitchFamily="65" charset="-122"/>
              <a:ea typeface="方正粗倩简体" pitchFamily="65" charset="-122"/>
            </a:endParaRPr>
          </a:p>
        </p:txBody>
      </p:sp>
      <p:grpSp>
        <p:nvGrpSpPr>
          <p:cNvPr id="50" name="组合 49"/>
          <p:cNvGrpSpPr/>
          <p:nvPr/>
        </p:nvGrpSpPr>
        <p:grpSpPr>
          <a:xfrm>
            <a:off x="2388614" y="2781910"/>
            <a:ext cx="1893688" cy="1606682"/>
            <a:chOff x="1881842" y="2656049"/>
            <a:chExt cx="2397222" cy="2093640"/>
          </a:xfrm>
          <a:solidFill>
            <a:srgbClr val="223B7E"/>
          </a:solidFill>
        </p:grpSpPr>
        <p:grpSp>
          <p:nvGrpSpPr>
            <p:cNvPr id="51" name="组合 91"/>
            <p:cNvGrpSpPr/>
            <p:nvPr/>
          </p:nvGrpSpPr>
          <p:grpSpPr>
            <a:xfrm>
              <a:off x="1881842" y="2656049"/>
              <a:ext cx="2397222" cy="2093640"/>
              <a:chOff x="1511944" y="2420246"/>
              <a:chExt cx="2627152" cy="2294453"/>
            </a:xfrm>
            <a:grpFill/>
            <a:effectLst>
              <a:outerShdw blurRad="203200" dist="38100" dir="3780000" sx="103000" sy="103000" algn="t" rotWithShape="0">
                <a:prstClr val="black">
                  <a:alpha val="25000"/>
                </a:prstClr>
              </a:outerShdw>
            </a:effectLst>
          </p:grpSpPr>
          <p:sp>
            <p:nvSpPr>
              <p:cNvPr id="54"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p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grpSp>
        <p:sp>
          <p:nvSpPr>
            <p:cNvPr id="52" name="Freeform 7"/>
            <p:cNvSpPr>
              <a:spLocks/>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53" name="TextBox 56"/>
            <p:cNvSpPr txBox="1"/>
            <p:nvPr/>
          </p:nvSpPr>
          <p:spPr>
            <a:xfrm>
              <a:off x="2685948" y="3334302"/>
              <a:ext cx="1010287" cy="711423"/>
            </a:xfrm>
            <a:prstGeom prst="rect">
              <a:avLst/>
            </a:prstGeom>
            <a:noFill/>
          </p:spPr>
          <p:txBody>
            <a:bodyPr wrap="square" rtlCol="0">
              <a:spAutoFit/>
            </a:bodyPr>
            <a:lstStyle/>
            <a:p>
              <a:r>
                <a:rPr lang="en-US" altLang="zh-CN" sz="3600" b="1" dirty="0">
                  <a:solidFill>
                    <a:srgbClr val="223B7E"/>
                  </a:solidFill>
                  <a:latin typeface="DFGothic-EB" panose="02010609010101010101" pitchFamily="1" charset="-128"/>
                  <a:ea typeface="DFGothic-EB" panose="02010609010101010101" pitchFamily="1" charset="-128"/>
                </a:rPr>
                <a:t>01</a:t>
              </a:r>
              <a:endParaRPr lang="zh-CN" altLang="en-US" sz="3600" b="1" dirty="0">
                <a:solidFill>
                  <a:srgbClr val="223B7E"/>
                </a:solidFill>
                <a:latin typeface="DFGothic-EB" panose="02010609010101010101" pitchFamily="1" charset="-128"/>
                <a:ea typeface="DFGothic-EB" panose="02010609010101010101" pitchFamily="1" charset="-128"/>
              </a:endParaRPr>
            </a:p>
          </p:txBody>
        </p:sp>
      </p:grpSp>
      <p:grpSp>
        <p:nvGrpSpPr>
          <p:cNvPr id="56" name="组合 55"/>
          <p:cNvGrpSpPr/>
          <p:nvPr/>
        </p:nvGrpSpPr>
        <p:grpSpPr>
          <a:xfrm>
            <a:off x="3870333" y="3602281"/>
            <a:ext cx="1876158" cy="1590921"/>
            <a:chOff x="3721944" y="3702869"/>
            <a:chExt cx="2397222" cy="2093640"/>
          </a:xfrm>
          <a:solidFill>
            <a:schemeClr val="bg1"/>
          </a:solidFill>
        </p:grpSpPr>
        <p:grpSp>
          <p:nvGrpSpPr>
            <p:cNvPr id="57" name="组合 97"/>
            <p:cNvGrpSpPr/>
            <p:nvPr/>
          </p:nvGrpSpPr>
          <p:grpSpPr>
            <a:xfrm>
              <a:off x="3721944" y="3702869"/>
              <a:ext cx="2397222" cy="2093640"/>
              <a:chOff x="3721944" y="3702869"/>
              <a:chExt cx="2397222" cy="2093640"/>
            </a:xfrm>
            <a:grpFill/>
          </p:grpSpPr>
          <p:grpSp>
            <p:nvGrpSpPr>
              <p:cNvPr id="59" name="组合 99"/>
              <p:cNvGrpSpPr/>
              <p:nvPr/>
            </p:nvGrpSpPr>
            <p:grpSpPr>
              <a:xfrm>
                <a:off x="3721944" y="3702869"/>
                <a:ext cx="2397222" cy="2093640"/>
                <a:chOff x="1511944" y="2420246"/>
                <a:chExt cx="2627152" cy="2294453"/>
              </a:xfrm>
              <a:grpFill/>
              <a:effectLst>
                <a:outerShdw blurRad="203200" dist="38100" dir="3780000" sx="103000" sy="103000" algn="t" rotWithShape="0">
                  <a:prstClr val="black">
                    <a:alpha val="25000"/>
                  </a:prstClr>
                </a:outerShdw>
              </a:effectLst>
            </p:grpSpPr>
            <p:sp>
              <p:nvSpPr>
                <p:cNvPr id="61"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p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b="1" dirty="0">
                    <a:solidFill>
                      <a:srgbClr val="223B7E"/>
                    </a:solidFill>
                  </a:endParaRPr>
                </a:p>
              </p:txBody>
            </p:sp>
            <p:sp>
              <p:nvSpPr>
                <p:cNvPr id="62"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p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b="1">
                    <a:solidFill>
                      <a:srgbClr val="223B7E"/>
                    </a:solidFill>
                  </a:endParaRPr>
                </a:p>
              </p:txBody>
            </p:sp>
          </p:grpSp>
          <p:sp>
            <p:nvSpPr>
              <p:cNvPr id="60" name="Freeform 7"/>
              <p:cNvSpPr>
                <a:spLocks/>
              </p:cNvSpPr>
              <p:nvPr/>
            </p:nvSpPr>
            <p:spPr bwMode="auto">
              <a:xfrm>
                <a:off x="3984945" y="3946818"/>
                <a:ext cx="1773860" cy="1540628"/>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grp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b="1">
                  <a:solidFill>
                    <a:srgbClr val="223B7E"/>
                  </a:solidFill>
                </a:endParaRPr>
              </a:p>
            </p:txBody>
          </p:sp>
        </p:grpSp>
        <p:sp>
          <p:nvSpPr>
            <p:cNvPr id="58" name="TextBox 61"/>
            <p:cNvSpPr txBox="1"/>
            <p:nvPr/>
          </p:nvSpPr>
          <p:spPr>
            <a:xfrm>
              <a:off x="4539137" y="4380484"/>
              <a:ext cx="1010287" cy="761065"/>
            </a:xfrm>
            <a:prstGeom prst="rect">
              <a:avLst/>
            </a:prstGeom>
            <a:grpFill/>
          </p:spPr>
          <p:txBody>
            <a:bodyPr wrap="square" rtlCol="0">
              <a:spAutoFit/>
            </a:bodyPr>
            <a:lstStyle/>
            <a:p>
              <a:r>
                <a:rPr lang="en-US" altLang="zh-CN" sz="3600" b="1" dirty="0">
                  <a:solidFill>
                    <a:srgbClr val="223B7E"/>
                  </a:solidFill>
                  <a:latin typeface="DFGothic-EB" panose="02010609010101010101" pitchFamily="1" charset="-128"/>
                  <a:ea typeface="DFGothic-EB" panose="02010609010101010101" pitchFamily="1" charset="-128"/>
                </a:rPr>
                <a:t>02</a:t>
              </a:r>
              <a:endParaRPr lang="zh-CN" altLang="en-US" sz="3600" b="1" dirty="0">
                <a:solidFill>
                  <a:srgbClr val="223B7E"/>
                </a:solidFill>
                <a:latin typeface="DFGothic-EB" panose="02010609010101010101" pitchFamily="1" charset="-128"/>
                <a:ea typeface="DFGothic-EB" panose="02010609010101010101" pitchFamily="1" charset="-128"/>
              </a:endParaRPr>
            </a:p>
          </p:txBody>
        </p:sp>
      </p:grpSp>
      <p:grpSp>
        <p:nvGrpSpPr>
          <p:cNvPr id="43" name="组合 42"/>
          <p:cNvGrpSpPr/>
          <p:nvPr/>
        </p:nvGrpSpPr>
        <p:grpSpPr>
          <a:xfrm>
            <a:off x="5337948" y="2759243"/>
            <a:ext cx="1894291" cy="1615587"/>
            <a:chOff x="5553262" y="2638733"/>
            <a:chExt cx="2397222" cy="2093640"/>
          </a:xfrm>
          <a:solidFill>
            <a:srgbClr val="223B7E"/>
          </a:solidFill>
        </p:grpSpPr>
        <p:grpSp>
          <p:nvGrpSpPr>
            <p:cNvPr id="44" name="组合 84"/>
            <p:cNvGrpSpPr/>
            <p:nvPr/>
          </p:nvGrpSpPr>
          <p:grpSpPr>
            <a:xfrm>
              <a:off x="5553262" y="2638733"/>
              <a:ext cx="2397222" cy="2093640"/>
              <a:chOff x="5553262" y="2638733"/>
              <a:chExt cx="2397222" cy="2093640"/>
            </a:xfrm>
            <a:grpFill/>
          </p:grpSpPr>
          <p:grpSp>
            <p:nvGrpSpPr>
              <p:cNvPr id="46" name="组合 86"/>
              <p:cNvGrpSpPr/>
              <p:nvPr/>
            </p:nvGrpSpPr>
            <p:grpSpPr>
              <a:xfrm>
                <a:off x="5553262" y="2638733"/>
                <a:ext cx="2397222" cy="2093640"/>
                <a:chOff x="1511944" y="2420246"/>
                <a:chExt cx="2627152" cy="2294453"/>
              </a:xfrm>
              <a:grpFill/>
              <a:effectLst>
                <a:outerShdw blurRad="203200" dist="38100" dir="3780000" sx="103000" sy="103000" algn="t" rotWithShape="0">
                  <a:prstClr val="black">
                    <a:alpha val="25000"/>
                  </a:prstClr>
                </a:outerShdw>
              </a:effectLst>
            </p:grpSpPr>
            <p:sp>
              <p:nvSpPr>
                <p:cNvPr id="48"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p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grpSp>
          <p:sp>
            <p:nvSpPr>
              <p:cNvPr id="47" name="Freeform 7"/>
              <p:cNvSpPr>
                <a:spLocks/>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grpSp>
        <p:sp>
          <p:nvSpPr>
            <p:cNvPr id="45" name="TextBox 48"/>
            <p:cNvSpPr txBox="1"/>
            <p:nvPr/>
          </p:nvSpPr>
          <p:spPr>
            <a:xfrm>
              <a:off x="6282140" y="3328365"/>
              <a:ext cx="1010288" cy="747218"/>
            </a:xfrm>
            <a:prstGeom prst="rect">
              <a:avLst/>
            </a:prstGeom>
            <a:noFill/>
          </p:spPr>
          <p:txBody>
            <a:bodyPr wrap="square" rtlCol="0">
              <a:spAutoFit/>
            </a:bodyPr>
            <a:lstStyle/>
            <a:p>
              <a:r>
                <a:rPr lang="en-US" altLang="zh-CN" sz="3600" b="1" dirty="0">
                  <a:solidFill>
                    <a:srgbClr val="223B7E"/>
                  </a:solidFill>
                  <a:latin typeface="DFGothic-EB" panose="02010609010101010101" pitchFamily="1" charset="-128"/>
                  <a:ea typeface="DFGothic-EB" panose="02010609010101010101" pitchFamily="1" charset="-128"/>
                </a:rPr>
                <a:t>03</a:t>
              </a:r>
              <a:endParaRPr lang="zh-CN" altLang="en-US" sz="3600" b="1" dirty="0">
                <a:solidFill>
                  <a:srgbClr val="223B7E"/>
                </a:solidFill>
                <a:latin typeface="DFGothic-EB" panose="02010609010101010101" pitchFamily="1" charset="-128"/>
                <a:ea typeface="DFGothic-EB" panose="02010609010101010101" pitchFamily="1" charset="-128"/>
              </a:endParaRPr>
            </a:p>
          </p:txBody>
        </p:sp>
      </p:grpSp>
      <p:grpSp>
        <p:nvGrpSpPr>
          <p:cNvPr id="63" name="组合 62"/>
          <p:cNvGrpSpPr/>
          <p:nvPr/>
        </p:nvGrpSpPr>
        <p:grpSpPr>
          <a:xfrm>
            <a:off x="6805629" y="3594746"/>
            <a:ext cx="1882250" cy="1623556"/>
            <a:chOff x="7388330" y="3692384"/>
            <a:chExt cx="2397222" cy="2093640"/>
          </a:xfrm>
          <a:solidFill>
            <a:srgbClr val="223B7E"/>
          </a:solidFill>
        </p:grpSpPr>
        <p:grpSp>
          <p:nvGrpSpPr>
            <p:cNvPr id="64" name="组合 104"/>
            <p:cNvGrpSpPr/>
            <p:nvPr/>
          </p:nvGrpSpPr>
          <p:grpSpPr>
            <a:xfrm>
              <a:off x="7388330" y="3692384"/>
              <a:ext cx="2397222" cy="2093640"/>
              <a:chOff x="7388330" y="3692384"/>
              <a:chExt cx="2397222" cy="2093640"/>
            </a:xfrm>
            <a:grpFill/>
          </p:grpSpPr>
          <p:grpSp>
            <p:nvGrpSpPr>
              <p:cNvPr id="66" name="组合 106"/>
              <p:cNvGrpSpPr/>
              <p:nvPr/>
            </p:nvGrpSpPr>
            <p:grpSpPr>
              <a:xfrm>
                <a:off x="7388330" y="3692384"/>
                <a:ext cx="2397222" cy="2093640"/>
                <a:chOff x="1511944" y="2420246"/>
                <a:chExt cx="2627152" cy="2294453"/>
              </a:xfrm>
              <a:grpFill/>
              <a:effectLst>
                <a:outerShdw blurRad="203200" dist="38100" dir="3780000" sx="103000" sy="103000" algn="t" rotWithShape="0">
                  <a:prstClr val="black">
                    <a:alpha val="25000"/>
                  </a:prstClr>
                </a:outerShdw>
              </a:effectLst>
            </p:grpSpPr>
            <p:sp>
              <p:nvSpPr>
                <p:cNvPr id="68"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p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grpSp>
          <p:sp>
            <p:nvSpPr>
              <p:cNvPr id="67" name="Freeform 7"/>
              <p:cNvSpPr>
                <a:spLocks/>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grpSp>
        <p:sp>
          <p:nvSpPr>
            <p:cNvPr id="65" name="TextBox 68"/>
            <p:cNvSpPr txBox="1"/>
            <p:nvPr/>
          </p:nvSpPr>
          <p:spPr>
            <a:xfrm>
              <a:off x="8142973" y="4297055"/>
              <a:ext cx="1010287" cy="753994"/>
            </a:xfrm>
            <a:prstGeom prst="rect">
              <a:avLst/>
            </a:prstGeom>
            <a:noFill/>
          </p:spPr>
          <p:txBody>
            <a:bodyPr wrap="square" rtlCol="0">
              <a:spAutoFit/>
            </a:bodyPr>
            <a:lstStyle/>
            <a:p>
              <a:r>
                <a:rPr lang="en-US" altLang="zh-CN" sz="3600" b="1" dirty="0">
                  <a:solidFill>
                    <a:srgbClr val="223B7E"/>
                  </a:solidFill>
                  <a:latin typeface="DFGothic-EB" panose="02010609010101010101" pitchFamily="1" charset="-128"/>
                  <a:ea typeface="DFGothic-EB" panose="02010609010101010101" pitchFamily="1" charset="-128"/>
                </a:rPr>
                <a:t>04</a:t>
              </a:r>
              <a:endParaRPr lang="zh-CN" altLang="en-US" sz="3600" b="1" dirty="0">
                <a:solidFill>
                  <a:srgbClr val="223B7E"/>
                </a:solidFill>
                <a:latin typeface="DFGothic-EB" panose="02010609010101010101" pitchFamily="1" charset="-128"/>
                <a:ea typeface="DFGothic-EB" panose="02010609010101010101" pitchFamily="1" charset="-128"/>
              </a:endParaRPr>
            </a:p>
          </p:txBody>
        </p:sp>
      </p:grpSp>
      <p:grpSp>
        <p:nvGrpSpPr>
          <p:cNvPr id="70" name="组合 69"/>
          <p:cNvGrpSpPr/>
          <p:nvPr/>
        </p:nvGrpSpPr>
        <p:grpSpPr>
          <a:xfrm>
            <a:off x="2644084" y="4508030"/>
            <a:ext cx="1438549" cy="533109"/>
            <a:chOff x="2317720" y="4927865"/>
            <a:chExt cx="1548434" cy="821054"/>
          </a:xfrm>
        </p:grpSpPr>
        <p:sp>
          <p:nvSpPr>
            <p:cNvPr id="71" name="TextBox 74"/>
            <p:cNvSpPr txBox="1"/>
            <p:nvPr/>
          </p:nvSpPr>
          <p:spPr>
            <a:xfrm>
              <a:off x="2328257" y="4927865"/>
              <a:ext cx="1537897" cy="521415"/>
            </a:xfrm>
            <a:prstGeom prst="rect">
              <a:avLst/>
            </a:prstGeom>
            <a:noFill/>
          </p:spPr>
          <p:txBody>
            <a:bodyPr wrap="square" rtlCol="0">
              <a:spAutoFit/>
            </a:bodyPr>
            <a:lstStyle/>
            <a:p>
              <a:r>
                <a:rPr lang="zh-CN" altLang="en-US" sz="1600" dirty="0">
                  <a:solidFill>
                    <a:schemeClr val="bg1"/>
                  </a:solidFill>
                  <a:latin typeface="方正粗倩简体" pitchFamily="65" charset="-122"/>
                  <a:ea typeface="方正粗倩简体" pitchFamily="65" charset="-122"/>
                </a:rPr>
                <a:t>工作汇报</a:t>
              </a:r>
            </a:p>
          </p:txBody>
        </p:sp>
        <p:sp>
          <p:nvSpPr>
            <p:cNvPr id="72" name="TextBox 75"/>
            <p:cNvSpPr txBox="1"/>
            <p:nvPr/>
          </p:nvSpPr>
          <p:spPr>
            <a:xfrm>
              <a:off x="2317720" y="5322306"/>
              <a:ext cx="1469875" cy="426613"/>
            </a:xfrm>
            <a:prstGeom prst="rect">
              <a:avLst/>
            </a:prstGeom>
            <a:noFill/>
          </p:spPr>
          <p:txBody>
            <a:bodyPr wrap="square" rtlCol="0">
              <a:spAutoFit/>
            </a:bodyPr>
            <a:lstStyle/>
            <a:p>
              <a:r>
                <a:rPr lang="en-US" altLang="zh-CN" sz="1200" dirty="0">
                  <a:solidFill>
                    <a:schemeClr val="bg1"/>
                  </a:solidFill>
                  <a:latin typeface="方正粗倩简体" pitchFamily="65" charset="-122"/>
                  <a:ea typeface="方正粗倩简体" pitchFamily="65" charset="-122"/>
                </a:rPr>
                <a:t>WORKREPORT</a:t>
              </a:r>
              <a:endParaRPr lang="zh-CN" altLang="en-US" sz="1200" dirty="0">
                <a:solidFill>
                  <a:schemeClr val="bg1"/>
                </a:solidFill>
                <a:latin typeface="方正粗倩简体" pitchFamily="65" charset="-122"/>
                <a:ea typeface="方正粗倩简体" pitchFamily="65" charset="-122"/>
              </a:endParaRPr>
            </a:p>
          </p:txBody>
        </p:sp>
      </p:grpSp>
      <p:grpSp>
        <p:nvGrpSpPr>
          <p:cNvPr id="73" name="组合 72"/>
          <p:cNvGrpSpPr/>
          <p:nvPr/>
        </p:nvGrpSpPr>
        <p:grpSpPr>
          <a:xfrm>
            <a:off x="4192810" y="3018120"/>
            <a:ext cx="1546774" cy="543955"/>
            <a:chOff x="4172492" y="2700437"/>
            <a:chExt cx="1612363" cy="837757"/>
          </a:xfrm>
        </p:grpSpPr>
        <p:sp>
          <p:nvSpPr>
            <p:cNvPr id="74" name="TextBox 77"/>
            <p:cNvSpPr txBox="1"/>
            <p:nvPr/>
          </p:nvSpPr>
          <p:spPr>
            <a:xfrm>
              <a:off x="4246958" y="2700437"/>
              <a:ext cx="1537897" cy="521415"/>
            </a:xfrm>
            <a:prstGeom prst="rect">
              <a:avLst/>
            </a:prstGeom>
            <a:noFill/>
          </p:spPr>
          <p:txBody>
            <a:bodyPr wrap="square" rtlCol="0">
              <a:spAutoFit/>
            </a:bodyPr>
            <a:lstStyle/>
            <a:p>
              <a:r>
                <a:rPr lang="zh-CN" altLang="en-US" sz="1600" dirty="0">
                  <a:solidFill>
                    <a:schemeClr val="bg1"/>
                  </a:solidFill>
                  <a:latin typeface="方正粗倩简体" pitchFamily="65" charset="-122"/>
                  <a:ea typeface="方正粗倩简体" pitchFamily="65" charset="-122"/>
                </a:rPr>
                <a:t>完成情况</a:t>
              </a:r>
            </a:p>
          </p:txBody>
        </p:sp>
        <p:sp>
          <p:nvSpPr>
            <p:cNvPr id="75" name="TextBox 78"/>
            <p:cNvSpPr txBox="1"/>
            <p:nvPr/>
          </p:nvSpPr>
          <p:spPr>
            <a:xfrm>
              <a:off x="4172492" y="3111581"/>
              <a:ext cx="1448874" cy="426613"/>
            </a:xfrm>
            <a:prstGeom prst="rect">
              <a:avLst/>
            </a:prstGeom>
            <a:noFill/>
          </p:spPr>
          <p:txBody>
            <a:bodyPr wrap="square" rtlCol="0">
              <a:spAutoFit/>
            </a:bodyPr>
            <a:lstStyle/>
            <a:p>
              <a:r>
                <a:rPr lang="en-US" altLang="zh-CN" sz="1200" dirty="0">
                  <a:solidFill>
                    <a:schemeClr val="bg1"/>
                  </a:solidFill>
                  <a:latin typeface="方正粗倩简体" pitchFamily="65" charset="-122"/>
                  <a:ea typeface="方正粗倩简体" pitchFamily="65" charset="-122"/>
                </a:rPr>
                <a:t>WORKREPORT</a:t>
              </a:r>
              <a:endParaRPr lang="zh-CN" altLang="en-US" sz="1200" dirty="0">
                <a:solidFill>
                  <a:schemeClr val="bg1"/>
                </a:solidFill>
                <a:latin typeface="方正粗倩简体" pitchFamily="65" charset="-122"/>
                <a:ea typeface="方正粗倩简体" pitchFamily="65" charset="-122"/>
              </a:endParaRPr>
            </a:p>
          </p:txBody>
        </p:sp>
      </p:grpSp>
      <p:grpSp>
        <p:nvGrpSpPr>
          <p:cNvPr id="76" name="组合 75"/>
          <p:cNvGrpSpPr/>
          <p:nvPr/>
        </p:nvGrpSpPr>
        <p:grpSpPr>
          <a:xfrm>
            <a:off x="5748681" y="4502784"/>
            <a:ext cx="1375515" cy="543600"/>
            <a:chOff x="5982926" y="4927865"/>
            <a:chExt cx="1558510" cy="837210"/>
          </a:xfrm>
        </p:grpSpPr>
        <p:sp>
          <p:nvSpPr>
            <p:cNvPr id="77" name="TextBox 80"/>
            <p:cNvSpPr txBox="1"/>
            <p:nvPr/>
          </p:nvSpPr>
          <p:spPr>
            <a:xfrm>
              <a:off x="5982926" y="4927865"/>
              <a:ext cx="1537897" cy="521414"/>
            </a:xfrm>
            <a:prstGeom prst="rect">
              <a:avLst/>
            </a:prstGeom>
            <a:noFill/>
          </p:spPr>
          <p:txBody>
            <a:bodyPr wrap="square" rtlCol="0">
              <a:spAutoFit/>
            </a:bodyPr>
            <a:lstStyle/>
            <a:p>
              <a:r>
                <a:rPr lang="zh-CN" altLang="en-US" sz="1600" dirty="0">
                  <a:solidFill>
                    <a:schemeClr val="bg1"/>
                  </a:solidFill>
                  <a:latin typeface="方正粗倩简体" pitchFamily="65" charset="-122"/>
                  <a:ea typeface="方正粗倩简体" pitchFamily="65" charset="-122"/>
                </a:rPr>
                <a:t>成果展示</a:t>
              </a:r>
            </a:p>
          </p:txBody>
        </p:sp>
        <p:sp>
          <p:nvSpPr>
            <p:cNvPr id="78" name="TextBox 81"/>
            <p:cNvSpPr txBox="1"/>
            <p:nvPr/>
          </p:nvSpPr>
          <p:spPr>
            <a:xfrm>
              <a:off x="5982927" y="5338463"/>
              <a:ext cx="1558509" cy="426612"/>
            </a:xfrm>
            <a:prstGeom prst="rect">
              <a:avLst/>
            </a:prstGeom>
            <a:noFill/>
          </p:spPr>
          <p:txBody>
            <a:bodyPr wrap="square" rtlCol="0">
              <a:spAutoFit/>
            </a:bodyPr>
            <a:lstStyle/>
            <a:p>
              <a:r>
                <a:rPr lang="en-US" altLang="zh-CN" sz="1200" dirty="0">
                  <a:solidFill>
                    <a:schemeClr val="bg1"/>
                  </a:solidFill>
                  <a:latin typeface="方正粗倩简体" pitchFamily="65" charset="-122"/>
                  <a:ea typeface="方正粗倩简体" pitchFamily="65" charset="-122"/>
                </a:rPr>
                <a:t>WORKREPORT</a:t>
              </a:r>
              <a:endParaRPr lang="zh-CN" altLang="en-US" sz="1200" dirty="0">
                <a:solidFill>
                  <a:schemeClr val="bg1"/>
                </a:solidFill>
                <a:latin typeface="方正粗倩简体" pitchFamily="65" charset="-122"/>
                <a:ea typeface="方正粗倩简体" pitchFamily="65" charset="-122"/>
              </a:endParaRPr>
            </a:p>
          </p:txBody>
        </p:sp>
      </p:grpSp>
      <p:grpSp>
        <p:nvGrpSpPr>
          <p:cNvPr id="79" name="组合 78"/>
          <p:cNvGrpSpPr/>
          <p:nvPr/>
        </p:nvGrpSpPr>
        <p:grpSpPr>
          <a:xfrm>
            <a:off x="7142307" y="3028193"/>
            <a:ext cx="1456620" cy="523809"/>
            <a:chOff x="7839376" y="2731463"/>
            <a:chExt cx="1537897" cy="806730"/>
          </a:xfrm>
        </p:grpSpPr>
        <p:sp>
          <p:nvSpPr>
            <p:cNvPr id="80" name="TextBox 83"/>
            <p:cNvSpPr txBox="1"/>
            <p:nvPr/>
          </p:nvSpPr>
          <p:spPr>
            <a:xfrm>
              <a:off x="7839376" y="2731463"/>
              <a:ext cx="1537897" cy="521415"/>
            </a:xfrm>
            <a:prstGeom prst="rect">
              <a:avLst/>
            </a:prstGeom>
            <a:noFill/>
          </p:spPr>
          <p:txBody>
            <a:bodyPr wrap="square" rtlCol="0">
              <a:spAutoFit/>
            </a:bodyPr>
            <a:lstStyle/>
            <a:p>
              <a:r>
                <a:rPr lang="zh-CN" altLang="en-US" sz="1600" dirty="0">
                  <a:solidFill>
                    <a:schemeClr val="bg1"/>
                  </a:solidFill>
                  <a:latin typeface="方正粗倩简体" pitchFamily="65" charset="-122"/>
                  <a:ea typeface="方正粗倩简体" pitchFamily="65" charset="-122"/>
                </a:rPr>
                <a:t>工作不足</a:t>
              </a:r>
            </a:p>
          </p:txBody>
        </p:sp>
        <p:sp>
          <p:nvSpPr>
            <p:cNvPr id="81" name="TextBox 84"/>
            <p:cNvSpPr txBox="1"/>
            <p:nvPr/>
          </p:nvSpPr>
          <p:spPr>
            <a:xfrm>
              <a:off x="7868793" y="3111581"/>
              <a:ext cx="1365315" cy="426612"/>
            </a:xfrm>
            <a:prstGeom prst="rect">
              <a:avLst/>
            </a:prstGeom>
            <a:noFill/>
          </p:spPr>
          <p:txBody>
            <a:bodyPr wrap="square" rtlCol="0">
              <a:spAutoFit/>
            </a:bodyPr>
            <a:lstStyle/>
            <a:p>
              <a:r>
                <a:rPr lang="en-US" altLang="zh-CN" sz="1200" dirty="0">
                  <a:solidFill>
                    <a:schemeClr val="bg1"/>
                  </a:solidFill>
                  <a:latin typeface="方正粗倩简体" pitchFamily="65" charset="-122"/>
                  <a:ea typeface="方正粗倩简体" pitchFamily="65" charset="-122"/>
                </a:rPr>
                <a:t>WORKREPORT</a:t>
              </a:r>
              <a:endParaRPr lang="zh-CN" altLang="en-US" sz="1200" dirty="0">
                <a:solidFill>
                  <a:schemeClr val="bg1"/>
                </a:solidFill>
                <a:latin typeface="方正粗倩简体" pitchFamily="65" charset="-122"/>
                <a:ea typeface="方正粗倩简体" pitchFamily="65" charset="-122"/>
              </a:endParaRPr>
            </a:p>
          </p:txBody>
        </p:sp>
      </p:grpSp>
      <p:grpSp>
        <p:nvGrpSpPr>
          <p:cNvPr id="82" name="组合 81"/>
          <p:cNvGrpSpPr/>
          <p:nvPr/>
        </p:nvGrpSpPr>
        <p:grpSpPr>
          <a:xfrm>
            <a:off x="8752285" y="4519277"/>
            <a:ext cx="1357322" cy="510615"/>
            <a:chOff x="9752962" y="4978665"/>
            <a:chExt cx="1537897" cy="786411"/>
          </a:xfrm>
        </p:grpSpPr>
        <p:sp>
          <p:nvSpPr>
            <p:cNvPr id="83" name="TextBox 86"/>
            <p:cNvSpPr txBox="1"/>
            <p:nvPr/>
          </p:nvSpPr>
          <p:spPr>
            <a:xfrm>
              <a:off x="9752962" y="4978665"/>
              <a:ext cx="1537897" cy="521416"/>
            </a:xfrm>
            <a:prstGeom prst="rect">
              <a:avLst/>
            </a:prstGeom>
            <a:noFill/>
          </p:spPr>
          <p:txBody>
            <a:bodyPr wrap="square" rtlCol="0">
              <a:spAutoFit/>
            </a:bodyPr>
            <a:lstStyle/>
            <a:p>
              <a:r>
                <a:rPr lang="zh-CN" altLang="en-US" sz="1600" dirty="0">
                  <a:solidFill>
                    <a:schemeClr val="bg1"/>
                  </a:solidFill>
                  <a:latin typeface="方正粗倩简体" pitchFamily="65" charset="-122"/>
                  <a:ea typeface="方正粗倩简体" pitchFamily="65" charset="-122"/>
                </a:rPr>
                <a:t>明年计划</a:t>
              </a:r>
            </a:p>
          </p:txBody>
        </p:sp>
        <p:sp>
          <p:nvSpPr>
            <p:cNvPr id="84" name="TextBox 87"/>
            <p:cNvSpPr txBox="1"/>
            <p:nvPr/>
          </p:nvSpPr>
          <p:spPr>
            <a:xfrm>
              <a:off x="9752962" y="5338463"/>
              <a:ext cx="1537896" cy="426613"/>
            </a:xfrm>
            <a:prstGeom prst="rect">
              <a:avLst/>
            </a:prstGeom>
            <a:noFill/>
          </p:spPr>
          <p:txBody>
            <a:bodyPr wrap="square" rtlCol="0">
              <a:spAutoFit/>
            </a:bodyPr>
            <a:lstStyle/>
            <a:p>
              <a:r>
                <a:rPr lang="en-US" altLang="zh-CN" sz="1200" dirty="0">
                  <a:solidFill>
                    <a:schemeClr val="bg1"/>
                  </a:solidFill>
                  <a:latin typeface="方正粗倩简体" pitchFamily="65" charset="-122"/>
                  <a:ea typeface="方正粗倩简体" pitchFamily="65" charset="-122"/>
                </a:rPr>
                <a:t>WORKREPORT</a:t>
              </a:r>
              <a:endParaRPr lang="zh-CN" altLang="en-US" sz="1200" dirty="0">
                <a:solidFill>
                  <a:schemeClr val="bg1"/>
                </a:solidFill>
                <a:latin typeface="方正粗倩简体" pitchFamily="65" charset="-122"/>
                <a:ea typeface="方正粗倩简体" pitchFamily="65" charset="-122"/>
              </a:endParaRPr>
            </a:p>
          </p:txBody>
        </p:sp>
      </p:grpSp>
      <p:grpSp>
        <p:nvGrpSpPr>
          <p:cNvPr id="30" name="组合 29"/>
          <p:cNvGrpSpPr/>
          <p:nvPr/>
        </p:nvGrpSpPr>
        <p:grpSpPr>
          <a:xfrm>
            <a:off x="8272327" y="2776158"/>
            <a:ext cx="1843959" cy="1598456"/>
            <a:chOff x="9224782" y="2628163"/>
            <a:chExt cx="2397222" cy="2093640"/>
          </a:xfrm>
          <a:solidFill>
            <a:srgbClr val="223B7E"/>
          </a:solidFill>
          <a:effectLst/>
        </p:grpSpPr>
        <p:grpSp>
          <p:nvGrpSpPr>
            <p:cNvPr id="35" name="组合 77"/>
            <p:cNvGrpSpPr/>
            <p:nvPr/>
          </p:nvGrpSpPr>
          <p:grpSpPr>
            <a:xfrm>
              <a:off x="9224782" y="2628163"/>
              <a:ext cx="2397222" cy="2093640"/>
              <a:chOff x="9224782" y="2628163"/>
              <a:chExt cx="2397222" cy="2093640"/>
            </a:xfrm>
            <a:grpFill/>
          </p:grpSpPr>
          <p:grpSp>
            <p:nvGrpSpPr>
              <p:cNvPr id="38" name="组合 79"/>
              <p:cNvGrpSpPr/>
              <p:nvPr/>
            </p:nvGrpSpPr>
            <p:grpSpPr>
              <a:xfrm>
                <a:off x="9224782" y="2628163"/>
                <a:ext cx="2397222" cy="2093640"/>
                <a:chOff x="1511944" y="2420246"/>
                <a:chExt cx="2627152" cy="2294453"/>
              </a:xfrm>
              <a:grpFill/>
              <a:effectLst>
                <a:outerShdw blurRad="203200" dist="38100" dir="3780000" sx="103000" sy="103000" algn="t" rotWithShape="0">
                  <a:prstClr val="black">
                    <a:alpha val="25000"/>
                  </a:prstClr>
                </a:outerShdw>
              </a:effectLst>
            </p:grpSpPr>
            <p:sp>
              <p:nvSpPr>
                <p:cNvPr id="41"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p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grpSp>
          <p:sp>
            <p:nvSpPr>
              <p:cNvPr id="39" name="Freeform 7"/>
              <p:cNvSpPr>
                <a:spLocks/>
              </p:cNvSpPr>
              <p:nvPr/>
            </p:nvSpPr>
            <p:spPr bwMode="auto">
              <a:xfrm>
                <a:off x="9536465" y="287211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grpSp>
        <p:sp>
          <p:nvSpPr>
            <p:cNvPr id="37" name="TextBox 41"/>
            <p:cNvSpPr txBox="1"/>
            <p:nvPr/>
          </p:nvSpPr>
          <p:spPr>
            <a:xfrm>
              <a:off x="9999918" y="3276540"/>
              <a:ext cx="1010288" cy="813969"/>
            </a:xfrm>
            <a:prstGeom prst="rect">
              <a:avLst/>
            </a:prstGeom>
            <a:noFill/>
          </p:spPr>
          <p:txBody>
            <a:bodyPr wrap="square" rtlCol="0">
              <a:spAutoFit/>
            </a:bodyPr>
            <a:lstStyle/>
            <a:p>
              <a:r>
                <a:rPr lang="en-US" altLang="zh-CN" sz="3600" b="1" dirty="0">
                  <a:solidFill>
                    <a:srgbClr val="223B7E"/>
                  </a:solidFill>
                  <a:latin typeface="DFGothic-EB" panose="02010609010101010101" pitchFamily="1" charset="-128"/>
                  <a:ea typeface="DFGothic-EB" panose="02010609010101010101" pitchFamily="1" charset="-128"/>
                </a:rPr>
                <a:t>05</a:t>
              </a:r>
              <a:endParaRPr lang="zh-CN" altLang="en-US" sz="3600" b="1" dirty="0">
                <a:solidFill>
                  <a:srgbClr val="223B7E"/>
                </a:solidFill>
                <a:latin typeface="DFGothic-EB" panose="02010609010101010101" pitchFamily="1" charset="-128"/>
                <a:ea typeface="DFGothic-EB" panose="02010609010101010101" pitchFamily="1" charset="-128"/>
              </a:endParaRPr>
            </a:p>
          </p:txBody>
        </p:sp>
      </p:grpSp>
    </p:spTree>
    <p:custDataLst>
      <p:tags r:id="rId1"/>
    </p:custDataLst>
    <p:extLst>
      <p:ext uri="{BB962C8B-B14F-4D97-AF65-F5344CB8AC3E}">
        <p14:creationId xmlns:p14="http://schemas.microsoft.com/office/powerpoint/2010/main" val="4293601151"/>
      </p:ext>
    </p:extLst>
  </p:cSld>
  <p:clrMapOvr>
    <a:masterClrMapping/>
  </p:clrMapOvr>
  <mc:AlternateContent xmlns:mc="http://schemas.openxmlformats.org/markup-compatibility/2006">
    <mc:Choice xmlns:p14="http://schemas.microsoft.com/office/powerpoint/2010/main" Requires="p14">
      <p:transition spd="slow" p14:dur="2000" advTm="7648"/>
    </mc:Choice>
    <mc:Fallback>
      <p:transition spd="slow" advTm="76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right)">
                                      <p:cBhvr>
                                        <p:cTn id="7" dur="500"/>
                                        <p:tgtEl>
                                          <p:spTgt spid="86"/>
                                        </p:tgtEl>
                                      </p:cBhvr>
                                    </p:animEffect>
                                  </p:childTnLst>
                                </p:cTn>
                              </p:par>
                              <p:par>
                                <p:cTn id="8" presetID="56" presetClass="entr" presetSubtype="0" fill="hold" grpId="0" nodeType="withEffect">
                                  <p:stCondLst>
                                    <p:cond delay="1000"/>
                                  </p:stCondLst>
                                  <p:iterate type="lt">
                                    <p:tmPct val="10000"/>
                                  </p:iterate>
                                  <p:childTnLst>
                                    <p:set>
                                      <p:cBhvr>
                                        <p:cTn id="9" dur="1" fill="hold">
                                          <p:stCondLst>
                                            <p:cond delay="0"/>
                                          </p:stCondLst>
                                        </p:cTn>
                                        <p:tgtEl>
                                          <p:spTgt spid="28"/>
                                        </p:tgtEl>
                                        <p:attrNameLst>
                                          <p:attrName>style.visibility</p:attrName>
                                        </p:attrNameLst>
                                      </p:cBhvr>
                                      <p:to>
                                        <p:strVal val="visible"/>
                                      </p:to>
                                    </p:set>
                                    <p:anim by="(-#ppt_w*2)" calcmode="lin" valueType="num">
                                      <p:cBhvr rctx="PPT">
                                        <p:cTn id="10" dur="500" autoRev="1" fill="hold">
                                          <p:stCondLst>
                                            <p:cond delay="0"/>
                                          </p:stCondLst>
                                        </p:cTn>
                                        <p:tgtEl>
                                          <p:spTgt spid="28"/>
                                        </p:tgtEl>
                                        <p:attrNameLst>
                                          <p:attrName>ppt_w</p:attrName>
                                        </p:attrNameLst>
                                      </p:cBhvr>
                                    </p:anim>
                                    <p:anim by="(#ppt_w*0.50)" calcmode="lin" valueType="num">
                                      <p:cBhvr>
                                        <p:cTn id="11" dur="500" decel="50000" autoRev="1" fill="hold">
                                          <p:stCondLst>
                                            <p:cond delay="0"/>
                                          </p:stCondLst>
                                        </p:cTn>
                                        <p:tgtEl>
                                          <p:spTgt spid="28"/>
                                        </p:tgtEl>
                                        <p:attrNameLst>
                                          <p:attrName>ppt_x</p:attrName>
                                        </p:attrNameLst>
                                      </p:cBhvr>
                                    </p:anim>
                                    <p:anim from="(-#ppt_h/2)" to="(#ppt_y)" calcmode="lin" valueType="num">
                                      <p:cBhvr>
                                        <p:cTn id="12" dur="1000" fill="hold">
                                          <p:stCondLst>
                                            <p:cond delay="0"/>
                                          </p:stCondLst>
                                        </p:cTn>
                                        <p:tgtEl>
                                          <p:spTgt spid="28"/>
                                        </p:tgtEl>
                                        <p:attrNameLst>
                                          <p:attrName>ppt_y</p:attrName>
                                        </p:attrNameLst>
                                      </p:cBhvr>
                                    </p:anim>
                                    <p:animRot by="21600000">
                                      <p:cBhvr>
                                        <p:cTn id="13" dur="1000" fill="hold">
                                          <p:stCondLst>
                                            <p:cond delay="0"/>
                                          </p:stCondLst>
                                        </p:cTn>
                                        <p:tgtEl>
                                          <p:spTgt spid="28"/>
                                        </p:tgtEl>
                                        <p:attrNameLst>
                                          <p:attrName>r</p:attrName>
                                        </p:attrNameLst>
                                      </p:cBhvr>
                                    </p:animRot>
                                  </p:childTnLst>
                                </p:cTn>
                              </p:par>
                              <p:par>
                                <p:cTn id="14" presetID="22" presetClass="entr" presetSubtype="8" fill="hold" grpId="0" nodeType="withEffect">
                                  <p:stCondLst>
                                    <p:cond delay="150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500"/>
                                        <p:tgtEl>
                                          <p:spTgt spid="29"/>
                                        </p:tgtEl>
                                      </p:cBhvr>
                                    </p:animEffect>
                                  </p:childTnLst>
                                </p:cTn>
                              </p:par>
                            </p:childTnLst>
                          </p:cTn>
                        </p:par>
                        <p:par>
                          <p:cTn id="17" fill="hold">
                            <p:stCondLst>
                              <p:cond delay="2100"/>
                            </p:stCondLst>
                            <p:childTnLst>
                              <p:par>
                                <p:cTn id="18" presetID="2" presetClass="entr" presetSubtype="3" accel="52000" fill="hold" nodeType="afterEffect">
                                  <p:stCondLst>
                                    <p:cond delay="0"/>
                                  </p:stCondLst>
                                  <p:childTnLst>
                                    <p:set>
                                      <p:cBhvr>
                                        <p:cTn id="19" dur="1" fill="hold">
                                          <p:stCondLst>
                                            <p:cond delay="0"/>
                                          </p:stCondLst>
                                        </p:cTn>
                                        <p:tgtEl>
                                          <p:spTgt spid="50"/>
                                        </p:tgtEl>
                                        <p:attrNameLst>
                                          <p:attrName>style.visibility</p:attrName>
                                        </p:attrNameLst>
                                      </p:cBhvr>
                                      <p:to>
                                        <p:strVal val="visible"/>
                                      </p:to>
                                    </p:set>
                                    <p:anim calcmode="lin" valueType="num">
                                      <p:cBhvr additive="base">
                                        <p:cTn id="20" dur="2000" fill="hold"/>
                                        <p:tgtEl>
                                          <p:spTgt spid="50"/>
                                        </p:tgtEl>
                                        <p:attrNameLst>
                                          <p:attrName>ppt_x</p:attrName>
                                        </p:attrNameLst>
                                      </p:cBhvr>
                                      <p:tavLst>
                                        <p:tav tm="0">
                                          <p:val>
                                            <p:strVal val="1+#ppt_w/2"/>
                                          </p:val>
                                        </p:tav>
                                        <p:tav tm="100000">
                                          <p:val>
                                            <p:strVal val="#ppt_x"/>
                                          </p:val>
                                        </p:tav>
                                      </p:tavLst>
                                    </p:anim>
                                    <p:anim calcmode="lin" valueType="num">
                                      <p:cBhvr additive="base">
                                        <p:cTn id="21" dur="2000" fill="hold"/>
                                        <p:tgtEl>
                                          <p:spTgt spid="50"/>
                                        </p:tgtEl>
                                        <p:attrNameLst>
                                          <p:attrName>ppt_y</p:attrName>
                                        </p:attrNameLst>
                                      </p:cBhvr>
                                      <p:tavLst>
                                        <p:tav tm="0">
                                          <p:val>
                                            <p:strVal val="0-#ppt_h/2"/>
                                          </p:val>
                                        </p:tav>
                                        <p:tav tm="100000">
                                          <p:val>
                                            <p:strVal val="#ppt_y"/>
                                          </p:val>
                                        </p:tav>
                                      </p:tavLst>
                                    </p:anim>
                                  </p:childTnLst>
                                </p:cTn>
                              </p:par>
                              <p:par>
                                <p:cTn id="22" presetID="2" presetClass="entr" presetSubtype="12" accel="52000" fill="hold"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2000" fill="hold"/>
                                        <p:tgtEl>
                                          <p:spTgt spid="56"/>
                                        </p:tgtEl>
                                        <p:attrNameLst>
                                          <p:attrName>ppt_x</p:attrName>
                                        </p:attrNameLst>
                                      </p:cBhvr>
                                      <p:tavLst>
                                        <p:tav tm="0">
                                          <p:val>
                                            <p:strVal val="0-#ppt_w/2"/>
                                          </p:val>
                                        </p:tav>
                                        <p:tav tm="100000">
                                          <p:val>
                                            <p:strVal val="#ppt_x"/>
                                          </p:val>
                                        </p:tav>
                                      </p:tavLst>
                                    </p:anim>
                                    <p:anim calcmode="lin" valueType="num">
                                      <p:cBhvr additive="base">
                                        <p:cTn id="25" dur="2000" fill="hold"/>
                                        <p:tgtEl>
                                          <p:spTgt spid="56"/>
                                        </p:tgtEl>
                                        <p:attrNameLst>
                                          <p:attrName>ppt_y</p:attrName>
                                        </p:attrNameLst>
                                      </p:cBhvr>
                                      <p:tavLst>
                                        <p:tav tm="0">
                                          <p:val>
                                            <p:strVal val="1+#ppt_h/2"/>
                                          </p:val>
                                        </p:tav>
                                        <p:tav tm="100000">
                                          <p:val>
                                            <p:strVal val="#ppt_y"/>
                                          </p:val>
                                        </p:tav>
                                      </p:tavLst>
                                    </p:anim>
                                  </p:childTnLst>
                                </p:cTn>
                              </p:par>
                              <p:par>
                                <p:cTn id="26" presetID="2" presetClass="entr" presetSubtype="3" accel="52000"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cBhvr additive="base">
                                        <p:cTn id="28" dur="2000" fill="hold"/>
                                        <p:tgtEl>
                                          <p:spTgt spid="43"/>
                                        </p:tgtEl>
                                        <p:attrNameLst>
                                          <p:attrName>ppt_x</p:attrName>
                                        </p:attrNameLst>
                                      </p:cBhvr>
                                      <p:tavLst>
                                        <p:tav tm="0">
                                          <p:val>
                                            <p:strVal val="1+#ppt_w/2"/>
                                          </p:val>
                                        </p:tav>
                                        <p:tav tm="100000">
                                          <p:val>
                                            <p:strVal val="#ppt_x"/>
                                          </p:val>
                                        </p:tav>
                                      </p:tavLst>
                                    </p:anim>
                                    <p:anim calcmode="lin" valueType="num">
                                      <p:cBhvr additive="base">
                                        <p:cTn id="29" dur="2000" fill="hold"/>
                                        <p:tgtEl>
                                          <p:spTgt spid="43"/>
                                        </p:tgtEl>
                                        <p:attrNameLst>
                                          <p:attrName>ppt_y</p:attrName>
                                        </p:attrNameLst>
                                      </p:cBhvr>
                                      <p:tavLst>
                                        <p:tav tm="0">
                                          <p:val>
                                            <p:strVal val="0-#ppt_h/2"/>
                                          </p:val>
                                        </p:tav>
                                        <p:tav tm="100000">
                                          <p:val>
                                            <p:strVal val="#ppt_y"/>
                                          </p:val>
                                        </p:tav>
                                      </p:tavLst>
                                    </p:anim>
                                  </p:childTnLst>
                                </p:cTn>
                              </p:par>
                              <p:par>
                                <p:cTn id="30" presetID="2" presetClass="entr" presetSubtype="12" accel="52000" fill="hold" nodeType="withEffect">
                                  <p:stCondLst>
                                    <p:cond delay="0"/>
                                  </p:stCondLst>
                                  <p:childTnLst>
                                    <p:set>
                                      <p:cBhvr>
                                        <p:cTn id="31" dur="1" fill="hold">
                                          <p:stCondLst>
                                            <p:cond delay="0"/>
                                          </p:stCondLst>
                                        </p:cTn>
                                        <p:tgtEl>
                                          <p:spTgt spid="63"/>
                                        </p:tgtEl>
                                        <p:attrNameLst>
                                          <p:attrName>style.visibility</p:attrName>
                                        </p:attrNameLst>
                                      </p:cBhvr>
                                      <p:to>
                                        <p:strVal val="visible"/>
                                      </p:to>
                                    </p:set>
                                    <p:anim calcmode="lin" valueType="num">
                                      <p:cBhvr additive="base">
                                        <p:cTn id="32" dur="2000" fill="hold"/>
                                        <p:tgtEl>
                                          <p:spTgt spid="63"/>
                                        </p:tgtEl>
                                        <p:attrNameLst>
                                          <p:attrName>ppt_x</p:attrName>
                                        </p:attrNameLst>
                                      </p:cBhvr>
                                      <p:tavLst>
                                        <p:tav tm="0">
                                          <p:val>
                                            <p:strVal val="0-#ppt_w/2"/>
                                          </p:val>
                                        </p:tav>
                                        <p:tav tm="100000">
                                          <p:val>
                                            <p:strVal val="#ppt_x"/>
                                          </p:val>
                                        </p:tav>
                                      </p:tavLst>
                                    </p:anim>
                                    <p:anim calcmode="lin" valueType="num">
                                      <p:cBhvr additive="base">
                                        <p:cTn id="33" dur="2000" fill="hold"/>
                                        <p:tgtEl>
                                          <p:spTgt spid="63"/>
                                        </p:tgtEl>
                                        <p:attrNameLst>
                                          <p:attrName>ppt_y</p:attrName>
                                        </p:attrNameLst>
                                      </p:cBhvr>
                                      <p:tavLst>
                                        <p:tav tm="0">
                                          <p:val>
                                            <p:strVal val="1+#ppt_h/2"/>
                                          </p:val>
                                        </p:tav>
                                        <p:tav tm="100000">
                                          <p:val>
                                            <p:strVal val="#ppt_y"/>
                                          </p:val>
                                        </p:tav>
                                      </p:tavLst>
                                    </p:anim>
                                  </p:childTnLst>
                                </p:cTn>
                              </p:par>
                              <p:par>
                                <p:cTn id="34" presetID="2" presetClass="entr" presetSubtype="3" accel="5200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 calcmode="lin" valueType="num">
                                      <p:cBhvr additive="base">
                                        <p:cTn id="36" dur="2000" fill="hold"/>
                                        <p:tgtEl>
                                          <p:spTgt spid="30"/>
                                        </p:tgtEl>
                                        <p:attrNameLst>
                                          <p:attrName>ppt_x</p:attrName>
                                        </p:attrNameLst>
                                      </p:cBhvr>
                                      <p:tavLst>
                                        <p:tav tm="0">
                                          <p:val>
                                            <p:strVal val="1+#ppt_w/2"/>
                                          </p:val>
                                        </p:tav>
                                        <p:tav tm="100000">
                                          <p:val>
                                            <p:strVal val="#ppt_x"/>
                                          </p:val>
                                        </p:tav>
                                      </p:tavLst>
                                    </p:anim>
                                    <p:anim calcmode="lin" valueType="num">
                                      <p:cBhvr additive="base">
                                        <p:cTn id="37" dur="2000" fill="hold"/>
                                        <p:tgtEl>
                                          <p:spTgt spid="30"/>
                                        </p:tgtEl>
                                        <p:attrNameLst>
                                          <p:attrName>ppt_y</p:attrName>
                                        </p:attrNameLst>
                                      </p:cBhvr>
                                      <p:tavLst>
                                        <p:tav tm="0">
                                          <p:val>
                                            <p:strVal val="0-#ppt_h/2"/>
                                          </p:val>
                                        </p:tav>
                                        <p:tav tm="100000">
                                          <p:val>
                                            <p:strVal val="#ppt_y"/>
                                          </p:val>
                                        </p:tav>
                                      </p:tavLst>
                                    </p:anim>
                                  </p:childTnLst>
                                </p:cTn>
                              </p:par>
                              <p:par>
                                <p:cTn id="38" presetID="42" presetClass="entr" presetSubtype="0" fill="hold" nodeType="withEffect">
                                  <p:stCondLst>
                                    <p:cond delay="1400"/>
                                  </p:stCondLst>
                                  <p:childTnLst>
                                    <p:set>
                                      <p:cBhvr>
                                        <p:cTn id="39" dur="1" fill="hold">
                                          <p:stCondLst>
                                            <p:cond delay="0"/>
                                          </p:stCondLst>
                                        </p:cTn>
                                        <p:tgtEl>
                                          <p:spTgt spid="70"/>
                                        </p:tgtEl>
                                        <p:attrNameLst>
                                          <p:attrName>style.visibility</p:attrName>
                                        </p:attrNameLst>
                                      </p:cBhvr>
                                      <p:to>
                                        <p:strVal val="visible"/>
                                      </p:to>
                                    </p:set>
                                    <p:animEffect transition="in" filter="fade">
                                      <p:cBhvr>
                                        <p:cTn id="40" dur="1000"/>
                                        <p:tgtEl>
                                          <p:spTgt spid="70"/>
                                        </p:tgtEl>
                                      </p:cBhvr>
                                    </p:animEffect>
                                    <p:anim calcmode="lin" valueType="num">
                                      <p:cBhvr>
                                        <p:cTn id="41" dur="1000" fill="hold"/>
                                        <p:tgtEl>
                                          <p:spTgt spid="70"/>
                                        </p:tgtEl>
                                        <p:attrNameLst>
                                          <p:attrName>ppt_x</p:attrName>
                                        </p:attrNameLst>
                                      </p:cBhvr>
                                      <p:tavLst>
                                        <p:tav tm="0">
                                          <p:val>
                                            <p:strVal val="#ppt_x"/>
                                          </p:val>
                                        </p:tav>
                                        <p:tav tm="100000">
                                          <p:val>
                                            <p:strVal val="#ppt_x"/>
                                          </p:val>
                                        </p:tav>
                                      </p:tavLst>
                                    </p:anim>
                                    <p:anim calcmode="lin" valueType="num">
                                      <p:cBhvr>
                                        <p:cTn id="42" dur="1000" fill="hold"/>
                                        <p:tgtEl>
                                          <p:spTgt spid="70"/>
                                        </p:tgtEl>
                                        <p:attrNameLst>
                                          <p:attrName>ppt_y</p:attrName>
                                        </p:attrNameLst>
                                      </p:cBhvr>
                                      <p:tavLst>
                                        <p:tav tm="0">
                                          <p:val>
                                            <p:strVal val="#ppt_y+.1"/>
                                          </p:val>
                                        </p:tav>
                                        <p:tav tm="100000">
                                          <p:val>
                                            <p:strVal val="#ppt_y"/>
                                          </p:val>
                                        </p:tav>
                                      </p:tavLst>
                                    </p:anim>
                                  </p:childTnLst>
                                </p:cTn>
                              </p:par>
                              <p:par>
                                <p:cTn id="43" presetID="47" presetClass="entr" presetSubtype="0" fill="hold" nodeType="withEffect">
                                  <p:stCondLst>
                                    <p:cond delay="1600"/>
                                  </p:stCondLst>
                                  <p:childTnLst>
                                    <p:set>
                                      <p:cBhvr>
                                        <p:cTn id="44" dur="1" fill="hold">
                                          <p:stCondLst>
                                            <p:cond delay="0"/>
                                          </p:stCondLst>
                                        </p:cTn>
                                        <p:tgtEl>
                                          <p:spTgt spid="73"/>
                                        </p:tgtEl>
                                        <p:attrNameLst>
                                          <p:attrName>style.visibility</p:attrName>
                                        </p:attrNameLst>
                                      </p:cBhvr>
                                      <p:to>
                                        <p:strVal val="visible"/>
                                      </p:to>
                                    </p:set>
                                    <p:animEffect transition="in" filter="fade">
                                      <p:cBhvr>
                                        <p:cTn id="45" dur="1000"/>
                                        <p:tgtEl>
                                          <p:spTgt spid="73"/>
                                        </p:tgtEl>
                                      </p:cBhvr>
                                    </p:animEffect>
                                    <p:anim calcmode="lin" valueType="num">
                                      <p:cBhvr>
                                        <p:cTn id="46" dur="1000" fill="hold"/>
                                        <p:tgtEl>
                                          <p:spTgt spid="73"/>
                                        </p:tgtEl>
                                        <p:attrNameLst>
                                          <p:attrName>ppt_x</p:attrName>
                                        </p:attrNameLst>
                                      </p:cBhvr>
                                      <p:tavLst>
                                        <p:tav tm="0">
                                          <p:val>
                                            <p:strVal val="#ppt_x"/>
                                          </p:val>
                                        </p:tav>
                                        <p:tav tm="100000">
                                          <p:val>
                                            <p:strVal val="#ppt_x"/>
                                          </p:val>
                                        </p:tav>
                                      </p:tavLst>
                                    </p:anim>
                                    <p:anim calcmode="lin" valueType="num">
                                      <p:cBhvr>
                                        <p:cTn id="47" dur="1000" fill="hold"/>
                                        <p:tgtEl>
                                          <p:spTgt spid="73"/>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1800"/>
                                  </p:stCondLst>
                                  <p:childTnLst>
                                    <p:set>
                                      <p:cBhvr>
                                        <p:cTn id="49" dur="1" fill="hold">
                                          <p:stCondLst>
                                            <p:cond delay="0"/>
                                          </p:stCondLst>
                                        </p:cTn>
                                        <p:tgtEl>
                                          <p:spTgt spid="76"/>
                                        </p:tgtEl>
                                        <p:attrNameLst>
                                          <p:attrName>style.visibility</p:attrName>
                                        </p:attrNameLst>
                                      </p:cBhvr>
                                      <p:to>
                                        <p:strVal val="visible"/>
                                      </p:to>
                                    </p:set>
                                    <p:animEffect transition="in" filter="fade">
                                      <p:cBhvr>
                                        <p:cTn id="50" dur="1000"/>
                                        <p:tgtEl>
                                          <p:spTgt spid="76"/>
                                        </p:tgtEl>
                                      </p:cBhvr>
                                    </p:animEffect>
                                    <p:anim calcmode="lin" valueType="num">
                                      <p:cBhvr>
                                        <p:cTn id="51" dur="1000" fill="hold"/>
                                        <p:tgtEl>
                                          <p:spTgt spid="76"/>
                                        </p:tgtEl>
                                        <p:attrNameLst>
                                          <p:attrName>ppt_x</p:attrName>
                                        </p:attrNameLst>
                                      </p:cBhvr>
                                      <p:tavLst>
                                        <p:tav tm="0">
                                          <p:val>
                                            <p:strVal val="#ppt_x"/>
                                          </p:val>
                                        </p:tav>
                                        <p:tav tm="100000">
                                          <p:val>
                                            <p:strVal val="#ppt_x"/>
                                          </p:val>
                                        </p:tav>
                                      </p:tavLst>
                                    </p:anim>
                                    <p:anim calcmode="lin" valueType="num">
                                      <p:cBhvr>
                                        <p:cTn id="52" dur="1000" fill="hold"/>
                                        <p:tgtEl>
                                          <p:spTgt spid="76"/>
                                        </p:tgtEl>
                                        <p:attrNameLst>
                                          <p:attrName>ppt_y</p:attrName>
                                        </p:attrNameLst>
                                      </p:cBhvr>
                                      <p:tavLst>
                                        <p:tav tm="0">
                                          <p:val>
                                            <p:strVal val="#ppt_y+.1"/>
                                          </p:val>
                                        </p:tav>
                                        <p:tav tm="100000">
                                          <p:val>
                                            <p:strVal val="#ppt_y"/>
                                          </p:val>
                                        </p:tav>
                                      </p:tavLst>
                                    </p:anim>
                                  </p:childTnLst>
                                </p:cTn>
                              </p:par>
                              <p:par>
                                <p:cTn id="53" presetID="47" presetClass="entr" presetSubtype="0" fill="hold" nodeType="withEffect">
                                  <p:stCondLst>
                                    <p:cond delay="2000"/>
                                  </p:stCondLst>
                                  <p:childTnLst>
                                    <p:set>
                                      <p:cBhvr>
                                        <p:cTn id="54" dur="1" fill="hold">
                                          <p:stCondLst>
                                            <p:cond delay="0"/>
                                          </p:stCondLst>
                                        </p:cTn>
                                        <p:tgtEl>
                                          <p:spTgt spid="79"/>
                                        </p:tgtEl>
                                        <p:attrNameLst>
                                          <p:attrName>style.visibility</p:attrName>
                                        </p:attrNameLst>
                                      </p:cBhvr>
                                      <p:to>
                                        <p:strVal val="visible"/>
                                      </p:to>
                                    </p:set>
                                    <p:animEffect transition="in" filter="fade">
                                      <p:cBhvr>
                                        <p:cTn id="55" dur="1000"/>
                                        <p:tgtEl>
                                          <p:spTgt spid="79"/>
                                        </p:tgtEl>
                                      </p:cBhvr>
                                    </p:animEffect>
                                    <p:anim calcmode="lin" valueType="num">
                                      <p:cBhvr>
                                        <p:cTn id="56" dur="1000" fill="hold"/>
                                        <p:tgtEl>
                                          <p:spTgt spid="79"/>
                                        </p:tgtEl>
                                        <p:attrNameLst>
                                          <p:attrName>ppt_x</p:attrName>
                                        </p:attrNameLst>
                                      </p:cBhvr>
                                      <p:tavLst>
                                        <p:tav tm="0">
                                          <p:val>
                                            <p:strVal val="#ppt_x"/>
                                          </p:val>
                                        </p:tav>
                                        <p:tav tm="100000">
                                          <p:val>
                                            <p:strVal val="#ppt_x"/>
                                          </p:val>
                                        </p:tav>
                                      </p:tavLst>
                                    </p:anim>
                                    <p:anim calcmode="lin" valueType="num">
                                      <p:cBhvr>
                                        <p:cTn id="57" dur="1000" fill="hold"/>
                                        <p:tgtEl>
                                          <p:spTgt spid="79"/>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2200"/>
                                  </p:stCondLst>
                                  <p:childTnLst>
                                    <p:set>
                                      <p:cBhvr>
                                        <p:cTn id="59" dur="1" fill="hold">
                                          <p:stCondLst>
                                            <p:cond delay="0"/>
                                          </p:stCondLst>
                                        </p:cTn>
                                        <p:tgtEl>
                                          <p:spTgt spid="82"/>
                                        </p:tgtEl>
                                        <p:attrNameLst>
                                          <p:attrName>style.visibility</p:attrName>
                                        </p:attrNameLst>
                                      </p:cBhvr>
                                      <p:to>
                                        <p:strVal val="visible"/>
                                      </p:to>
                                    </p:set>
                                    <p:animEffect transition="in" filter="fade">
                                      <p:cBhvr>
                                        <p:cTn id="60" dur="2000"/>
                                        <p:tgtEl>
                                          <p:spTgt spid="82"/>
                                        </p:tgtEl>
                                      </p:cBhvr>
                                    </p:animEffect>
                                    <p:anim calcmode="lin" valueType="num">
                                      <p:cBhvr>
                                        <p:cTn id="61" dur="2000" fill="hold"/>
                                        <p:tgtEl>
                                          <p:spTgt spid="82"/>
                                        </p:tgtEl>
                                        <p:attrNameLst>
                                          <p:attrName>ppt_x</p:attrName>
                                        </p:attrNameLst>
                                      </p:cBhvr>
                                      <p:tavLst>
                                        <p:tav tm="0">
                                          <p:val>
                                            <p:strVal val="#ppt_x"/>
                                          </p:val>
                                        </p:tav>
                                        <p:tav tm="100000">
                                          <p:val>
                                            <p:strVal val="#ppt_x"/>
                                          </p:val>
                                        </p:tav>
                                      </p:tavLst>
                                    </p:anim>
                                    <p:anim calcmode="lin" valueType="num">
                                      <p:cBhvr>
                                        <p:cTn id="62" dur="20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1.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5917" t="-22061" r="4656"/>
          <a:stretch/>
        </p:blipFill>
        <p:spPr bwMode="auto">
          <a:xfrm flipH="1">
            <a:off x="0" y="620359"/>
            <a:ext cx="12192000" cy="5958806"/>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656114" y="1979833"/>
            <a:ext cx="7112000" cy="2070100"/>
          </a:xfrm>
          <a:prstGeom prst="rect">
            <a:avLst/>
          </a:prstGeom>
          <a:solidFill>
            <a:schemeClr val="bg1"/>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0070C0"/>
              </a:solidFill>
            </a:endParaRPr>
          </a:p>
        </p:txBody>
      </p:sp>
      <p:sp>
        <p:nvSpPr>
          <p:cNvPr id="4" name="TextBox 2"/>
          <p:cNvSpPr txBox="1"/>
          <p:nvPr/>
        </p:nvSpPr>
        <p:spPr>
          <a:xfrm>
            <a:off x="5895510" y="2300508"/>
            <a:ext cx="3714776" cy="523220"/>
          </a:xfrm>
          <a:prstGeom prst="rect">
            <a:avLst/>
          </a:prstGeom>
          <a:noFill/>
        </p:spPr>
        <p:txBody>
          <a:bodyPr wrap="square">
            <a:spAutoFit/>
          </a:bodyPr>
          <a:lstStyle/>
          <a:p>
            <a:r>
              <a:rPr lang="zh-CN" altLang="en-US" sz="2800" dirty="0">
                <a:solidFill>
                  <a:srgbClr val="395E9D"/>
                </a:solidFill>
                <a:latin typeface="微软雅黑" pitchFamily="34" charset="-122"/>
                <a:ea typeface="微软雅黑" pitchFamily="34" charset="-122"/>
              </a:rPr>
              <a:t>输入标题内容</a:t>
            </a:r>
            <a:endParaRPr lang="zh-CN" altLang="zh-CN" sz="2800" dirty="0">
              <a:solidFill>
                <a:srgbClr val="395E9D"/>
              </a:solidFill>
              <a:latin typeface="微软雅黑" pitchFamily="34" charset="-122"/>
              <a:ea typeface="微软雅黑" pitchFamily="34" charset="-122"/>
            </a:endParaRPr>
          </a:p>
        </p:txBody>
      </p:sp>
      <p:cxnSp>
        <p:nvCxnSpPr>
          <p:cNvPr id="5" name="直接连接符 4"/>
          <p:cNvCxnSpPr/>
          <p:nvPr/>
        </p:nvCxnSpPr>
        <p:spPr>
          <a:xfrm flipV="1">
            <a:off x="5879649" y="2031848"/>
            <a:ext cx="0" cy="1924050"/>
          </a:xfrm>
          <a:prstGeom prst="line">
            <a:avLst/>
          </a:prstGeom>
          <a:ln w="12700">
            <a:solidFill>
              <a:srgbClr val="F8F8F8"/>
            </a:solidFill>
            <a:prstDash val="dash"/>
          </a:ln>
        </p:spPr>
        <p:style>
          <a:lnRef idx="1">
            <a:schemeClr val="accent1"/>
          </a:lnRef>
          <a:fillRef idx="0">
            <a:schemeClr val="accent1"/>
          </a:fillRef>
          <a:effectRef idx="0">
            <a:schemeClr val="accent1"/>
          </a:effectRef>
          <a:fontRef idx="minor">
            <a:schemeClr val="tx1"/>
          </a:fontRef>
        </p:style>
      </p:cxnSp>
      <p:sp>
        <p:nvSpPr>
          <p:cNvPr id="6" name="TextBox 4"/>
          <p:cNvSpPr txBox="1">
            <a:spLocks noChangeArrowheads="1"/>
          </p:cNvSpPr>
          <p:nvPr/>
        </p:nvSpPr>
        <p:spPr bwMode="auto">
          <a:xfrm>
            <a:off x="4257224" y="3657820"/>
            <a:ext cx="9017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en-US" altLang="zh-CN" sz="1600" dirty="0">
                <a:solidFill>
                  <a:srgbClr val="395E9D"/>
                </a:solidFill>
              </a:rPr>
              <a:t>PART 04</a:t>
            </a:r>
            <a:endParaRPr lang="zh-CN" altLang="en-US" sz="1600" dirty="0">
              <a:solidFill>
                <a:srgbClr val="395E9D"/>
              </a:solidFill>
            </a:endParaRPr>
          </a:p>
        </p:txBody>
      </p:sp>
      <p:sp>
        <p:nvSpPr>
          <p:cNvPr id="7" name="TextBox 5"/>
          <p:cNvSpPr txBox="1"/>
          <p:nvPr/>
        </p:nvSpPr>
        <p:spPr>
          <a:xfrm>
            <a:off x="6240012" y="2967258"/>
            <a:ext cx="1077912" cy="246062"/>
          </a:xfrm>
          <a:prstGeom prst="rect">
            <a:avLst/>
          </a:prstGeom>
          <a:noFill/>
        </p:spPr>
        <p:txBody>
          <a:bodyPr lIns="60469" tIns="30235" rIns="60469" bIns="30235">
            <a:spAutoFit/>
          </a:bodyPr>
          <a:lstStyle/>
          <a:p>
            <a:pPr>
              <a:defRPr/>
            </a:pPr>
            <a:r>
              <a:rPr lang="zh-CN" altLang="en-US" sz="1200" b="1" dirty="0">
                <a:solidFill>
                  <a:srgbClr val="395E9D"/>
                </a:solidFill>
                <a:latin typeface="微软雅黑" pitchFamily="34" charset="-122"/>
                <a:ea typeface="微软雅黑" pitchFamily="34" charset="-122"/>
              </a:rPr>
              <a:t>√</a:t>
            </a:r>
            <a:r>
              <a:rPr lang="zh-CN" altLang="en-US" sz="1200" b="1" dirty="0">
                <a:solidFill>
                  <a:srgbClr val="395E9D"/>
                </a:solidFill>
                <a:latin typeface="微软雅黑" pitchFamily="34" charset="-122"/>
                <a:ea typeface="微软雅黑" pitchFamily="34" charset="-122"/>
                <a:sym typeface="微软雅黑" pitchFamily="34" charset="-122"/>
              </a:rPr>
              <a:t>添加内容</a:t>
            </a:r>
            <a:endParaRPr lang="zh-CN" altLang="en-US" sz="1200" b="1" dirty="0">
              <a:solidFill>
                <a:srgbClr val="395E9D"/>
              </a:solidFill>
              <a:latin typeface="微软雅黑" pitchFamily="34" charset="-122"/>
              <a:ea typeface="微软雅黑" pitchFamily="34" charset="-122"/>
            </a:endParaRPr>
          </a:p>
        </p:txBody>
      </p:sp>
      <p:sp>
        <p:nvSpPr>
          <p:cNvPr id="8" name="TextBox 6"/>
          <p:cNvSpPr txBox="1"/>
          <p:nvPr/>
        </p:nvSpPr>
        <p:spPr>
          <a:xfrm>
            <a:off x="7317924" y="2967258"/>
            <a:ext cx="985838" cy="246062"/>
          </a:xfrm>
          <a:prstGeom prst="rect">
            <a:avLst/>
          </a:prstGeom>
          <a:noFill/>
        </p:spPr>
        <p:txBody>
          <a:bodyPr lIns="60469" tIns="30235" rIns="60469" bIns="30235">
            <a:spAutoFit/>
          </a:bodyPr>
          <a:lstStyle/>
          <a:p>
            <a:pPr>
              <a:defRPr/>
            </a:pPr>
            <a:r>
              <a:rPr lang="zh-CN" altLang="en-US" sz="1200" b="1" dirty="0">
                <a:solidFill>
                  <a:srgbClr val="395E9D"/>
                </a:solidFill>
                <a:latin typeface="微软雅黑" pitchFamily="34" charset="-122"/>
                <a:ea typeface="微软雅黑" pitchFamily="34" charset="-122"/>
              </a:rPr>
              <a:t>√</a:t>
            </a:r>
            <a:r>
              <a:rPr lang="zh-CN" altLang="en-US" sz="1200" b="1" dirty="0">
                <a:solidFill>
                  <a:srgbClr val="395E9D"/>
                </a:solidFill>
                <a:latin typeface="微软雅黑" pitchFamily="34" charset="-122"/>
                <a:ea typeface="微软雅黑" pitchFamily="34" charset="-122"/>
                <a:sym typeface="微软雅黑" pitchFamily="34" charset="-122"/>
              </a:rPr>
              <a:t>添加内容</a:t>
            </a:r>
            <a:endParaRPr lang="zh-CN" altLang="en-US" sz="1200" b="1" dirty="0">
              <a:solidFill>
                <a:srgbClr val="395E9D"/>
              </a:solidFill>
              <a:latin typeface="微软雅黑" pitchFamily="34" charset="-122"/>
              <a:ea typeface="微软雅黑" pitchFamily="34" charset="-122"/>
            </a:endParaRPr>
          </a:p>
        </p:txBody>
      </p:sp>
      <p:sp>
        <p:nvSpPr>
          <p:cNvPr id="9" name="TextBox 7"/>
          <p:cNvSpPr txBox="1"/>
          <p:nvPr/>
        </p:nvSpPr>
        <p:spPr>
          <a:xfrm>
            <a:off x="8400599" y="2967258"/>
            <a:ext cx="1027113" cy="246062"/>
          </a:xfrm>
          <a:prstGeom prst="rect">
            <a:avLst/>
          </a:prstGeom>
          <a:noFill/>
        </p:spPr>
        <p:txBody>
          <a:bodyPr lIns="60469" tIns="30235" rIns="60469" bIns="30235">
            <a:spAutoFit/>
          </a:bodyPr>
          <a:lstStyle/>
          <a:p>
            <a:pPr>
              <a:defRPr/>
            </a:pPr>
            <a:r>
              <a:rPr lang="zh-CN" altLang="en-US" sz="1200" b="1" dirty="0">
                <a:solidFill>
                  <a:srgbClr val="395E9D"/>
                </a:solidFill>
                <a:latin typeface="微软雅黑" pitchFamily="34" charset="-122"/>
                <a:ea typeface="微软雅黑" pitchFamily="34" charset="-122"/>
              </a:rPr>
              <a:t>√</a:t>
            </a:r>
            <a:r>
              <a:rPr lang="zh-CN" altLang="en-US" sz="1200" b="1" dirty="0">
                <a:solidFill>
                  <a:srgbClr val="395E9D"/>
                </a:solidFill>
                <a:latin typeface="微软雅黑" pitchFamily="34" charset="-122"/>
                <a:ea typeface="微软雅黑" pitchFamily="34" charset="-122"/>
                <a:sym typeface="微软雅黑" pitchFamily="34" charset="-122"/>
              </a:rPr>
              <a:t>添加内容</a:t>
            </a:r>
            <a:endParaRPr lang="zh-CN" altLang="en-US" sz="1200" b="1" dirty="0">
              <a:solidFill>
                <a:srgbClr val="395E9D"/>
              </a:solidFill>
              <a:latin typeface="微软雅黑" pitchFamily="34" charset="-122"/>
              <a:ea typeface="微软雅黑" pitchFamily="34" charset="-122"/>
            </a:endParaRPr>
          </a:p>
        </p:txBody>
      </p:sp>
      <p:sp>
        <p:nvSpPr>
          <p:cNvPr id="10" name="TextBox 8"/>
          <p:cNvSpPr txBox="1"/>
          <p:nvPr/>
        </p:nvSpPr>
        <p:spPr>
          <a:xfrm>
            <a:off x="6240012" y="3279995"/>
            <a:ext cx="1231900" cy="246063"/>
          </a:xfrm>
          <a:prstGeom prst="rect">
            <a:avLst/>
          </a:prstGeom>
          <a:noFill/>
        </p:spPr>
        <p:txBody>
          <a:bodyPr lIns="60469" tIns="30235" rIns="60469" bIns="30235">
            <a:spAutoFit/>
          </a:bodyPr>
          <a:lstStyle/>
          <a:p>
            <a:pPr>
              <a:defRPr/>
            </a:pPr>
            <a:r>
              <a:rPr lang="zh-CN" altLang="en-US" sz="1200" b="1" dirty="0">
                <a:solidFill>
                  <a:srgbClr val="395E9D"/>
                </a:solidFill>
                <a:latin typeface="微软雅黑" pitchFamily="34" charset="-122"/>
                <a:ea typeface="微软雅黑" pitchFamily="34" charset="-122"/>
              </a:rPr>
              <a:t>√</a:t>
            </a:r>
            <a:r>
              <a:rPr lang="zh-CN" altLang="en-US" sz="1200" b="1" dirty="0">
                <a:solidFill>
                  <a:srgbClr val="395E9D"/>
                </a:solidFill>
                <a:latin typeface="微软雅黑" pitchFamily="34" charset="-122"/>
                <a:ea typeface="微软雅黑" pitchFamily="34" charset="-122"/>
                <a:sym typeface="微软雅黑" pitchFamily="34" charset="-122"/>
              </a:rPr>
              <a:t>添加内容</a:t>
            </a:r>
            <a:endParaRPr lang="zh-CN" altLang="en-US" sz="1200" b="1" dirty="0">
              <a:solidFill>
                <a:srgbClr val="395E9D"/>
              </a:solidFill>
              <a:latin typeface="微软雅黑" pitchFamily="34" charset="-122"/>
              <a:ea typeface="微软雅黑" pitchFamily="34" charset="-122"/>
            </a:endParaRPr>
          </a:p>
        </p:txBody>
      </p:sp>
      <p:sp>
        <p:nvSpPr>
          <p:cNvPr id="11" name="TextBox 9"/>
          <p:cNvSpPr txBox="1"/>
          <p:nvPr/>
        </p:nvSpPr>
        <p:spPr>
          <a:xfrm>
            <a:off x="7321099" y="3279995"/>
            <a:ext cx="1230313" cy="246063"/>
          </a:xfrm>
          <a:prstGeom prst="rect">
            <a:avLst/>
          </a:prstGeom>
          <a:noFill/>
        </p:spPr>
        <p:txBody>
          <a:bodyPr lIns="60469" tIns="30235" rIns="60469" bIns="30235">
            <a:spAutoFit/>
          </a:bodyPr>
          <a:lstStyle/>
          <a:p>
            <a:pPr>
              <a:defRPr/>
            </a:pPr>
            <a:r>
              <a:rPr lang="zh-CN" altLang="en-US" sz="1200" b="1" dirty="0">
                <a:solidFill>
                  <a:srgbClr val="395E9D"/>
                </a:solidFill>
                <a:latin typeface="微软雅黑" pitchFamily="34" charset="-122"/>
                <a:ea typeface="微软雅黑" pitchFamily="34" charset="-122"/>
              </a:rPr>
              <a:t>√</a:t>
            </a:r>
            <a:r>
              <a:rPr lang="zh-CN" altLang="en-US" sz="1200" b="1" dirty="0">
                <a:solidFill>
                  <a:srgbClr val="395E9D"/>
                </a:solidFill>
                <a:latin typeface="微软雅黑" pitchFamily="34" charset="-122"/>
                <a:ea typeface="微软雅黑" pitchFamily="34" charset="-122"/>
                <a:sym typeface="微软雅黑" pitchFamily="34" charset="-122"/>
              </a:rPr>
              <a:t>添加内容</a:t>
            </a:r>
            <a:endParaRPr lang="zh-CN" altLang="en-US" sz="1200" b="1" dirty="0">
              <a:solidFill>
                <a:srgbClr val="395E9D"/>
              </a:solidFill>
              <a:latin typeface="微软雅黑" pitchFamily="34" charset="-122"/>
              <a:ea typeface="微软雅黑" pitchFamily="34" charset="-122"/>
            </a:endParaRPr>
          </a:p>
        </p:txBody>
      </p:sp>
      <p:grpSp>
        <p:nvGrpSpPr>
          <p:cNvPr id="12" name="组合 11"/>
          <p:cNvGrpSpPr>
            <a:grpSpLocks/>
          </p:cNvGrpSpPr>
          <p:nvPr/>
        </p:nvGrpSpPr>
        <p:grpSpPr bwMode="auto">
          <a:xfrm>
            <a:off x="3934962" y="2106833"/>
            <a:ext cx="1438275" cy="1436687"/>
            <a:chOff x="5675204" y="407884"/>
            <a:chExt cx="1437120" cy="1437120"/>
          </a:xfrm>
        </p:grpSpPr>
        <p:sp useBgFill="1">
          <p:nvSpPr>
            <p:cNvPr id="13" name="椭圆 12"/>
            <p:cNvSpPr/>
            <p:nvPr/>
          </p:nvSpPr>
          <p:spPr>
            <a:xfrm>
              <a:off x="5675204" y="407884"/>
              <a:ext cx="1437120" cy="1437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4" name="KSO_Shape"/>
            <p:cNvSpPr>
              <a:spLocks/>
            </p:cNvSpPr>
            <p:nvPr/>
          </p:nvSpPr>
          <p:spPr bwMode="auto">
            <a:xfrm>
              <a:off x="6014656" y="865222"/>
              <a:ext cx="758216" cy="522444"/>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grpSp>
      <p:cxnSp>
        <p:nvCxnSpPr>
          <p:cNvPr id="15" name="直接连接符 14"/>
          <p:cNvCxnSpPr/>
          <p:nvPr/>
        </p:nvCxnSpPr>
        <p:spPr>
          <a:xfrm>
            <a:off x="5646057" y="2075390"/>
            <a:ext cx="0" cy="187203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879053581"/>
      </p:ext>
    </p:extLst>
  </p:cSld>
  <p:clrMapOvr>
    <a:masterClrMapping/>
  </p:clrMapOvr>
  <mc:AlternateContent xmlns:mc="http://schemas.openxmlformats.org/markup-compatibility/2006">
    <mc:Choice xmlns:p14="http://schemas.microsoft.com/office/powerpoint/2010/main" Requires="p14">
      <p:transition spd="slow" p14:dur="2000" advTm="5736"/>
    </mc:Choice>
    <mc:Fallback>
      <p:transition spd="slow" advTm="57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outHorizont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0-#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22" presetClass="entr" presetSubtype="4"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par>
                          <p:cTn id="22" fill="hold">
                            <p:stCondLst>
                              <p:cond delay="1000"/>
                            </p:stCondLst>
                            <p:childTnLst>
                              <p:par>
                                <p:cTn id="23" presetID="47"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anim calcmode="lin" valueType="num">
                                      <p:cBhvr>
                                        <p:cTn id="26" dur="500" fill="hold"/>
                                        <p:tgtEl>
                                          <p:spTgt spid="6"/>
                                        </p:tgtEl>
                                        <p:attrNameLst>
                                          <p:attrName>ppt_x</p:attrName>
                                        </p:attrNameLst>
                                      </p:cBhvr>
                                      <p:tavLst>
                                        <p:tav tm="0">
                                          <p:val>
                                            <p:strVal val="#ppt_x"/>
                                          </p:val>
                                        </p:tav>
                                        <p:tav tm="100000">
                                          <p:val>
                                            <p:strVal val="#ppt_x"/>
                                          </p:val>
                                        </p:tav>
                                      </p:tavLst>
                                    </p:anim>
                                    <p:anim calcmode="lin" valueType="num">
                                      <p:cBhvr>
                                        <p:cTn id="27" dur="5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1500"/>
                            </p:stCondLst>
                            <p:childTnLst>
                              <p:par>
                                <p:cTn id="29" presetID="12" presetClass="entr" presetSubtype="8"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p:tgtEl>
                                          <p:spTgt spid="4"/>
                                        </p:tgtEl>
                                        <p:attrNameLst>
                                          <p:attrName>ppt_x</p:attrName>
                                        </p:attrNameLst>
                                      </p:cBhvr>
                                      <p:tavLst>
                                        <p:tav tm="0">
                                          <p:val>
                                            <p:strVal val="#ppt_x-#ppt_w*1.125000"/>
                                          </p:val>
                                        </p:tav>
                                        <p:tav tm="100000">
                                          <p:val>
                                            <p:strVal val="#ppt_x"/>
                                          </p:val>
                                        </p:tav>
                                      </p:tavLst>
                                    </p:anim>
                                    <p:animEffect transition="in" filter="wipe(right)">
                                      <p:cBhvr>
                                        <p:cTn id="32" dur="500"/>
                                        <p:tgtEl>
                                          <p:spTgt spid="4"/>
                                        </p:tgtEl>
                                      </p:cBhvr>
                                    </p:animEffect>
                                  </p:childTnLst>
                                </p:cTn>
                              </p:par>
                            </p:childTnLst>
                          </p:cTn>
                        </p:par>
                        <p:par>
                          <p:cTn id="33" fill="hold">
                            <p:stCondLst>
                              <p:cond delay="2000"/>
                            </p:stCondLst>
                            <p:childTnLst>
                              <p:par>
                                <p:cTn id="34" presetID="2" presetClass="entr" presetSubtype="4"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ppt_x"/>
                                          </p:val>
                                        </p:tav>
                                        <p:tav tm="100000">
                                          <p:val>
                                            <p:strVal val="#ppt_x"/>
                                          </p:val>
                                        </p:tav>
                                      </p:tavLst>
                                    </p:anim>
                                    <p:anim calcmode="lin" valueType="num">
                                      <p:cBhvr additive="base">
                                        <p:cTn id="41" dur="500" fill="hold"/>
                                        <p:tgtEl>
                                          <p:spTgt spid="8"/>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60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fill="hold"/>
                                        <p:tgtEl>
                                          <p:spTgt spid="10"/>
                                        </p:tgtEl>
                                        <p:attrNameLst>
                                          <p:attrName>ppt_x</p:attrName>
                                        </p:attrNameLst>
                                      </p:cBhvr>
                                      <p:tavLst>
                                        <p:tav tm="0">
                                          <p:val>
                                            <p:strVal val="#ppt_x"/>
                                          </p:val>
                                        </p:tav>
                                        <p:tav tm="100000">
                                          <p:val>
                                            <p:strVal val="#ppt_x"/>
                                          </p:val>
                                        </p:tav>
                                      </p:tavLst>
                                    </p:anim>
                                    <p:anim calcmode="lin" valueType="num">
                                      <p:cBhvr additive="base">
                                        <p:cTn id="49" dur="500" fill="hold"/>
                                        <p:tgtEl>
                                          <p:spTgt spid="10"/>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80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500" fill="hold"/>
                                        <p:tgtEl>
                                          <p:spTgt spid="11"/>
                                        </p:tgtEl>
                                        <p:attrNameLst>
                                          <p:attrName>ppt_x</p:attrName>
                                        </p:attrNameLst>
                                      </p:cBhvr>
                                      <p:tavLst>
                                        <p:tav tm="0">
                                          <p:val>
                                            <p:strVal val="#ppt_x"/>
                                          </p:val>
                                        </p:tav>
                                        <p:tav tm="100000">
                                          <p:val>
                                            <p:strVal val="#ppt_x"/>
                                          </p:val>
                                        </p:tav>
                                      </p:tavLst>
                                    </p:anim>
                                    <p:anim calcmode="lin" valueType="num">
                                      <p:cBhvr additive="base">
                                        <p:cTn id="5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 grpId="0"/>
      <p:bldP spid="7" grpId="0"/>
      <p:bldP spid="8" grpId="0"/>
      <p:bldP spid="9"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1.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0866"/>
          <a:stretch/>
        </p:blipFill>
        <p:spPr bwMode="auto">
          <a:xfrm>
            <a:off x="0" y="-854"/>
            <a:ext cx="12192000" cy="2004235"/>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18"/>
          <p:cNvSpPr txBox="1">
            <a:spLocks noChangeArrowheads="1"/>
          </p:cNvSpPr>
          <p:nvPr/>
        </p:nvSpPr>
        <p:spPr bwMode="gray">
          <a:xfrm>
            <a:off x="5297643" y="876284"/>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微软雅黑" panose="020B0503020204020204" pitchFamily="34" charset="-122"/>
                <a:ea typeface="微软雅黑" panose="020B0503020204020204" pitchFamily="34" charset="-122"/>
              </a:rPr>
              <a:t>标题内容</a:t>
            </a:r>
          </a:p>
        </p:txBody>
      </p:sp>
      <p:cxnSp>
        <p:nvCxnSpPr>
          <p:cNvPr id="4" name="直接连接符​​ 14"/>
          <p:cNvCxnSpPr>
            <a:cxnSpLocks/>
          </p:cNvCxnSpPr>
          <p:nvPr/>
        </p:nvCxnSpPr>
        <p:spPr>
          <a:xfrm>
            <a:off x="0"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14"/>
          <p:cNvCxnSpPr>
            <a:cxnSpLocks/>
          </p:cNvCxnSpPr>
          <p:nvPr/>
        </p:nvCxnSpPr>
        <p:spPr>
          <a:xfrm>
            <a:off x="7667636"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6" name="组合 13"/>
          <p:cNvGrpSpPr>
            <a:grpSpLocks/>
          </p:cNvGrpSpPr>
          <p:nvPr/>
        </p:nvGrpSpPr>
        <p:grpSpPr bwMode="auto">
          <a:xfrm>
            <a:off x="2709862" y="2235238"/>
            <a:ext cx="2758679" cy="346249"/>
            <a:chOff x="0" y="0"/>
            <a:chExt cx="3240360" cy="346442"/>
          </a:xfrm>
          <a:solidFill>
            <a:schemeClr val="bg1"/>
          </a:solidFill>
          <a:effectLst>
            <a:outerShdw blurRad="50800" dist="38100" dir="2700000" algn="tl" rotWithShape="0">
              <a:prstClr val="black">
                <a:alpha val="40000"/>
              </a:prstClr>
            </a:outerShdw>
          </a:effectLst>
        </p:grpSpPr>
        <p:sp>
          <p:nvSpPr>
            <p:cNvPr id="7" name="矩形 14"/>
            <p:cNvSpPr>
              <a:spLocks noChangeArrowheads="1"/>
            </p:cNvSpPr>
            <p:nvPr/>
          </p:nvSpPr>
          <p:spPr bwMode="auto">
            <a:xfrm>
              <a:off x="0" y="1900"/>
              <a:ext cx="3240360" cy="326896"/>
            </a:xfrm>
            <a:prstGeom prst="rect">
              <a:avLst/>
            </a:prstGeom>
            <a:grp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a:solidFill>
                  <a:srgbClr val="395E9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文本框 11"/>
            <p:cNvSpPr>
              <a:spLocks noChangeArrowheads="1"/>
            </p:cNvSpPr>
            <p:nvPr/>
          </p:nvSpPr>
          <p:spPr bwMode="auto">
            <a:xfrm>
              <a:off x="72008" y="0"/>
              <a:ext cx="1640379" cy="34644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650" dirty="0">
                  <a:solidFill>
                    <a:srgbClr val="395E9D"/>
                  </a:solidFill>
                  <a:latin typeface="微软雅黑" panose="020B0503020204020204" pitchFamily="34" charset="-122"/>
                  <a:ea typeface="微软雅黑" panose="020B0503020204020204" pitchFamily="34" charset="-122"/>
                  <a:sym typeface="方正兰亭黑_GBK" panose="02000000000000000000" pitchFamily="2" charset="-122"/>
                </a:rPr>
                <a:t>1    </a:t>
              </a:r>
              <a:r>
                <a:rPr lang="zh-CN" altLang="en-US" sz="1650" dirty="0">
                  <a:solidFill>
                    <a:srgbClr val="395E9D"/>
                  </a:solidFill>
                  <a:latin typeface="微软雅黑" panose="020B0503020204020204" pitchFamily="34" charset="-122"/>
                  <a:ea typeface="微软雅黑" panose="020B0503020204020204" pitchFamily="34" charset="-122"/>
                  <a:sym typeface="方正兰亭黑_GBK" panose="02000000000000000000" pitchFamily="2" charset="-122"/>
                </a:rPr>
                <a:t>标题内容</a:t>
              </a:r>
            </a:p>
          </p:txBody>
        </p:sp>
      </p:grpSp>
      <p:sp>
        <p:nvSpPr>
          <p:cNvPr id="9" name="矩形 17"/>
          <p:cNvSpPr>
            <a:spLocks noChangeArrowheads="1"/>
          </p:cNvSpPr>
          <p:nvPr/>
        </p:nvSpPr>
        <p:spPr bwMode="auto">
          <a:xfrm>
            <a:off x="2676526" y="2616239"/>
            <a:ext cx="2908697" cy="64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14000"/>
              </a:lnSpc>
              <a:spcBef>
                <a:spcPct val="0"/>
              </a:spcBef>
              <a:buFont typeface="Arial" panose="020B0604020202020204" pitchFamily="34" charset="0"/>
              <a:buNone/>
            </a:pPr>
            <a:r>
              <a:rPr lang="zh-CN" altLang="en-US" sz="105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在此录入上述图表的综合分析说明，在此录入上述图表的综合分析说明，在此录入上述图表的综合分析说明。</a:t>
            </a:r>
            <a:endParaRPr lang="zh-CN" altLang="en-US" sz="1050"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0" name="组合 18"/>
          <p:cNvGrpSpPr>
            <a:grpSpLocks/>
          </p:cNvGrpSpPr>
          <p:nvPr/>
        </p:nvGrpSpPr>
        <p:grpSpPr bwMode="auto">
          <a:xfrm>
            <a:off x="2709862" y="3483013"/>
            <a:ext cx="2758679" cy="346249"/>
            <a:chOff x="0" y="0"/>
            <a:chExt cx="3240360" cy="346442"/>
          </a:xfrm>
          <a:solidFill>
            <a:schemeClr val="bg1"/>
          </a:solidFill>
          <a:effectLst>
            <a:outerShdw blurRad="50800" dist="38100" dir="2700000" algn="tl" rotWithShape="0">
              <a:prstClr val="black">
                <a:alpha val="40000"/>
              </a:prstClr>
            </a:outerShdw>
          </a:effectLst>
        </p:grpSpPr>
        <p:sp>
          <p:nvSpPr>
            <p:cNvPr id="11" name="矩形 19"/>
            <p:cNvSpPr>
              <a:spLocks noChangeArrowheads="1"/>
            </p:cNvSpPr>
            <p:nvPr/>
          </p:nvSpPr>
          <p:spPr bwMode="auto">
            <a:xfrm>
              <a:off x="0" y="1900"/>
              <a:ext cx="3240360" cy="326896"/>
            </a:xfrm>
            <a:prstGeom prst="rect">
              <a:avLst/>
            </a:prstGeom>
            <a:grp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a:solidFill>
                  <a:srgbClr val="395E9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文本框 11"/>
            <p:cNvSpPr>
              <a:spLocks noChangeArrowheads="1"/>
            </p:cNvSpPr>
            <p:nvPr/>
          </p:nvSpPr>
          <p:spPr bwMode="auto">
            <a:xfrm>
              <a:off x="72008" y="0"/>
              <a:ext cx="1636613" cy="34644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650" dirty="0">
                  <a:solidFill>
                    <a:srgbClr val="395E9D"/>
                  </a:solidFill>
                  <a:latin typeface="微软雅黑" panose="020B0503020204020204" pitchFamily="34" charset="-122"/>
                  <a:ea typeface="微软雅黑" panose="020B0503020204020204" pitchFamily="34" charset="-122"/>
                  <a:sym typeface="方正兰亭黑_GBK" panose="02000000000000000000" pitchFamily="2" charset="-122"/>
                </a:rPr>
                <a:t>2    </a:t>
              </a:r>
              <a:r>
                <a:rPr lang="zh-CN" altLang="en-US" sz="1650" dirty="0">
                  <a:solidFill>
                    <a:srgbClr val="395E9D"/>
                  </a:solidFill>
                  <a:latin typeface="微软雅黑" panose="020B0503020204020204" pitchFamily="34" charset="-122"/>
                  <a:ea typeface="微软雅黑" panose="020B0503020204020204" pitchFamily="34" charset="-122"/>
                  <a:sym typeface="方正兰亭黑_GBK" panose="02000000000000000000" pitchFamily="2" charset="-122"/>
                </a:rPr>
                <a:t>标题内容</a:t>
              </a:r>
            </a:p>
          </p:txBody>
        </p:sp>
      </p:grpSp>
      <p:sp>
        <p:nvSpPr>
          <p:cNvPr id="13" name="矩形 21"/>
          <p:cNvSpPr>
            <a:spLocks noChangeArrowheads="1"/>
          </p:cNvSpPr>
          <p:nvPr/>
        </p:nvSpPr>
        <p:spPr bwMode="auto">
          <a:xfrm>
            <a:off x="2676526" y="3864014"/>
            <a:ext cx="2908697" cy="46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14000"/>
              </a:lnSpc>
              <a:spcBef>
                <a:spcPct val="0"/>
              </a:spcBef>
              <a:buFont typeface="Arial" panose="020B0604020202020204" pitchFamily="34" charset="0"/>
              <a:buNone/>
            </a:pPr>
            <a:r>
              <a:rPr lang="zh-CN" altLang="en-US" sz="105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在此录入上述图表的综合分析说明，在此录入上述图表的综合分析说明。</a:t>
            </a:r>
            <a:endParaRPr lang="zh-CN" altLang="en-US" sz="1050"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4" name="组合 22"/>
          <p:cNvGrpSpPr>
            <a:grpSpLocks/>
          </p:cNvGrpSpPr>
          <p:nvPr/>
        </p:nvGrpSpPr>
        <p:grpSpPr bwMode="auto">
          <a:xfrm>
            <a:off x="2709862" y="4534335"/>
            <a:ext cx="2758679" cy="346249"/>
            <a:chOff x="0" y="0"/>
            <a:chExt cx="3240360" cy="346442"/>
          </a:xfrm>
          <a:solidFill>
            <a:srgbClr val="FF6699"/>
          </a:solidFill>
          <a:effectLst>
            <a:outerShdw blurRad="50800" dist="38100" dir="2700000" algn="tl" rotWithShape="0">
              <a:prstClr val="black">
                <a:alpha val="40000"/>
              </a:prstClr>
            </a:outerShdw>
          </a:effectLst>
        </p:grpSpPr>
        <p:sp>
          <p:nvSpPr>
            <p:cNvPr id="15" name="矩形 23"/>
            <p:cNvSpPr>
              <a:spLocks noChangeArrowheads="1"/>
            </p:cNvSpPr>
            <p:nvPr/>
          </p:nvSpPr>
          <p:spPr bwMode="auto">
            <a:xfrm>
              <a:off x="0" y="1900"/>
              <a:ext cx="3240360" cy="326896"/>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6" name="文本框 11"/>
            <p:cNvSpPr>
              <a:spLocks noChangeArrowheads="1"/>
            </p:cNvSpPr>
            <p:nvPr/>
          </p:nvSpPr>
          <p:spPr bwMode="auto">
            <a:xfrm>
              <a:off x="72008" y="0"/>
              <a:ext cx="1638497" cy="34644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650" dirty="0">
                  <a:solidFill>
                    <a:srgbClr val="395E9D"/>
                  </a:solidFill>
                  <a:latin typeface="微软雅黑" panose="020B0503020204020204" pitchFamily="34" charset="-122"/>
                  <a:ea typeface="微软雅黑" panose="020B0503020204020204" pitchFamily="34" charset="-122"/>
                  <a:sym typeface="方正兰亭黑_GBK" panose="02000000000000000000" pitchFamily="2" charset="-122"/>
                </a:rPr>
                <a:t>3    </a:t>
              </a:r>
              <a:r>
                <a:rPr lang="zh-CN" altLang="en-US" sz="1650" dirty="0">
                  <a:solidFill>
                    <a:srgbClr val="395E9D"/>
                  </a:solidFill>
                  <a:latin typeface="微软雅黑" panose="020B0503020204020204" pitchFamily="34" charset="-122"/>
                  <a:ea typeface="微软雅黑" panose="020B0503020204020204" pitchFamily="34" charset="-122"/>
                  <a:sym typeface="方正兰亭黑_GBK" panose="02000000000000000000" pitchFamily="2" charset="-122"/>
                </a:rPr>
                <a:t>标题内容</a:t>
              </a:r>
            </a:p>
          </p:txBody>
        </p:sp>
      </p:grpSp>
      <p:sp>
        <p:nvSpPr>
          <p:cNvPr id="17" name="矩形 25"/>
          <p:cNvSpPr>
            <a:spLocks noChangeArrowheads="1"/>
          </p:cNvSpPr>
          <p:nvPr/>
        </p:nvSpPr>
        <p:spPr bwMode="auto">
          <a:xfrm>
            <a:off x="2676526" y="4915336"/>
            <a:ext cx="2908697" cy="64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14000"/>
              </a:lnSpc>
              <a:spcBef>
                <a:spcPct val="0"/>
              </a:spcBef>
              <a:buFont typeface="Arial" panose="020B0604020202020204" pitchFamily="34" charset="0"/>
              <a:buNone/>
            </a:pPr>
            <a:r>
              <a:rPr lang="zh-CN" altLang="en-US" sz="105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在此录入上述图表的综合分析说明，在此录入上述图表的综合分析说明，在此录入上述图表的综合分析说明。</a:t>
            </a:r>
            <a:endParaRPr lang="zh-CN" altLang="en-US" sz="105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18" name="图片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2385" y="2230476"/>
            <a:ext cx="4070747" cy="3294459"/>
          </a:xfrm>
          <a:prstGeom prst="rect">
            <a:avLst/>
          </a:prstGeom>
          <a:noFill/>
          <a:ln w="28575">
            <a:noFill/>
            <a:bevel/>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274032427"/>
      </p:ext>
    </p:extLst>
  </p:cSld>
  <p:clrMapOvr>
    <a:masterClrMapping/>
  </p:clrMapOvr>
  <mc:AlternateContent xmlns:mc="http://schemas.openxmlformats.org/markup-compatibility/2006">
    <mc:Choice xmlns:p14="http://schemas.microsoft.com/office/powerpoint/2010/main" Requires="p14">
      <p:transition spd="slow" p14:dur="2000" advTm="6946"/>
    </mc:Choice>
    <mc:Fallback>
      <p:transition spd="slow" advTm="69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750" fill="hold"/>
                                        <p:tgtEl>
                                          <p:spTgt spid="18"/>
                                        </p:tgtEl>
                                        <p:attrNameLst>
                                          <p:attrName>ppt_x</p:attrName>
                                        </p:attrNameLst>
                                      </p:cBhvr>
                                      <p:tavLst>
                                        <p:tav tm="0">
                                          <p:val>
                                            <p:strVal val="0-#ppt_w/2"/>
                                          </p:val>
                                        </p:tav>
                                        <p:tav tm="100000">
                                          <p:val>
                                            <p:strVal val="#ppt_x"/>
                                          </p:val>
                                        </p:tav>
                                      </p:tavLst>
                                    </p:anim>
                                    <p:anim calcmode="lin" valueType="num">
                                      <p:cBhvr>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750" fill="hold"/>
                                        <p:tgtEl>
                                          <p:spTgt spid="6"/>
                                        </p:tgtEl>
                                        <p:attrNameLst>
                                          <p:attrName>ppt_x</p:attrName>
                                        </p:attrNameLst>
                                      </p:cBhvr>
                                      <p:tavLst>
                                        <p:tav tm="0">
                                          <p:val>
                                            <p:strVal val="1+#ppt_w/2"/>
                                          </p:val>
                                        </p:tav>
                                        <p:tav tm="100000">
                                          <p:val>
                                            <p:strVal val="#ppt_x"/>
                                          </p:val>
                                        </p:tav>
                                      </p:tavLst>
                                    </p:anim>
                                    <p:anim calcmode="lin" valueType="num">
                                      <p:cBhvr>
                                        <p:cTn id="16" dur="75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750" fill="hold"/>
                                        <p:tgtEl>
                                          <p:spTgt spid="10"/>
                                        </p:tgtEl>
                                        <p:attrNameLst>
                                          <p:attrName>ppt_x</p:attrName>
                                        </p:attrNameLst>
                                      </p:cBhvr>
                                      <p:tavLst>
                                        <p:tav tm="0">
                                          <p:val>
                                            <p:strVal val="1+#ppt_w/2"/>
                                          </p:val>
                                        </p:tav>
                                        <p:tav tm="100000">
                                          <p:val>
                                            <p:strVal val="#ppt_x"/>
                                          </p:val>
                                        </p:tav>
                                      </p:tavLst>
                                    </p:anim>
                                    <p:anim calcmode="lin" valueType="num">
                                      <p:cBhvr>
                                        <p:cTn id="20" dur="7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750" fill="hold"/>
                                        <p:tgtEl>
                                          <p:spTgt spid="14"/>
                                        </p:tgtEl>
                                        <p:attrNameLst>
                                          <p:attrName>ppt_x</p:attrName>
                                        </p:attrNameLst>
                                      </p:cBhvr>
                                      <p:tavLst>
                                        <p:tav tm="0">
                                          <p:val>
                                            <p:strVal val="1+#ppt_w/2"/>
                                          </p:val>
                                        </p:tav>
                                        <p:tav tm="100000">
                                          <p:val>
                                            <p:strVal val="#ppt_x"/>
                                          </p:val>
                                        </p:tav>
                                      </p:tavLst>
                                    </p:anim>
                                    <p:anim calcmode="lin" valueType="num">
                                      <p:cBhvr>
                                        <p:cTn id="24" dur="750" fill="hold"/>
                                        <p:tgtEl>
                                          <p:spTgt spid="14"/>
                                        </p:tgtEl>
                                        <p:attrNameLst>
                                          <p:attrName>ppt_y</p:attrName>
                                        </p:attrNameLst>
                                      </p:cBhvr>
                                      <p:tavLst>
                                        <p:tav tm="0">
                                          <p:val>
                                            <p:strVal val="#ppt_y"/>
                                          </p:val>
                                        </p:tav>
                                        <p:tav tm="100000">
                                          <p:val>
                                            <p:strVal val="#ppt_y"/>
                                          </p:val>
                                        </p:tav>
                                      </p:tavLst>
                                    </p:anim>
                                  </p:childTnLst>
                                </p:cTn>
                              </p:par>
                            </p:childTnLst>
                          </p:cTn>
                        </p:par>
                        <p:par>
                          <p:cTn id="25" fill="hold">
                            <p:stCondLst>
                              <p:cond delay="1250"/>
                            </p:stCondLst>
                            <p:childTnLst>
                              <p:par>
                                <p:cTn id="26" presetID="22" presetClass="entr" presetSubtype="1" fill="hold" grpId="0" nodeType="afterEffect">
                                  <p:stCondLst>
                                    <p:cond delay="250"/>
                                  </p:stCondLst>
                                  <p:childTnLst>
                                    <p:set>
                                      <p:cBhvr>
                                        <p:cTn id="27" dur="1" fill="hold">
                                          <p:stCondLst>
                                            <p:cond delay="0"/>
                                          </p:stCondLst>
                                        </p:cTn>
                                        <p:tgtEl>
                                          <p:spTgt spid="9"/>
                                        </p:tgtEl>
                                        <p:attrNameLst>
                                          <p:attrName>style.visibility</p:attrName>
                                        </p:attrNameLst>
                                      </p:cBhvr>
                                      <p:to>
                                        <p:strVal val="visible"/>
                                      </p:to>
                                    </p:set>
                                    <p:animEffect>
                                      <p:cBhvr>
                                        <p:cTn id="28" dur="750"/>
                                        <p:tgtEl>
                                          <p:spTgt spid="9"/>
                                        </p:tgtEl>
                                      </p:cBhvr>
                                    </p:animEffect>
                                  </p:childTnLst>
                                </p:cTn>
                              </p:par>
                            </p:childTnLst>
                          </p:cTn>
                        </p:par>
                        <p:par>
                          <p:cTn id="29" fill="hold">
                            <p:stCondLst>
                              <p:cond delay="2250"/>
                            </p:stCondLst>
                            <p:childTnLst>
                              <p:par>
                                <p:cTn id="30" presetID="22" presetClass="entr" presetSubtype="1"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p:cBhvr>
                                        <p:cTn id="32" dur="500"/>
                                        <p:tgtEl>
                                          <p:spTgt spid="13"/>
                                        </p:tgtEl>
                                      </p:cBhvr>
                                    </p:animEffect>
                                  </p:childTnLst>
                                </p:cTn>
                              </p:par>
                            </p:childTnLst>
                          </p:cTn>
                        </p:par>
                        <p:par>
                          <p:cTn id="33" fill="hold">
                            <p:stCondLst>
                              <p:cond delay="2750"/>
                            </p:stCondLst>
                            <p:childTnLst>
                              <p:par>
                                <p:cTn id="34" presetID="22" presetClass="entr" presetSubtype="1"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p:cBhvr>
                                        <p:cTn id="36"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utoUpdateAnimBg="0"/>
      <p:bldP spid="13" grpId="0" bldLvl="0" autoUpdateAnimBg="0"/>
      <p:bldP spid="17" grpId="0" bldLvl="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1.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0866"/>
          <a:stretch/>
        </p:blipFill>
        <p:spPr bwMode="auto">
          <a:xfrm>
            <a:off x="0" y="-854"/>
            <a:ext cx="12192000" cy="2004235"/>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18"/>
          <p:cNvSpPr txBox="1">
            <a:spLocks noChangeArrowheads="1"/>
          </p:cNvSpPr>
          <p:nvPr/>
        </p:nvSpPr>
        <p:spPr bwMode="gray">
          <a:xfrm>
            <a:off x="5297643" y="876284"/>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微软雅黑" panose="020B0503020204020204" pitchFamily="34" charset="-122"/>
                <a:ea typeface="微软雅黑" panose="020B0503020204020204" pitchFamily="34" charset="-122"/>
              </a:rPr>
              <a:t>标题内容</a:t>
            </a:r>
          </a:p>
        </p:txBody>
      </p:sp>
      <p:cxnSp>
        <p:nvCxnSpPr>
          <p:cNvPr id="4" name="直接连接符​​ 14"/>
          <p:cNvCxnSpPr>
            <a:cxnSpLocks/>
          </p:cNvCxnSpPr>
          <p:nvPr/>
        </p:nvCxnSpPr>
        <p:spPr>
          <a:xfrm>
            <a:off x="0"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14"/>
          <p:cNvCxnSpPr>
            <a:cxnSpLocks/>
          </p:cNvCxnSpPr>
          <p:nvPr/>
        </p:nvCxnSpPr>
        <p:spPr>
          <a:xfrm>
            <a:off x="7667636"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 name="Oval 6"/>
          <p:cNvSpPr>
            <a:spLocks noChangeArrowheads="1"/>
          </p:cNvSpPr>
          <p:nvPr/>
        </p:nvSpPr>
        <p:spPr bwMode="auto">
          <a:xfrm>
            <a:off x="2766311" y="1861945"/>
            <a:ext cx="3768047" cy="3769237"/>
          </a:xfrm>
          <a:prstGeom prst="ellipse">
            <a:avLst/>
          </a:prstGeom>
          <a:noFill/>
          <a:ln w="9" cmpd="sng">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Oval 10"/>
          <p:cNvSpPr>
            <a:spLocks noChangeArrowheads="1"/>
          </p:cNvSpPr>
          <p:nvPr/>
        </p:nvSpPr>
        <p:spPr bwMode="auto">
          <a:xfrm>
            <a:off x="5590562" y="2033329"/>
            <a:ext cx="439169" cy="439169"/>
          </a:xfrm>
          <a:prstGeom prst="ellipse">
            <a:avLst/>
          </a:prstGeom>
          <a:solidFill>
            <a:schemeClr val="bg1"/>
          </a:solidFill>
          <a:ln>
            <a:noFill/>
          </a:ln>
          <a:effectLst>
            <a:outerShdw blurRad="50800" dist="38100" dir="2700000" algn="tl" rotWithShape="0">
              <a:prstClr val="black">
                <a:alpha val="40000"/>
              </a:prstClr>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799" b="1">
                <a:solidFill>
                  <a:srgbClr val="395E9D"/>
                </a:solidFill>
                <a:latin typeface="微软雅黑" panose="020B0503020204020204" pitchFamily="34" charset="-122"/>
                <a:ea typeface="微软雅黑" panose="020B0503020204020204" pitchFamily="34" charset="-122"/>
              </a:rPr>
              <a:t>1</a:t>
            </a:r>
            <a:endParaRPr lang="zh-CN" altLang="en-US" sz="1799" b="1">
              <a:solidFill>
                <a:srgbClr val="395E9D"/>
              </a:solidFill>
              <a:latin typeface="微软雅黑" panose="020B0503020204020204" pitchFamily="34" charset="-122"/>
              <a:ea typeface="微软雅黑" panose="020B0503020204020204" pitchFamily="34" charset="-122"/>
            </a:endParaRPr>
          </a:p>
        </p:txBody>
      </p:sp>
      <p:sp>
        <p:nvSpPr>
          <p:cNvPr id="8" name="Oval 11"/>
          <p:cNvSpPr>
            <a:spLocks noChangeArrowheads="1"/>
          </p:cNvSpPr>
          <p:nvPr/>
        </p:nvSpPr>
        <p:spPr bwMode="auto">
          <a:xfrm>
            <a:off x="5590562" y="5020632"/>
            <a:ext cx="439169" cy="439169"/>
          </a:xfrm>
          <a:prstGeom prst="ellipse">
            <a:avLst/>
          </a:prstGeom>
          <a:solidFill>
            <a:schemeClr val="bg1"/>
          </a:solidFill>
          <a:ln>
            <a:noFill/>
          </a:ln>
          <a:effectLst>
            <a:outerShdw blurRad="50800" dist="38100" dir="2700000" algn="tl" rotWithShape="0">
              <a:prstClr val="black">
                <a:alpha val="40000"/>
              </a:prstClr>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799" b="1">
                <a:solidFill>
                  <a:srgbClr val="395E9D"/>
                </a:solidFill>
                <a:latin typeface="微软雅黑" panose="020B0503020204020204" pitchFamily="34" charset="-122"/>
                <a:ea typeface="微软雅黑" panose="020B0503020204020204" pitchFamily="34" charset="-122"/>
              </a:rPr>
              <a:t>5</a:t>
            </a:r>
            <a:endParaRPr lang="zh-CN" altLang="en-US" sz="1799" b="1">
              <a:solidFill>
                <a:srgbClr val="395E9D"/>
              </a:solidFill>
              <a:latin typeface="微软雅黑" panose="020B0503020204020204" pitchFamily="34" charset="-122"/>
              <a:ea typeface="微软雅黑" panose="020B0503020204020204" pitchFamily="34" charset="-122"/>
            </a:endParaRPr>
          </a:p>
        </p:txBody>
      </p:sp>
      <p:sp>
        <p:nvSpPr>
          <p:cNvPr id="9" name="Oval 12"/>
          <p:cNvSpPr>
            <a:spLocks noChangeArrowheads="1"/>
          </p:cNvSpPr>
          <p:nvPr/>
        </p:nvSpPr>
        <p:spPr bwMode="auto">
          <a:xfrm>
            <a:off x="6118993" y="4326769"/>
            <a:ext cx="440359" cy="439169"/>
          </a:xfrm>
          <a:prstGeom prst="ellipse">
            <a:avLst/>
          </a:prstGeom>
          <a:solidFill>
            <a:schemeClr val="bg1"/>
          </a:solidFill>
          <a:ln>
            <a:noFill/>
          </a:ln>
          <a:effectLst>
            <a:outerShdw blurRad="50800" dist="38100" dir="2700000" algn="tl" rotWithShape="0">
              <a:prstClr val="black">
                <a:alpha val="40000"/>
              </a:prstClr>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799" b="1">
                <a:solidFill>
                  <a:srgbClr val="395E9D"/>
                </a:solidFill>
                <a:latin typeface="微软雅黑" panose="020B0503020204020204" pitchFamily="34" charset="-122"/>
                <a:ea typeface="微软雅黑" panose="020B0503020204020204" pitchFamily="34" charset="-122"/>
              </a:rPr>
              <a:t>4</a:t>
            </a:r>
            <a:endParaRPr lang="zh-CN" altLang="en-US" sz="1799" b="1">
              <a:solidFill>
                <a:srgbClr val="395E9D"/>
              </a:solidFill>
              <a:latin typeface="微软雅黑" panose="020B0503020204020204" pitchFamily="34" charset="-122"/>
              <a:ea typeface="微软雅黑" panose="020B0503020204020204" pitchFamily="34" charset="-122"/>
            </a:endParaRPr>
          </a:p>
        </p:txBody>
      </p:sp>
      <p:sp>
        <p:nvSpPr>
          <p:cNvPr id="10" name="Oval 13"/>
          <p:cNvSpPr>
            <a:spLocks noChangeArrowheads="1"/>
          </p:cNvSpPr>
          <p:nvPr/>
        </p:nvSpPr>
        <p:spPr bwMode="auto">
          <a:xfrm>
            <a:off x="6118993" y="2727194"/>
            <a:ext cx="440359" cy="439169"/>
          </a:xfrm>
          <a:prstGeom prst="ellipse">
            <a:avLst/>
          </a:prstGeom>
          <a:solidFill>
            <a:schemeClr val="bg1"/>
          </a:solidFill>
          <a:ln>
            <a:noFill/>
          </a:ln>
          <a:effectLst>
            <a:outerShdw blurRad="50800" dist="38100" dir="2700000" algn="tl" rotWithShape="0">
              <a:prstClr val="black">
                <a:alpha val="40000"/>
              </a:prstClr>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799" b="1">
                <a:solidFill>
                  <a:srgbClr val="395E9D"/>
                </a:solidFill>
                <a:latin typeface="微软雅黑" panose="020B0503020204020204" pitchFamily="34" charset="-122"/>
                <a:ea typeface="微软雅黑" panose="020B0503020204020204" pitchFamily="34" charset="-122"/>
              </a:rPr>
              <a:t>2</a:t>
            </a:r>
            <a:endParaRPr lang="zh-CN" altLang="en-US" sz="1799" b="1">
              <a:solidFill>
                <a:srgbClr val="395E9D"/>
              </a:solidFill>
              <a:latin typeface="微软雅黑" panose="020B0503020204020204" pitchFamily="34" charset="-122"/>
              <a:ea typeface="微软雅黑" panose="020B0503020204020204" pitchFamily="34" charset="-122"/>
            </a:endParaRPr>
          </a:p>
        </p:txBody>
      </p:sp>
      <p:sp>
        <p:nvSpPr>
          <p:cNvPr id="11" name="Oval 14"/>
          <p:cNvSpPr>
            <a:spLocks noChangeArrowheads="1"/>
          </p:cNvSpPr>
          <p:nvPr/>
        </p:nvSpPr>
        <p:spPr bwMode="auto">
          <a:xfrm>
            <a:off x="6290376" y="3526980"/>
            <a:ext cx="439169" cy="439169"/>
          </a:xfrm>
          <a:prstGeom prst="ellipse">
            <a:avLst/>
          </a:prstGeom>
          <a:solidFill>
            <a:schemeClr val="bg1"/>
          </a:solidFill>
          <a:ln>
            <a:noFill/>
          </a:ln>
          <a:effectLst>
            <a:outerShdw blurRad="50800" dist="38100" dir="2700000" algn="tl" rotWithShape="0">
              <a:prstClr val="black">
                <a:alpha val="40000"/>
              </a:prstClr>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799" b="1">
                <a:solidFill>
                  <a:srgbClr val="395E9D"/>
                </a:solidFill>
                <a:latin typeface="微软雅黑" panose="020B0503020204020204" pitchFamily="34" charset="-122"/>
                <a:ea typeface="微软雅黑" panose="020B0503020204020204" pitchFamily="34" charset="-122"/>
              </a:rPr>
              <a:t>3</a:t>
            </a:r>
            <a:endParaRPr lang="zh-CN" altLang="en-US" sz="1799" b="1">
              <a:solidFill>
                <a:srgbClr val="395E9D"/>
              </a:solidFill>
              <a:latin typeface="微软雅黑" panose="020B0503020204020204" pitchFamily="34" charset="-122"/>
              <a:ea typeface="微软雅黑" panose="020B0503020204020204" pitchFamily="34" charset="-122"/>
            </a:endParaRPr>
          </a:p>
        </p:txBody>
      </p:sp>
      <p:sp>
        <p:nvSpPr>
          <p:cNvPr id="12" name="TextBox 19"/>
          <p:cNvSpPr txBox="1">
            <a:spLocks noChangeArrowheads="1"/>
          </p:cNvSpPr>
          <p:nvPr/>
        </p:nvSpPr>
        <p:spPr bwMode="auto">
          <a:xfrm>
            <a:off x="6290374" y="1978310"/>
            <a:ext cx="27099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00" dirty="0">
                <a:solidFill>
                  <a:schemeClr val="bg1"/>
                </a:solidFill>
                <a:latin typeface="微软雅黑" panose="020B0503020204020204" pitchFamily="34" charset="-122"/>
                <a:ea typeface="微软雅黑" panose="020B0503020204020204" pitchFamily="34" charset="-122"/>
              </a:rPr>
              <a:t>这里可以添加主要内容这里可以添加主要内容这里可以添加</a:t>
            </a:r>
          </a:p>
        </p:txBody>
      </p:sp>
      <p:sp>
        <p:nvSpPr>
          <p:cNvPr id="13" name="Oval 7"/>
          <p:cNvSpPr>
            <a:spLocks noChangeArrowheads="1"/>
          </p:cNvSpPr>
          <p:nvPr/>
        </p:nvSpPr>
        <p:spPr bwMode="auto">
          <a:xfrm>
            <a:off x="2684190" y="2066653"/>
            <a:ext cx="3338399" cy="3336019"/>
          </a:xfrm>
          <a:prstGeom prst="ellipse">
            <a:avLst/>
          </a:prstGeom>
          <a:solidFill>
            <a:schemeClr val="bg1"/>
          </a:solidFill>
          <a:ln>
            <a:noFill/>
          </a:ln>
          <a:effectLst>
            <a:outerShdw blurRad="50800" dist="38100" dir="2700000" algn="tl" rotWithShape="0">
              <a:prstClr val="black">
                <a:alpha val="40000"/>
              </a:prstClr>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Oval 8"/>
          <p:cNvSpPr>
            <a:spLocks noChangeArrowheads="1"/>
          </p:cNvSpPr>
          <p:nvPr/>
        </p:nvSpPr>
        <p:spPr bwMode="auto">
          <a:xfrm>
            <a:off x="2912699" y="2293976"/>
            <a:ext cx="2881378" cy="2881377"/>
          </a:xfrm>
          <a:prstGeom prst="ellipse">
            <a:avLst/>
          </a:prstGeom>
          <a:blipFill dpi="0" rotWithShape="1">
            <a:blip r:embed="rId5"/>
            <a:srcRect/>
            <a:stretch>
              <a:fillRect r="-5000"/>
            </a:stretch>
          </a:blipFill>
          <a:ln>
            <a:noFill/>
          </a:ln>
          <a:effectLst>
            <a:outerShdw blurRad="50800" dist="38100" dir="2700000" algn="tl" rotWithShape="0">
              <a:prstClr val="black">
                <a:alpha val="40000"/>
              </a:prstClr>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Oval 9"/>
          <p:cNvSpPr>
            <a:spLocks noChangeArrowheads="1"/>
          </p:cNvSpPr>
          <p:nvPr/>
        </p:nvSpPr>
        <p:spPr bwMode="auto">
          <a:xfrm>
            <a:off x="2756788" y="4336287"/>
            <a:ext cx="814070" cy="814070"/>
          </a:xfrm>
          <a:prstGeom prst="ellipse">
            <a:avLst/>
          </a:prstGeom>
          <a:solidFill>
            <a:schemeClr val="bg1"/>
          </a:solidFill>
          <a:ln>
            <a:noFill/>
          </a:ln>
          <a:effectLst>
            <a:outerShdw blurRad="50800" dist="38100" dir="2700000" algn="tl" rotWithShape="0">
              <a:prstClr val="black">
                <a:alpha val="40000"/>
              </a:prstClr>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6" name="TextBox 18"/>
          <p:cNvSpPr txBox="1">
            <a:spLocks noChangeArrowheads="1"/>
          </p:cNvSpPr>
          <p:nvPr/>
        </p:nvSpPr>
        <p:spPr bwMode="auto">
          <a:xfrm>
            <a:off x="2873424" y="4474345"/>
            <a:ext cx="580798" cy="553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dirty="0">
                <a:solidFill>
                  <a:srgbClr val="395E9D"/>
                </a:solidFill>
                <a:latin typeface="微软雅黑" panose="020B0503020204020204" pitchFamily="34" charset="-122"/>
                <a:ea typeface="微软雅黑" panose="020B0503020204020204" pitchFamily="34" charset="-122"/>
              </a:rPr>
              <a:t>添加</a:t>
            </a:r>
            <a:endParaRPr lang="en-US" sz="1499" dirty="0">
              <a:solidFill>
                <a:srgbClr val="395E9D"/>
              </a:solidFill>
              <a:latin typeface="微软雅黑" panose="020B0503020204020204" pitchFamily="34" charset="-122"/>
              <a:ea typeface="微软雅黑" panose="020B0503020204020204" pitchFamily="34" charset="-122"/>
            </a:endParaRPr>
          </a:p>
          <a:p>
            <a:pPr algn="ctr" eaLnBrk="1" hangingPunct="1"/>
            <a:r>
              <a:rPr lang="zh-CN" altLang="en-US" sz="1499" dirty="0">
                <a:solidFill>
                  <a:srgbClr val="395E9D"/>
                </a:solidFill>
                <a:latin typeface="微软雅黑" panose="020B0503020204020204" pitchFamily="34" charset="-122"/>
                <a:ea typeface="微软雅黑" panose="020B0503020204020204" pitchFamily="34" charset="-122"/>
              </a:rPr>
              <a:t>标题</a:t>
            </a:r>
            <a:endParaRPr lang="en-US" sz="1499" dirty="0">
              <a:solidFill>
                <a:srgbClr val="395E9D"/>
              </a:solidFill>
              <a:latin typeface="微软雅黑" panose="020B0503020204020204" pitchFamily="34" charset="-122"/>
              <a:ea typeface="微软雅黑" panose="020B0503020204020204" pitchFamily="34" charset="-122"/>
            </a:endParaRPr>
          </a:p>
        </p:txBody>
      </p:sp>
      <p:sp>
        <p:nvSpPr>
          <p:cNvPr id="17" name="TextBox 19"/>
          <p:cNvSpPr txBox="1">
            <a:spLocks noChangeArrowheads="1"/>
          </p:cNvSpPr>
          <p:nvPr/>
        </p:nvSpPr>
        <p:spPr bwMode="auto">
          <a:xfrm>
            <a:off x="6688029" y="2738460"/>
            <a:ext cx="27099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00" dirty="0">
                <a:solidFill>
                  <a:schemeClr val="bg1"/>
                </a:solidFill>
                <a:latin typeface="微软雅黑" panose="020B0503020204020204" pitchFamily="34" charset="-122"/>
                <a:ea typeface="微软雅黑" panose="020B0503020204020204" pitchFamily="34" charset="-122"/>
              </a:rPr>
              <a:t>这里可以添加主要内容这里可以添加主要内容这里可以添加</a:t>
            </a:r>
          </a:p>
        </p:txBody>
      </p:sp>
      <p:sp>
        <p:nvSpPr>
          <p:cNvPr id="18" name="TextBox 19"/>
          <p:cNvSpPr txBox="1">
            <a:spLocks noChangeArrowheads="1"/>
          </p:cNvSpPr>
          <p:nvPr/>
        </p:nvSpPr>
        <p:spPr bwMode="auto">
          <a:xfrm>
            <a:off x="6832045" y="3530548"/>
            <a:ext cx="27099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00" dirty="0">
                <a:solidFill>
                  <a:schemeClr val="bg1"/>
                </a:solidFill>
                <a:latin typeface="微软雅黑" panose="020B0503020204020204" pitchFamily="34" charset="-122"/>
                <a:ea typeface="微软雅黑" panose="020B0503020204020204" pitchFamily="34" charset="-122"/>
              </a:rPr>
              <a:t>这里可以添加主要内容这里可以添加主要内容这里可以添加</a:t>
            </a:r>
          </a:p>
        </p:txBody>
      </p:sp>
      <p:sp>
        <p:nvSpPr>
          <p:cNvPr id="19" name="TextBox 19"/>
          <p:cNvSpPr txBox="1">
            <a:spLocks noChangeArrowheads="1"/>
          </p:cNvSpPr>
          <p:nvPr/>
        </p:nvSpPr>
        <p:spPr bwMode="auto">
          <a:xfrm>
            <a:off x="6630762" y="4365828"/>
            <a:ext cx="27099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00" dirty="0">
                <a:solidFill>
                  <a:schemeClr val="bg1"/>
                </a:solidFill>
                <a:latin typeface="微软雅黑" panose="020B0503020204020204" pitchFamily="34" charset="-122"/>
                <a:ea typeface="微软雅黑" panose="020B0503020204020204" pitchFamily="34" charset="-122"/>
              </a:rPr>
              <a:t>这里可以添加主要内容这里可以添加主要内容这里可以添加</a:t>
            </a:r>
          </a:p>
        </p:txBody>
      </p:sp>
      <p:sp>
        <p:nvSpPr>
          <p:cNvPr id="20" name="TextBox 19"/>
          <p:cNvSpPr txBox="1">
            <a:spLocks noChangeArrowheads="1"/>
          </p:cNvSpPr>
          <p:nvPr/>
        </p:nvSpPr>
        <p:spPr bwMode="auto">
          <a:xfrm>
            <a:off x="6183176" y="5059691"/>
            <a:ext cx="27099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00" dirty="0">
                <a:solidFill>
                  <a:schemeClr val="bg1"/>
                </a:solidFill>
                <a:latin typeface="微软雅黑" panose="020B0503020204020204" pitchFamily="34" charset="-122"/>
                <a:ea typeface="微软雅黑" panose="020B0503020204020204" pitchFamily="34" charset="-122"/>
              </a:rPr>
              <a:t>这里可以添加主要内容这里可以添加主要内容这里可以添加</a:t>
            </a:r>
          </a:p>
        </p:txBody>
      </p:sp>
    </p:spTree>
    <p:custDataLst>
      <p:tags r:id="rId1"/>
    </p:custDataLst>
    <p:extLst>
      <p:ext uri="{BB962C8B-B14F-4D97-AF65-F5344CB8AC3E}">
        <p14:creationId xmlns:p14="http://schemas.microsoft.com/office/powerpoint/2010/main" val="1800761794"/>
      </p:ext>
    </p:extLst>
  </p:cSld>
  <p:clrMapOvr>
    <a:masterClrMapping/>
  </p:clrMapOvr>
  <mc:AlternateContent xmlns:mc="http://schemas.openxmlformats.org/markup-compatibility/2006">
    <mc:Choice xmlns:p14="http://schemas.microsoft.com/office/powerpoint/2010/main" Requires="p14">
      <p:transition spd="slow" p14:dur="2000" advTm="8680"/>
    </mc:Choice>
    <mc:Fallback>
      <p:transition spd="slow" advTm="86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heel(1)">
                                      <p:cBhvr>
                                        <p:cTn id="17" dur="1000"/>
                                        <p:tgtEl>
                                          <p:spTgt spid="13"/>
                                        </p:tgtEl>
                                      </p:cBhvr>
                                    </p:animEffect>
                                  </p:childTnLst>
                                </p:cTn>
                              </p:par>
                            </p:childTnLst>
                          </p:cTn>
                        </p:par>
                        <p:par>
                          <p:cTn id="18" fill="hold">
                            <p:stCondLst>
                              <p:cond delay="1000"/>
                            </p:stCondLst>
                            <p:childTnLst>
                              <p:par>
                                <p:cTn id="19" presetID="21" presetClass="entr" presetSubtype="1"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heel(1)">
                                      <p:cBhvr>
                                        <p:cTn id="21" dur="2000"/>
                                        <p:tgtEl>
                                          <p:spTgt spid="6"/>
                                        </p:tgtEl>
                                      </p:cBhvr>
                                    </p:animEffec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35" presetClass="path" presetSubtype="0" accel="50000" decel="50000" fill="hold" grpId="1" nodeType="withEffect">
                                  <p:stCondLst>
                                    <p:cond delay="0"/>
                                  </p:stCondLst>
                                  <p:childTnLst>
                                    <p:animMotion origin="layout" path="M 0 -4.93827E-7 L -0.23142 0.38735 " pathEditMode="relative" rAng="0" ptsTypes="AA">
                                      <p:cBhvr>
                                        <p:cTn id="34" dur="500" spd="-99800" fill="hold"/>
                                        <p:tgtEl>
                                          <p:spTgt spid="7"/>
                                        </p:tgtEl>
                                        <p:attrNameLst>
                                          <p:attrName>ppt_x,ppt_y</p:attrName>
                                        </p:attrNameLst>
                                      </p:cBhvr>
                                      <p:rCtr x="-11580" y="19352"/>
                                    </p:animMotion>
                                  </p:childTnLst>
                                </p:cTn>
                              </p:par>
                              <p:par>
                                <p:cTn id="35" presetID="35" presetClass="path" presetSubtype="0" accel="50000" decel="50000" fill="hold" grpId="1" nodeType="withEffect">
                                  <p:stCondLst>
                                    <p:cond delay="0"/>
                                  </p:stCondLst>
                                  <p:childTnLst>
                                    <p:animMotion origin="layout" path="M -2.5E-6 2.96296E-6 L -0.30868 0.2074 " pathEditMode="relative" rAng="0" ptsTypes="AA">
                                      <p:cBhvr>
                                        <p:cTn id="36" dur="500" spd="-99800" fill="hold"/>
                                        <p:tgtEl>
                                          <p:spTgt spid="10"/>
                                        </p:tgtEl>
                                        <p:attrNameLst>
                                          <p:attrName>ppt_x,ppt_y</p:attrName>
                                        </p:attrNameLst>
                                      </p:cBhvr>
                                      <p:rCtr x="-15434" y="10370"/>
                                    </p:animMotion>
                                  </p:childTnLst>
                                </p:cTn>
                              </p:par>
                              <p:par>
                                <p:cTn id="37" presetID="35" presetClass="path" presetSubtype="0" accel="50000" decel="50000" fill="hold" grpId="1" nodeType="withEffect">
                                  <p:stCondLst>
                                    <p:cond delay="0"/>
                                  </p:stCondLst>
                                  <p:childTnLst>
                                    <p:animMotion origin="layout" path="M 1.11111E-6 -2.59259E-6 L -0.33351 -2.59259E-6 " pathEditMode="relative" rAng="0" ptsTypes="AA">
                                      <p:cBhvr>
                                        <p:cTn id="38" dur="500" spd="-99800" fill="hold"/>
                                        <p:tgtEl>
                                          <p:spTgt spid="11"/>
                                        </p:tgtEl>
                                        <p:attrNameLst>
                                          <p:attrName>ppt_x,ppt_y</p:attrName>
                                        </p:attrNameLst>
                                      </p:cBhvr>
                                      <p:rCtr x="-16684" y="0"/>
                                    </p:animMotion>
                                  </p:childTnLst>
                                </p:cTn>
                              </p:par>
                              <p:par>
                                <p:cTn id="39" presetID="35" presetClass="path" presetSubtype="0" accel="50000" decel="50000" fill="hold" grpId="1" nodeType="withEffect">
                                  <p:stCondLst>
                                    <p:cond delay="0"/>
                                  </p:stCondLst>
                                  <p:childTnLst>
                                    <p:animMotion origin="layout" path="M -2.5E-6 4.93827E-7 L -0.30868 -0.20741 " pathEditMode="relative" rAng="0" ptsTypes="AA">
                                      <p:cBhvr>
                                        <p:cTn id="40" dur="500" spd="-99800" fill="hold"/>
                                        <p:tgtEl>
                                          <p:spTgt spid="9"/>
                                        </p:tgtEl>
                                        <p:attrNameLst>
                                          <p:attrName>ppt_x,ppt_y</p:attrName>
                                        </p:attrNameLst>
                                      </p:cBhvr>
                                      <p:rCtr x="-15434" y="-10370"/>
                                    </p:animMotion>
                                  </p:childTnLst>
                                </p:cTn>
                              </p:par>
                              <p:par>
                                <p:cTn id="41" presetID="35" presetClass="path" presetSubtype="0" accel="50000" decel="50000" fill="hold" grpId="1" nodeType="withEffect">
                                  <p:stCondLst>
                                    <p:cond delay="0"/>
                                  </p:stCondLst>
                                  <p:childTnLst>
                                    <p:animMotion origin="layout" path="M 0 -4.69136E-6 L -0.23142 -0.38734 " pathEditMode="relative" rAng="0" ptsTypes="AA">
                                      <p:cBhvr>
                                        <p:cTn id="42" dur="500" spd="-99800" fill="hold"/>
                                        <p:tgtEl>
                                          <p:spTgt spid="8"/>
                                        </p:tgtEl>
                                        <p:attrNameLst>
                                          <p:attrName>ppt_x,ppt_y</p:attrName>
                                        </p:attrNameLst>
                                      </p:cBhvr>
                                      <p:rCtr x="-11580" y="-19383"/>
                                    </p:animMotion>
                                  </p:childTnLst>
                                </p:cTn>
                              </p:par>
                            </p:childTnLst>
                          </p:cTn>
                        </p:par>
                        <p:par>
                          <p:cTn id="43" fill="hold">
                            <p:stCondLst>
                              <p:cond delay="3500"/>
                            </p:stCondLst>
                            <p:childTnLst>
                              <p:par>
                                <p:cTn id="44" presetID="52"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Scale>
                                      <p:cBhvr>
                                        <p:cTn id="46"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7" dur="1000" decel="50000" fill="hold">
                                          <p:stCondLst>
                                            <p:cond delay="0"/>
                                          </p:stCondLst>
                                        </p:cTn>
                                        <p:tgtEl>
                                          <p:spTgt spid="15"/>
                                        </p:tgtEl>
                                        <p:attrNameLst>
                                          <p:attrName>ppt_x,ppt_y</p:attrName>
                                        </p:attrNameLst>
                                      </p:cBhvr>
                                      <p:rCtr x="0" y="0"/>
                                    </p:animMotion>
                                    <p:animEffect transition="in" filter="fade">
                                      <p:cBhvr>
                                        <p:cTn id="48" dur="1000"/>
                                        <p:tgtEl>
                                          <p:spTgt spid="15"/>
                                        </p:tgtEl>
                                      </p:cBhvr>
                                    </p:animEffect>
                                  </p:childTnLst>
                                </p:cTn>
                              </p:par>
                              <p:par>
                                <p:cTn id="49" presetID="52"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Scale>
                                      <p:cBhvr>
                                        <p:cTn id="51"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2" dur="1000" decel="50000" fill="hold">
                                          <p:stCondLst>
                                            <p:cond delay="0"/>
                                          </p:stCondLst>
                                        </p:cTn>
                                        <p:tgtEl>
                                          <p:spTgt spid="16"/>
                                        </p:tgtEl>
                                        <p:attrNameLst>
                                          <p:attrName>ppt_x,ppt_y</p:attrName>
                                        </p:attrNameLst>
                                      </p:cBhvr>
                                      <p:rCtr x="0" y="0"/>
                                    </p:animMotion>
                                    <p:animEffect transition="in" filter="fade">
                                      <p:cBhvr>
                                        <p:cTn id="53" dur="1000"/>
                                        <p:tgtEl>
                                          <p:spTgt spid="16"/>
                                        </p:tgtEl>
                                      </p:cBhvr>
                                    </p:animEffect>
                                  </p:childTnLst>
                                </p:cTn>
                              </p:par>
                            </p:childTnLst>
                          </p:cTn>
                        </p:par>
                        <p:par>
                          <p:cTn id="54" fill="hold">
                            <p:stCondLst>
                              <p:cond delay="4500"/>
                            </p:stCondLst>
                            <p:childTnLst>
                              <p:par>
                                <p:cTn id="55" presetID="22" presetClass="entr" presetSubtype="8"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500"/>
                                        <p:tgtEl>
                                          <p:spTgt spid="12"/>
                                        </p:tgtEl>
                                      </p:cBhvr>
                                    </p:animEffect>
                                  </p:childTnLst>
                                </p:cTn>
                              </p:par>
                            </p:childTnLst>
                          </p:cTn>
                        </p:par>
                        <p:par>
                          <p:cTn id="58" fill="hold">
                            <p:stCondLst>
                              <p:cond delay="5000"/>
                            </p:stCondLst>
                            <p:childTnLst>
                              <p:par>
                                <p:cTn id="59" presetID="22" presetClass="entr" presetSubtype="8"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left)">
                                      <p:cBhvr>
                                        <p:cTn id="61" dur="500"/>
                                        <p:tgtEl>
                                          <p:spTgt spid="17"/>
                                        </p:tgtEl>
                                      </p:cBhvr>
                                    </p:animEffect>
                                  </p:childTnLst>
                                </p:cTn>
                              </p:par>
                            </p:childTnLst>
                          </p:cTn>
                        </p:par>
                        <p:par>
                          <p:cTn id="62" fill="hold">
                            <p:stCondLst>
                              <p:cond delay="5500"/>
                            </p:stCondLst>
                            <p:childTnLst>
                              <p:par>
                                <p:cTn id="63" presetID="22" presetClass="entr" presetSubtype="8"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left)">
                                      <p:cBhvr>
                                        <p:cTn id="65" dur="500"/>
                                        <p:tgtEl>
                                          <p:spTgt spid="18"/>
                                        </p:tgtEl>
                                      </p:cBhvr>
                                    </p:animEffect>
                                  </p:childTnLst>
                                </p:cTn>
                              </p:par>
                            </p:childTnLst>
                          </p:cTn>
                        </p:par>
                        <p:par>
                          <p:cTn id="66" fill="hold">
                            <p:stCondLst>
                              <p:cond delay="6000"/>
                            </p:stCondLst>
                            <p:childTnLst>
                              <p:par>
                                <p:cTn id="67" presetID="22" presetClass="entr" presetSubtype="8"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childTnLst>
                          </p:cTn>
                        </p:par>
                        <p:par>
                          <p:cTn id="70" fill="hold">
                            <p:stCondLst>
                              <p:cond delay="6500"/>
                            </p:stCondLst>
                            <p:childTnLst>
                              <p:par>
                                <p:cTn id="71" presetID="22" presetClass="entr" presetSubtype="8" fill="hold" grpId="0" nodeType="after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wipe(left)">
                                      <p:cBhvr>
                                        <p:cTn id="7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7" grpId="1" animBg="1" autoUpdateAnimBg="0"/>
      <p:bldP spid="8" grpId="0" animBg="1" autoUpdateAnimBg="0"/>
      <p:bldP spid="8" grpId="1" animBg="1" autoUpdateAnimBg="0"/>
      <p:bldP spid="9" grpId="0" animBg="1" autoUpdateAnimBg="0"/>
      <p:bldP spid="9" grpId="1" animBg="1" autoUpdateAnimBg="0"/>
      <p:bldP spid="10" grpId="0" animBg="1" autoUpdateAnimBg="0"/>
      <p:bldP spid="10" grpId="1" animBg="1" autoUpdateAnimBg="0"/>
      <p:bldP spid="11" grpId="0" animBg="1" autoUpdateAnimBg="0"/>
      <p:bldP spid="11" grpId="1" animBg="1" autoUpdateAnimBg="0"/>
      <p:bldP spid="12" grpId="0" autoUpdateAnimBg="0"/>
      <p:bldP spid="13" grpId="0" animBg="1"/>
      <p:bldP spid="14" grpId="0" animBg="1"/>
      <p:bldP spid="15" grpId="0" animBg="1" autoUpdateAnimBg="0"/>
      <p:bldP spid="16" grpId="0" autoUpdateAnimBg="0"/>
      <p:bldP spid="17" grpId="0" autoUpdateAnimBg="0"/>
      <p:bldP spid="18" grpId="0" autoUpdateAnimBg="0"/>
      <p:bldP spid="19" grpId="0" autoUpdateAnimBg="0"/>
      <p:bldP spid="2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1.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0866"/>
          <a:stretch/>
        </p:blipFill>
        <p:spPr bwMode="auto">
          <a:xfrm>
            <a:off x="0" y="-854"/>
            <a:ext cx="12192000" cy="2004235"/>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18"/>
          <p:cNvSpPr txBox="1">
            <a:spLocks noChangeArrowheads="1"/>
          </p:cNvSpPr>
          <p:nvPr/>
        </p:nvSpPr>
        <p:spPr bwMode="gray">
          <a:xfrm>
            <a:off x="5297643" y="876284"/>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微软雅黑" panose="020B0503020204020204" pitchFamily="34" charset="-122"/>
                <a:ea typeface="微软雅黑" panose="020B0503020204020204" pitchFamily="34" charset="-122"/>
              </a:rPr>
              <a:t>标题内容</a:t>
            </a:r>
          </a:p>
        </p:txBody>
      </p:sp>
      <p:cxnSp>
        <p:nvCxnSpPr>
          <p:cNvPr id="4" name="直接连接符​​ 14"/>
          <p:cNvCxnSpPr>
            <a:cxnSpLocks/>
          </p:cNvCxnSpPr>
          <p:nvPr/>
        </p:nvCxnSpPr>
        <p:spPr>
          <a:xfrm>
            <a:off x="0"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14"/>
          <p:cNvCxnSpPr>
            <a:cxnSpLocks/>
          </p:cNvCxnSpPr>
          <p:nvPr/>
        </p:nvCxnSpPr>
        <p:spPr>
          <a:xfrm>
            <a:off x="7667636"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 name="Freeform 6"/>
          <p:cNvSpPr>
            <a:spLocks/>
          </p:cNvSpPr>
          <p:nvPr/>
        </p:nvSpPr>
        <p:spPr bwMode="auto">
          <a:xfrm>
            <a:off x="5117982" y="2003381"/>
            <a:ext cx="1103278" cy="2302960"/>
          </a:xfrm>
          <a:custGeom>
            <a:avLst/>
            <a:gdLst>
              <a:gd name="T0" fmla="*/ 1853 w 1853"/>
              <a:gd name="T1" fmla="*/ 3865 h 3865"/>
              <a:gd name="T2" fmla="*/ 0 w 1853"/>
              <a:gd name="T3" fmla="*/ 1933 h 3865"/>
              <a:gd name="T4" fmla="*/ 1853 w 1853"/>
              <a:gd name="T5" fmla="*/ 0 h 3865"/>
              <a:gd name="T6" fmla="*/ 1853 w 1853"/>
              <a:gd name="T7" fmla="*/ 469 h 3865"/>
              <a:gd name="T8" fmla="*/ 469 w 1853"/>
              <a:gd name="T9" fmla="*/ 1933 h 3865"/>
              <a:gd name="T10" fmla="*/ 1853 w 1853"/>
              <a:gd name="T11" fmla="*/ 3396 h 3865"/>
              <a:gd name="T12" fmla="*/ 1853 w 1853"/>
              <a:gd name="T13" fmla="*/ 3865 h 3865"/>
            </a:gdLst>
            <a:ahLst/>
            <a:cxnLst>
              <a:cxn ang="0">
                <a:pos x="T0" y="T1"/>
              </a:cxn>
              <a:cxn ang="0">
                <a:pos x="T2" y="T3"/>
              </a:cxn>
              <a:cxn ang="0">
                <a:pos x="T4" y="T5"/>
              </a:cxn>
              <a:cxn ang="0">
                <a:pos x="T6" y="T7"/>
              </a:cxn>
              <a:cxn ang="0">
                <a:pos x="T8" y="T9"/>
              </a:cxn>
              <a:cxn ang="0">
                <a:pos x="T10" y="T11"/>
              </a:cxn>
              <a:cxn ang="0">
                <a:pos x="T12" y="T13"/>
              </a:cxn>
            </a:cxnLst>
            <a:rect l="0" t="0" r="r" b="b"/>
            <a:pathLst>
              <a:path w="1853" h="3865">
                <a:moveTo>
                  <a:pt x="1853" y="3865"/>
                </a:moveTo>
                <a:cubicBezTo>
                  <a:pt x="823" y="3822"/>
                  <a:pt x="0" y="2974"/>
                  <a:pt x="0" y="1933"/>
                </a:cubicBezTo>
                <a:cubicBezTo>
                  <a:pt x="0" y="892"/>
                  <a:pt x="823" y="43"/>
                  <a:pt x="1853" y="0"/>
                </a:cubicBezTo>
                <a:lnTo>
                  <a:pt x="1853" y="469"/>
                </a:lnTo>
                <a:cubicBezTo>
                  <a:pt x="1081" y="511"/>
                  <a:pt x="469" y="1151"/>
                  <a:pt x="469" y="1933"/>
                </a:cubicBezTo>
                <a:cubicBezTo>
                  <a:pt x="469" y="2715"/>
                  <a:pt x="1081" y="3354"/>
                  <a:pt x="1853" y="3396"/>
                </a:cubicBezTo>
                <a:lnTo>
                  <a:pt x="1853" y="3865"/>
                </a:lnTo>
                <a:close/>
              </a:path>
            </a:pathLst>
          </a:custGeom>
          <a:solidFill>
            <a:schemeClr val="bg1"/>
          </a:solidFill>
          <a:ln w="10" cap="flat" cmpd="sng">
            <a:noFill/>
            <a:round/>
            <a:headEnd/>
            <a:tailEnd/>
          </a:ln>
          <a:effectLst>
            <a:outerShdw blurRad="50800" dist="38100" dir="2700000" algn="tl" rotWithShape="0">
              <a:prstClr val="black">
                <a:alpha val="40000"/>
              </a:prstClr>
            </a:outerShdw>
          </a:effectLst>
        </p:spPr>
        <p:txBody>
          <a:bodyPr/>
          <a:lstStyle/>
          <a:p>
            <a:endParaRPr lang="zh-CN" altLang="en-US"/>
          </a:p>
        </p:txBody>
      </p:sp>
      <p:sp>
        <p:nvSpPr>
          <p:cNvPr id="7" name="Freeform 7"/>
          <p:cNvSpPr>
            <a:spLocks/>
          </p:cNvSpPr>
          <p:nvPr/>
        </p:nvSpPr>
        <p:spPr bwMode="auto">
          <a:xfrm>
            <a:off x="6317665" y="2003381"/>
            <a:ext cx="1104469" cy="2302960"/>
          </a:xfrm>
          <a:custGeom>
            <a:avLst/>
            <a:gdLst>
              <a:gd name="T0" fmla="*/ 0 w 1853"/>
              <a:gd name="T1" fmla="*/ 0 h 3865"/>
              <a:gd name="T2" fmla="*/ 1853 w 1853"/>
              <a:gd name="T3" fmla="*/ 1933 h 3865"/>
              <a:gd name="T4" fmla="*/ 0 w 1853"/>
              <a:gd name="T5" fmla="*/ 3865 h 3865"/>
              <a:gd name="T6" fmla="*/ 0 w 1853"/>
              <a:gd name="T7" fmla="*/ 3396 h 3865"/>
              <a:gd name="T8" fmla="*/ 1384 w 1853"/>
              <a:gd name="T9" fmla="*/ 1933 h 3865"/>
              <a:gd name="T10" fmla="*/ 0 w 1853"/>
              <a:gd name="T11" fmla="*/ 469 h 3865"/>
              <a:gd name="T12" fmla="*/ 0 w 1853"/>
              <a:gd name="T13" fmla="*/ 0 h 3865"/>
            </a:gdLst>
            <a:ahLst/>
            <a:cxnLst>
              <a:cxn ang="0">
                <a:pos x="T0" y="T1"/>
              </a:cxn>
              <a:cxn ang="0">
                <a:pos x="T2" y="T3"/>
              </a:cxn>
              <a:cxn ang="0">
                <a:pos x="T4" y="T5"/>
              </a:cxn>
              <a:cxn ang="0">
                <a:pos x="T6" y="T7"/>
              </a:cxn>
              <a:cxn ang="0">
                <a:pos x="T8" y="T9"/>
              </a:cxn>
              <a:cxn ang="0">
                <a:pos x="T10" y="T11"/>
              </a:cxn>
              <a:cxn ang="0">
                <a:pos x="T12" y="T13"/>
              </a:cxn>
            </a:cxnLst>
            <a:rect l="0" t="0" r="r" b="b"/>
            <a:pathLst>
              <a:path w="1853" h="3865">
                <a:moveTo>
                  <a:pt x="0" y="0"/>
                </a:moveTo>
                <a:cubicBezTo>
                  <a:pt x="1030" y="43"/>
                  <a:pt x="1853" y="892"/>
                  <a:pt x="1853" y="1933"/>
                </a:cubicBezTo>
                <a:cubicBezTo>
                  <a:pt x="1853" y="2974"/>
                  <a:pt x="1030" y="3822"/>
                  <a:pt x="0" y="3865"/>
                </a:cubicBezTo>
                <a:lnTo>
                  <a:pt x="0" y="3396"/>
                </a:lnTo>
                <a:cubicBezTo>
                  <a:pt x="772" y="3354"/>
                  <a:pt x="1384" y="2715"/>
                  <a:pt x="1384" y="1933"/>
                </a:cubicBezTo>
                <a:cubicBezTo>
                  <a:pt x="1384" y="1151"/>
                  <a:pt x="772" y="511"/>
                  <a:pt x="0" y="469"/>
                </a:cubicBezTo>
                <a:lnTo>
                  <a:pt x="0" y="0"/>
                </a:lnTo>
                <a:close/>
              </a:path>
            </a:pathLst>
          </a:custGeom>
          <a:solidFill>
            <a:schemeClr val="bg1"/>
          </a:solidFill>
          <a:ln w="10" cap="flat" cmpd="sng">
            <a:noFill/>
            <a:round/>
            <a:headEnd/>
            <a:tailEnd/>
          </a:ln>
          <a:effectLst>
            <a:outerShdw blurRad="50800" dist="38100" dir="2700000" algn="tl" rotWithShape="0">
              <a:prstClr val="black">
                <a:alpha val="40000"/>
              </a:prstClr>
            </a:outerShdw>
          </a:effectLst>
        </p:spPr>
        <p:txBody>
          <a:bodyPr/>
          <a:lstStyle/>
          <a:p>
            <a:endParaRPr lang="zh-CN" altLang="en-US"/>
          </a:p>
        </p:txBody>
      </p:sp>
      <p:grpSp>
        <p:nvGrpSpPr>
          <p:cNvPr id="8" name="组合 27"/>
          <p:cNvGrpSpPr>
            <a:grpSpLocks/>
          </p:cNvGrpSpPr>
          <p:nvPr/>
        </p:nvGrpSpPr>
        <p:grpSpPr bwMode="auto">
          <a:xfrm>
            <a:off x="4195608" y="2579418"/>
            <a:ext cx="922374" cy="981882"/>
            <a:chOff x="0" y="0"/>
            <a:chExt cx="1230312" cy="1309688"/>
          </a:xfrm>
        </p:grpSpPr>
        <p:sp>
          <p:nvSpPr>
            <p:cNvPr id="9" name="Line 8"/>
            <p:cNvSpPr>
              <a:spLocks noChangeShapeType="1"/>
            </p:cNvSpPr>
            <p:nvPr/>
          </p:nvSpPr>
          <p:spPr bwMode="auto">
            <a:xfrm flipH="1">
              <a:off x="0" y="654050"/>
              <a:ext cx="1230312" cy="0"/>
            </a:xfrm>
            <a:prstGeom prst="line">
              <a:avLst/>
            </a:prstGeom>
            <a:noFill/>
            <a:ln w="10" cmpd="sng">
              <a:solidFill>
                <a:schemeClr val="bg1"/>
              </a:solidFill>
              <a:prstDash val="dash"/>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9"/>
            <p:cNvSpPr>
              <a:spLocks noChangeShapeType="1"/>
            </p:cNvSpPr>
            <p:nvPr/>
          </p:nvSpPr>
          <p:spPr bwMode="auto">
            <a:xfrm>
              <a:off x="0" y="0"/>
              <a:ext cx="0" cy="1309688"/>
            </a:xfrm>
            <a:prstGeom prst="line">
              <a:avLst/>
            </a:prstGeom>
            <a:noFill/>
            <a:ln w="12700" cmpd="sng">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组合 30"/>
          <p:cNvGrpSpPr>
            <a:grpSpLocks/>
          </p:cNvGrpSpPr>
          <p:nvPr/>
        </p:nvGrpSpPr>
        <p:grpSpPr bwMode="auto">
          <a:xfrm>
            <a:off x="7430463" y="2579418"/>
            <a:ext cx="922374" cy="981882"/>
            <a:chOff x="0" y="0"/>
            <a:chExt cx="1230312" cy="1309688"/>
          </a:xfrm>
        </p:grpSpPr>
        <p:sp>
          <p:nvSpPr>
            <p:cNvPr id="12" name="Line 10"/>
            <p:cNvSpPr>
              <a:spLocks noChangeShapeType="1"/>
            </p:cNvSpPr>
            <p:nvPr/>
          </p:nvSpPr>
          <p:spPr bwMode="auto">
            <a:xfrm>
              <a:off x="0" y="654050"/>
              <a:ext cx="1230312" cy="0"/>
            </a:xfrm>
            <a:prstGeom prst="line">
              <a:avLst/>
            </a:prstGeom>
            <a:noFill/>
            <a:ln w="10" cmpd="sng">
              <a:solidFill>
                <a:schemeClr val="bg1"/>
              </a:solidFill>
              <a:prstDash val="dash"/>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1"/>
            <p:cNvSpPr>
              <a:spLocks noChangeShapeType="1"/>
            </p:cNvSpPr>
            <p:nvPr/>
          </p:nvSpPr>
          <p:spPr bwMode="auto">
            <a:xfrm>
              <a:off x="1230312" y="0"/>
              <a:ext cx="0" cy="1309688"/>
            </a:xfrm>
            <a:prstGeom prst="line">
              <a:avLst/>
            </a:prstGeom>
            <a:noFill/>
            <a:ln w="12700" cmpd="sng">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 name="TextBox 34"/>
          <p:cNvSpPr txBox="1">
            <a:spLocks noChangeArrowheads="1"/>
          </p:cNvSpPr>
          <p:nvPr/>
        </p:nvSpPr>
        <p:spPr bwMode="auto">
          <a:xfrm>
            <a:off x="2529384" y="2516339"/>
            <a:ext cx="15936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00" dirty="0">
                <a:solidFill>
                  <a:schemeClr val="bg1"/>
                </a:solidFill>
                <a:latin typeface="微软雅黑" panose="020B0503020204020204" pitchFamily="34" charset="-122"/>
                <a:ea typeface="微软雅黑" panose="020B0503020204020204" pitchFamily="34" charset="-122"/>
              </a:rPr>
              <a:t>这里可以添加主要内容这里可以添加主要内容这里可以添加这里可以添加主要内容这里可以添加主要内容这里可以添加</a:t>
            </a:r>
          </a:p>
          <a:p>
            <a:pPr eaLnBrk="1" hangingPunct="1"/>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15" name="TextBox 37"/>
          <p:cNvSpPr txBox="1">
            <a:spLocks noChangeArrowheads="1"/>
          </p:cNvSpPr>
          <p:nvPr/>
        </p:nvSpPr>
        <p:spPr bwMode="auto">
          <a:xfrm>
            <a:off x="8414727" y="2516339"/>
            <a:ext cx="159481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00" dirty="0">
                <a:solidFill>
                  <a:schemeClr val="bg1"/>
                </a:solidFill>
                <a:latin typeface="微软雅黑" panose="020B0503020204020204" pitchFamily="34" charset="-122"/>
                <a:ea typeface="微软雅黑" panose="020B0503020204020204" pitchFamily="34" charset="-122"/>
              </a:rPr>
              <a:t>这里可以添加主要内容这里可以添加主要内容这里可以添加这里可以添加主要内容这里可以添加主要内容这里可以添加</a:t>
            </a:r>
          </a:p>
          <a:p>
            <a:pPr eaLnBrk="1" hangingPunct="1"/>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16" name="椭圆 38"/>
          <p:cNvSpPr>
            <a:spLocks noChangeArrowheads="1"/>
          </p:cNvSpPr>
          <p:nvPr/>
        </p:nvSpPr>
        <p:spPr bwMode="auto">
          <a:xfrm>
            <a:off x="5447658" y="2333056"/>
            <a:ext cx="1644801" cy="1644801"/>
          </a:xfrm>
          <a:prstGeom prst="ellipse">
            <a:avLst/>
          </a:prstGeom>
          <a:blipFill dpi="0" rotWithShape="1">
            <a:blip r:embed="rId5" cstate="print"/>
            <a:srcRect/>
            <a:stretch>
              <a:fillRect t="-5000" r="-5000"/>
            </a:stretch>
          </a:blipFill>
          <a:ln>
            <a:noFill/>
          </a:ln>
          <a:effectLst>
            <a:outerShdw blurRad="50800" dist="38100" dir="2700000" algn="tl" rotWithShape="0">
              <a:prstClr val="black">
                <a:alpha val="40000"/>
              </a:prstClr>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TextBox 692"/>
          <p:cNvSpPr>
            <a:spLocks noChangeArrowheads="1"/>
          </p:cNvSpPr>
          <p:nvPr/>
        </p:nvSpPr>
        <p:spPr bwMode="auto">
          <a:xfrm>
            <a:off x="5333368" y="4430865"/>
            <a:ext cx="1928733"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17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点击此处添加标题</a:t>
            </a:r>
          </a:p>
        </p:txBody>
      </p:sp>
      <p:sp>
        <p:nvSpPr>
          <p:cNvPr id="18" name="矩形 1"/>
          <p:cNvSpPr>
            <a:spLocks noChangeArrowheads="1"/>
          </p:cNvSpPr>
          <p:nvPr/>
        </p:nvSpPr>
        <p:spPr bwMode="auto">
          <a:xfrm>
            <a:off x="2878964" y="4765972"/>
            <a:ext cx="6759575" cy="47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pPr>
            <a:r>
              <a:rPr lang="zh-CN" altLang="en-US" sz="10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在此录入上述图表的综合描述说明，在此录入上述图表的综合描述说明。在此录入上述图表的综合描述说明，</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985348445"/>
      </p:ext>
    </p:extLst>
  </p:cSld>
  <p:clrMapOvr>
    <a:masterClrMapping/>
  </p:clrMapOvr>
  <mc:AlternateContent xmlns:mc="http://schemas.openxmlformats.org/markup-compatibility/2006">
    <mc:Choice xmlns:p14="http://schemas.microsoft.com/office/powerpoint/2010/main" Requires="p14">
      <p:transition spd="slow" p14:dur="2000" advTm="4960"/>
    </mc:Choice>
    <mc:Fallback>
      <p:transition spd="slow" advTm="49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0-#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1+#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2" presetClass="entr" presetSubtype="2"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right)">
                                      <p:cBhvr>
                                        <p:cTn id="27" dur="500"/>
                                        <p:tgtEl>
                                          <p:spTgt spid="8"/>
                                        </p:tgtEl>
                                      </p:cBhvr>
                                    </p:animEffect>
                                  </p:childTnLst>
                                </p:cTn>
                              </p:par>
                              <p:par>
                                <p:cTn id="28" presetID="22" presetClass="entr" presetSubtype="8"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par>
                          <p:cTn id="31" fill="hold">
                            <p:stCondLst>
                              <p:cond delay="1500"/>
                            </p:stCondLst>
                            <p:childTnLst>
                              <p:par>
                                <p:cTn id="32" presetID="22" presetClass="entr" presetSubtype="2"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right)">
                                      <p:cBhvr>
                                        <p:cTn id="34" dur="500"/>
                                        <p:tgtEl>
                                          <p:spTgt spid="1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fltVal val="0"/>
                                          </p:val>
                                        </p:tav>
                                        <p:tav tm="100000">
                                          <p:val>
                                            <p:strVal val="#ppt_h"/>
                                          </p:val>
                                        </p:tav>
                                      </p:tavLst>
                                    </p:anim>
                                    <p:animEffect transition="in" filter="fade">
                                      <p:cBhvr>
                                        <p:cTn id="44" dur="500"/>
                                        <p:tgtEl>
                                          <p:spTgt spid="17"/>
                                        </p:tgtEl>
                                      </p:cBhvr>
                                    </p:animEffect>
                                  </p:childTnLst>
                                </p:cTn>
                              </p:par>
                              <p:par>
                                <p:cTn id="45" presetID="2" presetClass="entr" presetSubtype="4"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4" grpId="0" autoUpdateAnimBg="0"/>
      <p:bldP spid="15" grpId="0" autoUpdateAnimBg="0"/>
      <p:bldP spid="16" grpId="0" animBg="1"/>
      <p:bldP spid="17"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1.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0866"/>
          <a:stretch/>
        </p:blipFill>
        <p:spPr bwMode="auto">
          <a:xfrm>
            <a:off x="0" y="-854"/>
            <a:ext cx="12192000" cy="2004235"/>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18"/>
          <p:cNvSpPr txBox="1">
            <a:spLocks noChangeArrowheads="1"/>
          </p:cNvSpPr>
          <p:nvPr/>
        </p:nvSpPr>
        <p:spPr bwMode="gray">
          <a:xfrm>
            <a:off x="5297643" y="876284"/>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微软雅黑" panose="020B0503020204020204" pitchFamily="34" charset="-122"/>
                <a:ea typeface="微软雅黑" panose="020B0503020204020204" pitchFamily="34" charset="-122"/>
              </a:rPr>
              <a:t>标题内容</a:t>
            </a:r>
          </a:p>
        </p:txBody>
      </p:sp>
      <p:cxnSp>
        <p:nvCxnSpPr>
          <p:cNvPr id="4" name="直接连接符​​ 14"/>
          <p:cNvCxnSpPr>
            <a:cxnSpLocks/>
          </p:cNvCxnSpPr>
          <p:nvPr/>
        </p:nvCxnSpPr>
        <p:spPr>
          <a:xfrm>
            <a:off x="0"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14"/>
          <p:cNvCxnSpPr>
            <a:cxnSpLocks/>
          </p:cNvCxnSpPr>
          <p:nvPr/>
        </p:nvCxnSpPr>
        <p:spPr>
          <a:xfrm>
            <a:off x="7667636"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5" name="Rectangle 2"/>
          <p:cNvSpPr>
            <a:spLocks noChangeArrowheads="1"/>
          </p:cNvSpPr>
          <p:nvPr/>
        </p:nvSpPr>
        <p:spPr bwMode="auto">
          <a:xfrm>
            <a:off x="6050423" y="2588850"/>
            <a:ext cx="3662363" cy="1750219"/>
          </a:xfrm>
          <a:prstGeom prst="rect">
            <a:avLst/>
          </a:prstGeom>
          <a:blipFill dpi="0" rotWithShape="1">
            <a:blip r:embed="rId5" cstate="print"/>
            <a:srcRect/>
            <a:stretch>
              <a:fillRect/>
            </a:stretch>
          </a:blip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8575">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endParaRPr>
          </a:p>
        </p:txBody>
      </p:sp>
      <p:sp>
        <p:nvSpPr>
          <p:cNvPr id="46" name="Rectangle 3"/>
          <p:cNvSpPr>
            <a:spLocks noChangeArrowheads="1"/>
          </p:cNvSpPr>
          <p:nvPr/>
        </p:nvSpPr>
        <p:spPr bwMode="auto">
          <a:xfrm>
            <a:off x="2392823" y="2588849"/>
            <a:ext cx="3657600" cy="1752600"/>
          </a:xfrm>
          <a:prstGeom prst="rect">
            <a:avLst/>
          </a:prstGeom>
          <a:solidFill>
            <a:schemeClr val="bg1"/>
          </a:solidFill>
          <a:ln>
            <a:noFill/>
          </a:ln>
          <a:effectLst>
            <a:outerShdw blurRad="50800" dist="38100" dir="2700000" algn="tl" rotWithShape="0">
              <a:prstClr val="black">
                <a:alpha val="40000"/>
              </a:prstClr>
            </a:outerShdw>
          </a:effectLst>
          <a:extLst/>
        </p:spPr>
        <p:txBody>
          <a:bodyPr vert="horz" wrap="square" lIns="68580" tIns="34290" rIns="68580" bIns="34290" numCol="1" anchor="t" anchorCtr="0" compatLnSpc="1">
            <a:prstTxWarp prst="textNoShape">
              <a:avLst/>
            </a:prstTxWarp>
          </a:bodyPr>
          <a:lstStyle/>
          <a:p>
            <a:endParaRPr lang="zh-CN" altLang="zh-CN" sz="1500">
              <a:solidFill>
                <a:schemeClr val="accent2"/>
              </a:solidFill>
              <a:latin typeface="微软雅黑" panose="020B0503020204020204" pitchFamily="34" charset="-122"/>
              <a:ea typeface="微软雅黑" panose="020B0503020204020204" pitchFamily="34" charset="-122"/>
            </a:endParaRPr>
          </a:p>
        </p:txBody>
      </p:sp>
      <p:sp>
        <p:nvSpPr>
          <p:cNvPr id="47" name="矩形 104"/>
          <p:cNvSpPr>
            <a:spLocks noChangeArrowheads="1"/>
          </p:cNvSpPr>
          <p:nvPr/>
        </p:nvSpPr>
        <p:spPr bwMode="auto">
          <a:xfrm>
            <a:off x="2652380" y="2875790"/>
            <a:ext cx="984871" cy="323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650" dirty="0">
                <a:solidFill>
                  <a:srgbClr val="395E9D"/>
                </a:solidFill>
                <a:latin typeface="微软雅黑" panose="020B0503020204020204" pitchFamily="34" charset="-122"/>
                <a:ea typeface="微软雅黑" panose="020B0503020204020204" pitchFamily="34" charset="-122"/>
                <a:sym typeface="方正兰亭黑_GBK" panose="02000000000000000000" pitchFamily="2" charset="-122"/>
              </a:rPr>
              <a:t>添加标题</a:t>
            </a:r>
            <a:endParaRPr lang="en-US" sz="1650" dirty="0">
              <a:solidFill>
                <a:srgbClr val="395E9D"/>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48" name="矩形 47"/>
          <p:cNvSpPr>
            <a:spLocks noChangeArrowheads="1"/>
          </p:cNvSpPr>
          <p:nvPr/>
        </p:nvSpPr>
        <p:spPr bwMode="auto">
          <a:xfrm>
            <a:off x="2652380" y="3215119"/>
            <a:ext cx="3146822" cy="844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pPr>
            <a:r>
              <a:rPr lang="zh-CN" altLang="en-US" sz="1050" dirty="0">
                <a:solidFill>
                  <a:srgbClr val="395E9D"/>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在此录入上述图表的综合描述说明，在此录入上述图表的综合描述说明，在此录入上述图表的综合描述说明，在此录入上述图表的综合描述说明，在此录入上述图表的综合描述说明</a:t>
            </a:r>
          </a:p>
        </p:txBody>
      </p:sp>
      <p:sp>
        <p:nvSpPr>
          <p:cNvPr id="49" name="矩形 47"/>
          <p:cNvSpPr>
            <a:spLocks noChangeArrowheads="1"/>
          </p:cNvSpPr>
          <p:nvPr/>
        </p:nvSpPr>
        <p:spPr bwMode="auto">
          <a:xfrm>
            <a:off x="2800986" y="4484954"/>
            <a:ext cx="6531021" cy="75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30000"/>
              </a:lnSpc>
              <a:spcBef>
                <a:spcPct val="0"/>
              </a:spcBef>
              <a:spcAft>
                <a:spcPts val="375"/>
              </a:spcAft>
              <a:buNone/>
            </a:pPr>
            <a:r>
              <a:rPr lang="zh-CN" altLang="en-US" sz="105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右键点击图片选择设置图片格式可直接替换图片。您可以点击文字框输入您的描述说明，或者通过复制粘贴，在此录入您的描述说明。</a:t>
            </a:r>
            <a:endParaRPr lang="en-US" sz="105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a:p>
            <a:pPr eaLnBrk="1" hangingPunct="1">
              <a:lnSpc>
                <a:spcPct val="130000"/>
              </a:lnSpc>
              <a:spcBef>
                <a:spcPct val="0"/>
              </a:spcBef>
              <a:spcAft>
                <a:spcPts val="375"/>
              </a:spcAft>
              <a:buNone/>
            </a:pPr>
            <a:r>
              <a:rPr lang="zh-CN" altLang="en-US" sz="105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135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963636286"/>
      </p:ext>
    </p:extLst>
  </p:cSld>
  <p:clrMapOvr>
    <a:masterClrMapping/>
  </p:clrMapOvr>
  <mc:AlternateContent xmlns:mc="http://schemas.openxmlformats.org/markup-compatibility/2006">
    <mc:Choice xmlns:p14="http://schemas.microsoft.com/office/powerpoint/2010/main" Requires="p14">
      <p:transition spd="slow" p14:dur="2000" advTm="3424"/>
    </mc:Choice>
    <mc:Fallback>
      <p:transition spd="slow" advTm="34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p:cTn id="11" dur="500" fill="hold"/>
                                        <p:tgtEl>
                                          <p:spTgt spid="45"/>
                                        </p:tgtEl>
                                        <p:attrNameLst>
                                          <p:attrName>ppt_x</p:attrName>
                                        </p:attrNameLst>
                                      </p:cBhvr>
                                      <p:tavLst>
                                        <p:tav tm="0">
                                          <p:val>
                                            <p:strVal val="0-#ppt_w/2"/>
                                          </p:val>
                                        </p:tav>
                                        <p:tav tm="100000">
                                          <p:val>
                                            <p:strVal val="#ppt_x"/>
                                          </p:val>
                                        </p:tav>
                                      </p:tavLst>
                                    </p:anim>
                                    <p:anim calcmode="lin" valueType="num">
                                      <p:cBhvr>
                                        <p:cTn id="12" dur="500" fill="hold"/>
                                        <p:tgtEl>
                                          <p:spTgt spid="4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p:cBhvr>
                                        <p:cTn id="16" dur="500"/>
                                        <p:tgtEl>
                                          <p:spTgt spid="46"/>
                                        </p:tgtEl>
                                      </p:cBhvr>
                                    </p:animEffect>
                                  </p:childTnLst>
                                </p:cTn>
                              </p:par>
                              <p:par>
                                <p:cTn id="17" presetID="22" presetClass="entr" presetSubtype="2" fill="hold" grpId="0" nodeType="withEffect">
                                  <p:stCondLst>
                                    <p:cond delay="250"/>
                                  </p:stCondLst>
                                  <p:childTnLst>
                                    <p:set>
                                      <p:cBhvr>
                                        <p:cTn id="18" dur="1" fill="hold">
                                          <p:stCondLst>
                                            <p:cond delay="0"/>
                                          </p:stCondLst>
                                        </p:cTn>
                                        <p:tgtEl>
                                          <p:spTgt spid="47"/>
                                        </p:tgtEl>
                                        <p:attrNameLst>
                                          <p:attrName>style.visibility</p:attrName>
                                        </p:attrNameLst>
                                      </p:cBhvr>
                                      <p:to>
                                        <p:strVal val="visible"/>
                                      </p:to>
                                    </p:set>
                                    <p:animEffect>
                                      <p:cBhvr>
                                        <p:cTn id="19" dur="500"/>
                                        <p:tgtEl>
                                          <p:spTgt spid="47"/>
                                        </p:tgtEl>
                                      </p:cBhvr>
                                    </p:animEffect>
                                  </p:childTnLst>
                                </p:cTn>
                              </p:par>
                              <p:par>
                                <p:cTn id="20" presetID="22" presetClass="entr" presetSubtype="2" fill="hold" grpId="0" nodeType="withEffect">
                                  <p:stCondLst>
                                    <p:cond delay="250"/>
                                  </p:stCondLst>
                                  <p:childTnLst>
                                    <p:set>
                                      <p:cBhvr>
                                        <p:cTn id="21" dur="1" fill="hold">
                                          <p:stCondLst>
                                            <p:cond delay="0"/>
                                          </p:stCondLst>
                                        </p:cTn>
                                        <p:tgtEl>
                                          <p:spTgt spid="48"/>
                                        </p:tgtEl>
                                        <p:attrNameLst>
                                          <p:attrName>style.visibility</p:attrName>
                                        </p:attrNameLst>
                                      </p:cBhvr>
                                      <p:to>
                                        <p:strVal val="visible"/>
                                      </p:to>
                                    </p:set>
                                    <p:animEffect>
                                      <p:cBhvr>
                                        <p:cTn id="22" dur="500"/>
                                        <p:tgtEl>
                                          <p:spTgt spid="48"/>
                                        </p:tgtEl>
                                      </p:cBhvr>
                                    </p:animEffect>
                                  </p:childTnLst>
                                </p:cTn>
                              </p:par>
                            </p:childTnLst>
                          </p:cTn>
                        </p:par>
                        <p:par>
                          <p:cTn id="23" fill="hold">
                            <p:stCondLst>
                              <p:cond delay="1750"/>
                            </p:stCondLst>
                            <p:childTnLst>
                              <p:par>
                                <p:cTn id="24" presetID="22" presetClass="entr" presetSubtype="8" fill="hold" grpId="0" nodeType="afterEffect">
                                  <p:stCondLst>
                                    <p:cond delay="0"/>
                                  </p:stCondLst>
                                  <p:childTnLst>
                                    <p:set>
                                      <p:cBhvr>
                                        <p:cTn id="25" dur="1" fill="hold">
                                          <p:stCondLst>
                                            <p:cond delay="0"/>
                                          </p:stCondLst>
                                        </p:cTn>
                                        <p:tgtEl>
                                          <p:spTgt spid="49"/>
                                        </p:tgtEl>
                                        <p:attrNameLst>
                                          <p:attrName>style.visibility</p:attrName>
                                        </p:attrNameLst>
                                      </p:cBhvr>
                                      <p:to>
                                        <p:strVal val="visible"/>
                                      </p:to>
                                    </p:set>
                                    <p:animEffect>
                                      <p:cBhvr>
                                        <p:cTn id="2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autoUpdateAnimBg="0"/>
      <p:bldP spid="46" grpId="0" bldLvl="0" animBg="1" autoUpdateAnimBg="0"/>
      <p:bldP spid="47" grpId="0" bldLvl="0" autoUpdateAnimBg="0"/>
      <p:bldP spid="48" grpId="0" bldLvl="0" autoUpdateAnimBg="0"/>
      <p:bldP spid="49"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未标题-1.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247" b="6248"/>
          <a:stretch/>
        </p:blipFill>
        <p:spPr bwMode="auto">
          <a:xfrm>
            <a:off x="0" y="3667125"/>
            <a:ext cx="12192000" cy="3190876"/>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6388100" y="2731274"/>
            <a:ext cx="2265364" cy="523220"/>
          </a:xfrm>
          <a:prstGeom prst="rect">
            <a:avLst/>
          </a:prstGeom>
          <a:noFill/>
        </p:spPr>
        <p:txBody>
          <a:bodyPr wrap="non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通用</a:t>
            </a:r>
            <a:r>
              <a:rPr lang="en-US" altLang="zh-CN" sz="2800" dirty="0" smtClean="0">
                <a:solidFill>
                  <a:schemeClr val="bg1"/>
                </a:solidFill>
                <a:latin typeface="微软雅黑" panose="020B0503020204020204" pitchFamily="34" charset="-122"/>
                <a:ea typeface="微软雅黑" panose="020B0503020204020204" pitchFamily="34" charset="-122"/>
              </a:rPr>
              <a:t>PPT</a:t>
            </a:r>
            <a:r>
              <a:rPr lang="zh-CN" altLang="en-US" sz="2800" dirty="0">
                <a:solidFill>
                  <a:schemeClr val="bg1"/>
                </a:solidFill>
                <a:latin typeface="微软雅黑" panose="020B0503020204020204" pitchFamily="34" charset="-122"/>
                <a:ea typeface="微软雅黑" panose="020B0503020204020204" pitchFamily="34" charset="-122"/>
              </a:rPr>
              <a:t>模版</a:t>
            </a:r>
          </a:p>
        </p:txBody>
      </p:sp>
      <p:sp>
        <p:nvSpPr>
          <p:cNvPr id="7" name="文本框 6"/>
          <p:cNvSpPr txBox="1"/>
          <p:nvPr/>
        </p:nvSpPr>
        <p:spPr>
          <a:xfrm>
            <a:off x="4284650" y="2112030"/>
            <a:ext cx="2236510" cy="1323439"/>
          </a:xfrm>
          <a:prstGeom prst="rect">
            <a:avLst/>
          </a:prstGeom>
          <a:noFill/>
          <a:ln>
            <a:noFill/>
          </a:ln>
          <a:effectLst/>
        </p:spPr>
        <p:txBody>
          <a:bodyPr wrap="none" rtlCol="0">
            <a:spAutoFit/>
          </a:bodyPr>
          <a:lstStyle/>
          <a:p>
            <a:r>
              <a:rPr lang="zh-CN" altLang="en-US" sz="8000" b="1" dirty="0">
                <a:solidFill>
                  <a:schemeClr val="bg1"/>
                </a:solidFill>
                <a:latin typeface="微软雅黑" panose="020B0503020204020204" pitchFamily="34" charset="-122"/>
                <a:ea typeface="微软雅黑" panose="020B0503020204020204" pitchFamily="34" charset="-122"/>
              </a:rPr>
              <a:t>谢谢</a:t>
            </a:r>
          </a:p>
        </p:txBody>
      </p:sp>
      <p:cxnSp>
        <p:nvCxnSpPr>
          <p:cNvPr id="4" name="直接连接符 3"/>
          <p:cNvCxnSpPr/>
          <p:nvPr/>
        </p:nvCxnSpPr>
        <p:spPr>
          <a:xfrm>
            <a:off x="2333625" y="3409950"/>
            <a:ext cx="75247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294578" y="3522025"/>
            <a:ext cx="3470822" cy="307777"/>
          </a:xfrm>
          <a:prstGeom prst="rect">
            <a:avLst/>
          </a:prstGeom>
          <a:noFill/>
        </p:spPr>
        <p:txBody>
          <a:bodyPr wrap="none" rtlCol="0">
            <a:spAutoFit/>
          </a:bodyPr>
          <a:lstStyle/>
          <a:p>
            <a:r>
              <a:rPr lang="zh-CN" altLang="en-US" sz="1400" spc="75" dirty="0">
                <a:solidFill>
                  <a:schemeClr val="bg1"/>
                </a:solidFill>
                <a:latin typeface="微软雅黑" panose="020B0503020204020204" pitchFamily="34" charset="-122"/>
                <a:ea typeface="微软雅黑" panose="020B0503020204020204" pitchFamily="34" charset="-122"/>
              </a:rPr>
              <a:t>工作汇报</a:t>
            </a:r>
            <a:r>
              <a:rPr lang="en-US" altLang="zh-CN" sz="1400" spc="75" dirty="0">
                <a:solidFill>
                  <a:schemeClr val="bg1"/>
                </a:solidFill>
                <a:latin typeface="微软雅黑" panose="020B0503020204020204" pitchFamily="34" charset="-122"/>
                <a:ea typeface="微软雅黑" panose="020B0503020204020204" pitchFamily="34" charset="-122"/>
              </a:rPr>
              <a:t>/</a:t>
            </a:r>
            <a:r>
              <a:rPr lang="zh-CN" altLang="en-US" sz="1400" spc="75" dirty="0">
                <a:solidFill>
                  <a:schemeClr val="bg1"/>
                </a:solidFill>
                <a:latin typeface="微软雅黑" panose="020B0503020204020204" pitchFamily="34" charset="-122"/>
                <a:ea typeface="微软雅黑" panose="020B0503020204020204" pitchFamily="34" charset="-122"/>
              </a:rPr>
              <a:t>工作总结</a:t>
            </a:r>
            <a:r>
              <a:rPr lang="en-US" altLang="zh-CN" sz="1400" spc="75" dirty="0">
                <a:solidFill>
                  <a:schemeClr val="bg1"/>
                </a:solidFill>
                <a:latin typeface="微软雅黑" panose="020B0503020204020204" pitchFamily="34" charset="-122"/>
                <a:ea typeface="微软雅黑" panose="020B0503020204020204" pitchFamily="34" charset="-122"/>
              </a:rPr>
              <a:t>/</a:t>
            </a:r>
            <a:r>
              <a:rPr lang="zh-CN" altLang="en-US" sz="1400" spc="75" dirty="0">
                <a:solidFill>
                  <a:schemeClr val="bg1"/>
                </a:solidFill>
                <a:latin typeface="微软雅黑" panose="020B0503020204020204" pitchFamily="34" charset="-122"/>
                <a:ea typeface="微软雅黑" panose="020B0503020204020204" pitchFamily="34" charset="-122"/>
              </a:rPr>
              <a:t>工作计划</a:t>
            </a:r>
            <a:r>
              <a:rPr lang="en-US" altLang="zh-CN" sz="1400" spc="75" dirty="0">
                <a:solidFill>
                  <a:schemeClr val="bg1"/>
                </a:solidFill>
                <a:latin typeface="微软雅黑" panose="020B0503020204020204" pitchFamily="34" charset="-122"/>
                <a:ea typeface="微软雅黑" panose="020B0503020204020204" pitchFamily="34" charset="-122"/>
              </a:rPr>
              <a:t>/</a:t>
            </a:r>
            <a:r>
              <a:rPr lang="zh-CN" altLang="en-US" sz="1400" spc="75" dirty="0">
                <a:solidFill>
                  <a:schemeClr val="bg1"/>
                </a:solidFill>
                <a:latin typeface="微软雅黑" panose="020B0503020204020204" pitchFamily="34" charset="-122"/>
                <a:ea typeface="微软雅黑" panose="020B0503020204020204" pitchFamily="34" charset="-122"/>
              </a:rPr>
              <a:t>新年计划</a:t>
            </a:r>
          </a:p>
        </p:txBody>
      </p:sp>
    </p:spTree>
    <p:custDataLst>
      <p:tags r:id="rId1"/>
    </p:custDataLst>
    <p:extLst>
      <p:ext uri="{BB962C8B-B14F-4D97-AF65-F5344CB8AC3E}">
        <p14:creationId xmlns:p14="http://schemas.microsoft.com/office/powerpoint/2010/main" val="2841013509"/>
      </p:ext>
    </p:extLst>
  </p:cSld>
  <p:clrMapOvr>
    <a:masterClrMapping/>
  </p:clrMapOvr>
  <mc:AlternateContent xmlns:mc="http://schemas.openxmlformats.org/markup-compatibility/2006">
    <mc:Choice xmlns:p14="http://schemas.microsoft.com/office/powerpoint/2010/main" Requires="p14">
      <p:transition spd="slow" p14:dur="2000" advTm="7153"/>
    </mc:Choice>
    <mc:Fallback>
      <p:transition spd="slow" advTm="715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8" presetClass="entr" presetSubtype="0" accel="50000" fill="hold" grpId="0" nodeType="clickEffect">
                                  <p:stCondLst>
                                    <p:cond delay="0"/>
                                  </p:stCondLst>
                                  <p:iterate type="lt">
                                    <p:tmPct val="50000"/>
                                  </p:iterate>
                                  <p:childTnLst>
                                    <p:set>
                                      <p:cBhvr>
                                        <p:cTn id="11" dur="1" fill="hold">
                                          <p:stCondLst>
                                            <p:cond delay="0"/>
                                          </p:stCondLst>
                                        </p:cTn>
                                        <p:tgtEl>
                                          <p:spTgt spid="7"/>
                                        </p:tgtEl>
                                        <p:attrNameLst>
                                          <p:attrName>style.visibility</p:attrName>
                                        </p:attrNameLst>
                                      </p:cBhvr>
                                      <p:to>
                                        <p:strVal val="visible"/>
                                      </p:to>
                                    </p:set>
                                    <p:set>
                                      <p:cBhvr>
                                        <p:cTn id="12" dur="455" fill="hold">
                                          <p:stCondLst>
                                            <p:cond delay="0"/>
                                          </p:stCondLst>
                                        </p:cTn>
                                        <p:tgtEl>
                                          <p:spTgt spid="7"/>
                                        </p:tgtEl>
                                        <p:attrNameLst>
                                          <p:attrName>style.rotation</p:attrName>
                                        </p:attrNameLst>
                                      </p:cBhvr>
                                      <p:to>
                                        <p:strVal val="-45.0"/>
                                      </p:to>
                                    </p:set>
                                    <p:anim calcmode="lin" valueType="num">
                                      <p:cBhvr>
                                        <p:cTn id="13" dur="455" fill="hold">
                                          <p:stCondLst>
                                            <p:cond delay="45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14" dur="45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15" dur="156" decel="50000" autoRev="1" fill="hold">
                                          <p:stCondLst>
                                            <p:cond delay="45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16" dur="136" fill="hold">
                                          <p:stCondLst>
                                            <p:cond delay="864"/>
                                          </p:stCondLst>
                                        </p:cTn>
                                        <p:tgtEl>
                                          <p:spTgt spid="7"/>
                                        </p:tgtEl>
                                        <p:attrNameLst>
                                          <p:attrName>ppt_y</p:attrName>
                                        </p:attrNameLst>
                                      </p:cBhvr>
                                      <p:tavLst>
                                        <p:tav tm="0">
                                          <p:val>
                                            <p:strVal val="#ppt_y-(0.354*#ppt_w-0.172*#ppt_h)"/>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outVertic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0-#ppt_w/2"/>
                                          </p:val>
                                        </p:tav>
                                        <p:tav tm="100000">
                                          <p:val>
                                            <p:strVal val="#ppt_x"/>
                                          </p:val>
                                        </p:tav>
                                      </p:tavLst>
                                    </p:anim>
                                    <p:anim calcmode="lin" valueType="num">
                                      <p:cBhvr additive="base">
                                        <p:cTn id="27"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62651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1.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5917" t="-22061" r="4656"/>
          <a:stretch/>
        </p:blipFill>
        <p:spPr bwMode="auto">
          <a:xfrm flipH="1">
            <a:off x="0" y="620359"/>
            <a:ext cx="12192000" cy="5958806"/>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656114" y="1979833"/>
            <a:ext cx="7112000" cy="2070100"/>
          </a:xfrm>
          <a:prstGeom prst="rect">
            <a:avLst/>
          </a:prstGeom>
          <a:solidFill>
            <a:schemeClr val="bg1"/>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0070C0"/>
              </a:solidFill>
            </a:endParaRPr>
          </a:p>
        </p:txBody>
      </p:sp>
      <p:sp>
        <p:nvSpPr>
          <p:cNvPr id="8" name="TextBox 2"/>
          <p:cNvSpPr txBox="1"/>
          <p:nvPr/>
        </p:nvSpPr>
        <p:spPr>
          <a:xfrm>
            <a:off x="5895510" y="2300508"/>
            <a:ext cx="3714776" cy="523220"/>
          </a:xfrm>
          <a:prstGeom prst="rect">
            <a:avLst/>
          </a:prstGeom>
          <a:noFill/>
        </p:spPr>
        <p:txBody>
          <a:bodyPr wrap="square">
            <a:spAutoFit/>
          </a:bodyPr>
          <a:lstStyle/>
          <a:p>
            <a:r>
              <a:rPr lang="zh-CN" altLang="en-US" sz="2800" dirty="0">
                <a:solidFill>
                  <a:srgbClr val="395E9D"/>
                </a:solidFill>
                <a:latin typeface="微软雅黑" pitchFamily="34" charset="-122"/>
                <a:ea typeface="微软雅黑" pitchFamily="34" charset="-122"/>
              </a:rPr>
              <a:t>输入标题内容</a:t>
            </a:r>
            <a:endParaRPr lang="zh-CN" altLang="zh-CN" sz="2800" dirty="0">
              <a:solidFill>
                <a:srgbClr val="395E9D"/>
              </a:solidFill>
              <a:latin typeface="微软雅黑" pitchFamily="34" charset="-122"/>
              <a:ea typeface="微软雅黑" pitchFamily="34" charset="-122"/>
            </a:endParaRPr>
          </a:p>
        </p:txBody>
      </p:sp>
      <p:cxnSp>
        <p:nvCxnSpPr>
          <p:cNvPr id="9" name="直接连接符 8"/>
          <p:cNvCxnSpPr/>
          <p:nvPr/>
        </p:nvCxnSpPr>
        <p:spPr>
          <a:xfrm flipV="1">
            <a:off x="5879649" y="2031848"/>
            <a:ext cx="0" cy="1924050"/>
          </a:xfrm>
          <a:prstGeom prst="line">
            <a:avLst/>
          </a:prstGeom>
          <a:ln w="12700">
            <a:solidFill>
              <a:srgbClr val="F8F8F8"/>
            </a:solidFill>
            <a:prstDash val="dash"/>
          </a:ln>
        </p:spPr>
        <p:style>
          <a:lnRef idx="1">
            <a:schemeClr val="accent1"/>
          </a:lnRef>
          <a:fillRef idx="0">
            <a:schemeClr val="accent1"/>
          </a:fillRef>
          <a:effectRef idx="0">
            <a:schemeClr val="accent1"/>
          </a:effectRef>
          <a:fontRef idx="minor">
            <a:schemeClr val="tx1"/>
          </a:fontRef>
        </p:style>
      </p:cxnSp>
      <p:sp>
        <p:nvSpPr>
          <p:cNvPr id="12" name="TextBox 4"/>
          <p:cNvSpPr txBox="1">
            <a:spLocks noChangeArrowheads="1"/>
          </p:cNvSpPr>
          <p:nvPr/>
        </p:nvSpPr>
        <p:spPr bwMode="auto">
          <a:xfrm>
            <a:off x="4257224" y="3657820"/>
            <a:ext cx="9017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en-US" altLang="zh-CN" sz="1600" dirty="0">
                <a:solidFill>
                  <a:srgbClr val="395E9D"/>
                </a:solidFill>
              </a:rPr>
              <a:t>PART 01</a:t>
            </a:r>
            <a:endParaRPr lang="zh-CN" altLang="en-US" sz="1600" dirty="0">
              <a:solidFill>
                <a:srgbClr val="395E9D"/>
              </a:solidFill>
            </a:endParaRPr>
          </a:p>
        </p:txBody>
      </p:sp>
      <p:sp>
        <p:nvSpPr>
          <p:cNvPr id="13" name="TextBox 5"/>
          <p:cNvSpPr txBox="1"/>
          <p:nvPr/>
        </p:nvSpPr>
        <p:spPr>
          <a:xfrm>
            <a:off x="6240012" y="2967258"/>
            <a:ext cx="1077912" cy="246062"/>
          </a:xfrm>
          <a:prstGeom prst="rect">
            <a:avLst/>
          </a:prstGeom>
          <a:noFill/>
        </p:spPr>
        <p:txBody>
          <a:bodyPr lIns="60469" tIns="30235" rIns="60469" bIns="30235">
            <a:spAutoFit/>
          </a:bodyPr>
          <a:lstStyle/>
          <a:p>
            <a:pPr>
              <a:defRPr/>
            </a:pPr>
            <a:r>
              <a:rPr lang="zh-CN" altLang="en-US" sz="1200" b="1" dirty="0">
                <a:solidFill>
                  <a:srgbClr val="395E9D"/>
                </a:solidFill>
                <a:latin typeface="微软雅黑" pitchFamily="34" charset="-122"/>
                <a:ea typeface="微软雅黑" pitchFamily="34" charset="-122"/>
              </a:rPr>
              <a:t>√</a:t>
            </a:r>
            <a:r>
              <a:rPr lang="zh-CN" altLang="en-US" sz="1200" b="1" dirty="0">
                <a:solidFill>
                  <a:srgbClr val="395E9D"/>
                </a:solidFill>
                <a:latin typeface="微软雅黑" pitchFamily="34" charset="-122"/>
                <a:ea typeface="微软雅黑" pitchFamily="34" charset="-122"/>
                <a:sym typeface="微软雅黑" pitchFamily="34" charset="-122"/>
              </a:rPr>
              <a:t>添加内容</a:t>
            </a:r>
            <a:endParaRPr lang="zh-CN" altLang="en-US" sz="1200" b="1" dirty="0">
              <a:solidFill>
                <a:srgbClr val="395E9D"/>
              </a:solidFill>
              <a:latin typeface="微软雅黑" pitchFamily="34" charset="-122"/>
              <a:ea typeface="微软雅黑" pitchFamily="34" charset="-122"/>
            </a:endParaRPr>
          </a:p>
        </p:txBody>
      </p:sp>
      <p:sp>
        <p:nvSpPr>
          <p:cNvPr id="14" name="TextBox 6"/>
          <p:cNvSpPr txBox="1"/>
          <p:nvPr/>
        </p:nvSpPr>
        <p:spPr>
          <a:xfrm>
            <a:off x="7317924" y="2967258"/>
            <a:ext cx="985838" cy="246062"/>
          </a:xfrm>
          <a:prstGeom prst="rect">
            <a:avLst/>
          </a:prstGeom>
          <a:noFill/>
        </p:spPr>
        <p:txBody>
          <a:bodyPr lIns="60469" tIns="30235" rIns="60469" bIns="30235">
            <a:spAutoFit/>
          </a:bodyPr>
          <a:lstStyle/>
          <a:p>
            <a:pPr>
              <a:defRPr/>
            </a:pPr>
            <a:r>
              <a:rPr lang="zh-CN" altLang="en-US" sz="1200" b="1" dirty="0">
                <a:solidFill>
                  <a:srgbClr val="395E9D"/>
                </a:solidFill>
                <a:latin typeface="微软雅黑" pitchFamily="34" charset="-122"/>
                <a:ea typeface="微软雅黑" pitchFamily="34" charset="-122"/>
              </a:rPr>
              <a:t>√</a:t>
            </a:r>
            <a:r>
              <a:rPr lang="zh-CN" altLang="en-US" sz="1200" b="1" dirty="0">
                <a:solidFill>
                  <a:srgbClr val="395E9D"/>
                </a:solidFill>
                <a:latin typeface="微软雅黑" pitchFamily="34" charset="-122"/>
                <a:ea typeface="微软雅黑" pitchFamily="34" charset="-122"/>
                <a:sym typeface="微软雅黑" pitchFamily="34" charset="-122"/>
              </a:rPr>
              <a:t>添加内容</a:t>
            </a:r>
            <a:endParaRPr lang="zh-CN" altLang="en-US" sz="1200" b="1" dirty="0">
              <a:solidFill>
                <a:srgbClr val="395E9D"/>
              </a:solidFill>
              <a:latin typeface="微软雅黑" pitchFamily="34" charset="-122"/>
              <a:ea typeface="微软雅黑" pitchFamily="34" charset="-122"/>
            </a:endParaRPr>
          </a:p>
        </p:txBody>
      </p:sp>
      <p:sp>
        <p:nvSpPr>
          <p:cNvPr id="15" name="TextBox 7"/>
          <p:cNvSpPr txBox="1"/>
          <p:nvPr/>
        </p:nvSpPr>
        <p:spPr>
          <a:xfrm>
            <a:off x="8400599" y="2967258"/>
            <a:ext cx="1027113" cy="246062"/>
          </a:xfrm>
          <a:prstGeom prst="rect">
            <a:avLst/>
          </a:prstGeom>
          <a:noFill/>
        </p:spPr>
        <p:txBody>
          <a:bodyPr lIns="60469" tIns="30235" rIns="60469" bIns="30235">
            <a:spAutoFit/>
          </a:bodyPr>
          <a:lstStyle/>
          <a:p>
            <a:pPr>
              <a:defRPr/>
            </a:pPr>
            <a:r>
              <a:rPr lang="zh-CN" altLang="en-US" sz="1200" b="1" dirty="0">
                <a:solidFill>
                  <a:srgbClr val="395E9D"/>
                </a:solidFill>
                <a:latin typeface="微软雅黑" pitchFamily="34" charset="-122"/>
                <a:ea typeface="微软雅黑" pitchFamily="34" charset="-122"/>
              </a:rPr>
              <a:t>√</a:t>
            </a:r>
            <a:r>
              <a:rPr lang="zh-CN" altLang="en-US" sz="1200" b="1" dirty="0">
                <a:solidFill>
                  <a:srgbClr val="395E9D"/>
                </a:solidFill>
                <a:latin typeface="微软雅黑" pitchFamily="34" charset="-122"/>
                <a:ea typeface="微软雅黑" pitchFamily="34" charset="-122"/>
                <a:sym typeface="微软雅黑" pitchFamily="34" charset="-122"/>
              </a:rPr>
              <a:t>添加内容</a:t>
            </a:r>
            <a:endParaRPr lang="zh-CN" altLang="en-US" sz="1200" b="1" dirty="0">
              <a:solidFill>
                <a:srgbClr val="395E9D"/>
              </a:solidFill>
              <a:latin typeface="微软雅黑" pitchFamily="34" charset="-122"/>
              <a:ea typeface="微软雅黑" pitchFamily="34" charset="-122"/>
            </a:endParaRPr>
          </a:p>
        </p:txBody>
      </p:sp>
      <p:sp>
        <p:nvSpPr>
          <p:cNvPr id="16" name="TextBox 8"/>
          <p:cNvSpPr txBox="1"/>
          <p:nvPr/>
        </p:nvSpPr>
        <p:spPr>
          <a:xfrm>
            <a:off x="6240012" y="3279995"/>
            <a:ext cx="1231900" cy="246063"/>
          </a:xfrm>
          <a:prstGeom prst="rect">
            <a:avLst/>
          </a:prstGeom>
          <a:noFill/>
        </p:spPr>
        <p:txBody>
          <a:bodyPr lIns="60469" tIns="30235" rIns="60469" bIns="30235">
            <a:spAutoFit/>
          </a:bodyPr>
          <a:lstStyle/>
          <a:p>
            <a:pPr>
              <a:defRPr/>
            </a:pPr>
            <a:r>
              <a:rPr lang="zh-CN" altLang="en-US" sz="1200" b="1" dirty="0">
                <a:solidFill>
                  <a:srgbClr val="395E9D"/>
                </a:solidFill>
                <a:latin typeface="微软雅黑" pitchFamily="34" charset="-122"/>
                <a:ea typeface="微软雅黑" pitchFamily="34" charset="-122"/>
              </a:rPr>
              <a:t>√</a:t>
            </a:r>
            <a:r>
              <a:rPr lang="zh-CN" altLang="en-US" sz="1200" b="1" dirty="0">
                <a:solidFill>
                  <a:srgbClr val="395E9D"/>
                </a:solidFill>
                <a:latin typeface="微软雅黑" pitchFamily="34" charset="-122"/>
                <a:ea typeface="微软雅黑" pitchFamily="34" charset="-122"/>
                <a:sym typeface="微软雅黑" pitchFamily="34" charset="-122"/>
              </a:rPr>
              <a:t>添加内容</a:t>
            </a:r>
            <a:endParaRPr lang="zh-CN" altLang="en-US" sz="1200" b="1" dirty="0">
              <a:solidFill>
                <a:srgbClr val="395E9D"/>
              </a:solidFill>
              <a:latin typeface="微软雅黑" pitchFamily="34" charset="-122"/>
              <a:ea typeface="微软雅黑" pitchFamily="34" charset="-122"/>
            </a:endParaRPr>
          </a:p>
        </p:txBody>
      </p:sp>
      <p:sp>
        <p:nvSpPr>
          <p:cNvPr id="17" name="TextBox 9"/>
          <p:cNvSpPr txBox="1"/>
          <p:nvPr/>
        </p:nvSpPr>
        <p:spPr>
          <a:xfrm>
            <a:off x="7321099" y="3279995"/>
            <a:ext cx="1230313" cy="246063"/>
          </a:xfrm>
          <a:prstGeom prst="rect">
            <a:avLst/>
          </a:prstGeom>
          <a:noFill/>
        </p:spPr>
        <p:txBody>
          <a:bodyPr lIns="60469" tIns="30235" rIns="60469" bIns="30235">
            <a:spAutoFit/>
          </a:bodyPr>
          <a:lstStyle/>
          <a:p>
            <a:pPr>
              <a:defRPr/>
            </a:pPr>
            <a:r>
              <a:rPr lang="zh-CN" altLang="en-US" sz="1200" b="1" dirty="0">
                <a:solidFill>
                  <a:srgbClr val="395E9D"/>
                </a:solidFill>
                <a:latin typeface="微软雅黑" pitchFamily="34" charset="-122"/>
                <a:ea typeface="微软雅黑" pitchFamily="34" charset="-122"/>
              </a:rPr>
              <a:t>√</a:t>
            </a:r>
            <a:r>
              <a:rPr lang="zh-CN" altLang="en-US" sz="1200" b="1" dirty="0">
                <a:solidFill>
                  <a:srgbClr val="395E9D"/>
                </a:solidFill>
                <a:latin typeface="微软雅黑" pitchFamily="34" charset="-122"/>
                <a:ea typeface="微软雅黑" pitchFamily="34" charset="-122"/>
                <a:sym typeface="微软雅黑" pitchFamily="34" charset="-122"/>
              </a:rPr>
              <a:t>添加内容</a:t>
            </a:r>
            <a:endParaRPr lang="zh-CN" altLang="en-US" sz="1200" b="1" dirty="0">
              <a:solidFill>
                <a:srgbClr val="395E9D"/>
              </a:solidFill>
              <a:latin typeface="微软雅黑" pitchFamily="34" charset="-122"/>
              <a:ea typeface="微软雅黑" pitchFamily="34" charset="-122"/>
            </a:endParaRPr>
          </a:p>
        </p:txBody>
      </p:sp>
      <p:grpSp>
        <p:nvGrpSpPr>
          <p:cNvPr id="18" name="组合 17"/>
          <p:cNvGrpSpPr>
            <a:grpSpLocks/>
          </p:cNvGrpSpPr>
          <p:nvPr/>
        </p:nvGrpSpPr>
        <p:grpSpPr bwMode="auto">
          <a:xfrm>
            <a:off x="3934962" y="2106833"/>
            <a:ext cx="1438275" cy="1436687"/>
            <a:chOff x="5675204" y="407884"/>
            <a:chExt cx="1437120" cy="1437120"/>
          </a:xfrm>
        </p:grpSpPr>
        <p:sp useBgFill="1">
          <p:nvSpPr>
            <p:cNvPr id="19" name="椭圆 18"/>
            <p:cNvSpPr/>
            <p:nvPr/>
          </p:nvSpPr>
          <p:spPr>
            <a:xfrm>
              <a:off x="5675204" y="407884"/>
              <a:ext cx="1437120" cy="1437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20" name="KSO_Shape"/>
            <p:cNvSpPr>
              <a:spLocks/>
            </p:cNvSpPr>
            <p:nvPr/>
          </p:nvSpPr>
          <p:spPr bwMode="auto">
            <a:xfrm>
              <a:off x="6014656" y="865222"/>
              <a:ext cx="758216" cy="522444"/>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grpSp>
      <p:cxnSp>
        <p:nvCxnSpPr>
          <p:cNvPr id="6" name="直接连接符 5"/>
          <p:cNvCxnSpPr/>
          <p:nvPr/>
        </p:nvCxnSpPr>
        <p:spPr>
          <a:xfrm>
            <a:off x="5646057" y="2075390"/>
            <a:ext cx="0" cy="187203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8805567"/>
      </p:ext>
    </p:extLst>
  </p:cSld>
  <p:clrMapOvr>
    <a:masterClrMapping/>
  </p:clrMapOvr>
  <mc:AlternateContent xmlns:mc="http://schemas.openxmlformats.org/markup-compatibility/2006">
    <mc:Choice xmlns:p14="http://schemas.microsoft.com/office/powerpoint/2010/main" Requires="p14">
      <p:transition spd="slow" p14:dur="2000" advTm="6193"/>
    </mc:Choice>
    <mc:Fallback>
      <p:transition spd="slow" advTm="61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0-#ppt_w/2"/>
                                          </p:val>
                                        </p:tav>
                                        <p:tav tm="100000">
                                          <p:val>
                                            <p:strVal val="#ppt_x"/>
                                          </p:val>
                                        </p:tav>
                                      </p:tavLst>
                                    </p:anim>
                                    <p:anim calcmode="lin" valueType="num">
                                      <p:cBhvr additive="base">
                                        <p:cTn id="17" dur="500" fill="hold"/>
                                        <p:tgtEl>
                                          <p:spTgt spid="18"/>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22" presetClass="entr" presetSubtype="4"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par>
                          <p:cTn id="22" fill="hold">
                            <p:stCondLst>
                              <p:cond delay="1000"/>
                            </p:stCondLst>
                            <p:childTnLst>
                              <p:par>
                                <p:cTn id="23" presetID="47"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anim calcmode="lin" valueType="num">
                                      <p:cBhvr>
                                        <p:cTn id="26" dur="500" fill="hold"/>
                                        <p:tgtEl>
                                          <p:spTgt spid="12"/>
                                        </p:tgtEl>
                                        <p:attrNameLst>
                                          <p:attrName>ppt_x</p:attrName>
                                        </p:attrNameLst>
                                      </p:cBhvr>
                                      <p:tavLst>
                                        <p:tav tm="0">
                                          <p:val>
                                            <p:strVal val="#ppt_x"/>
                                          </p:val>
                                        </p:tav>
                                        <p:tav tm="100000">
                                          <p:val>
                                            <p:strVal val="#ppt_x"/>
                                          </p:val>
                                        </p:tav>
                                      </p:tavLst>
                                    </p:anim>
                                    <p:anim calcmode="lin" valueType="num">
                                      <p:cBhvr>
                                        <p:cTn id="27" dur="500" fill="hold"/>
                                        <p:tgtEl>
                                          <p:spTgt spid="12"/>
                                        </p:tgtEl>
                                        <p:attrNameLst>
                                          <p:attrName>ppt_y</p:attrName>
                                        </p:attrNameLst>
                                      </p:cBhvr>
                                      <p:tavLst>
                                        <p:tav tm="0">
                                          <p:val>
                                            <p:strVal val="#ppt_y-.1"/>
                                          </p:val>
                                        </p:tav>
                                        <p:tav tm="100000">
                                          <p:val>
                                            <p:strVal val="#ppt_y"/>
                                          </p:val>
                                        </p:tav>
                                      </p:tavLst>
                                    </p:anim>
                                  </p:childTnLst>
                                </p:cTn>
                              </p:par>
                            </p:childTnLst>
                          </p:cTn>
                        </p:par>
                        <p:par>
                          <p:cTn id="28" fill="hold">
                            <p:stCondLst>
                              <p:cond delay="1500"/>
                            </p:stCondLst>
                            <p:childTnLst>
                              <p:par>
                                <p:cTn id="29" presetID="1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p:tgtEl>
                                          <p:spTgt spid="8"/>
                                        </p:tgtEl>
                                        <p:attrNameLst>
                                          <p:attrName>ppt_x</p:attrName>
                                        </p:attrNameLst>
                                      </p:cBhvr>
                                      <p:tavLst>
                                        <p:tav tm="0">
                                          <p:val>
                                            <p:strVal val="#ppt_x-#ppt_w*1.125000"/>
                                          </p:val>
                                        </p:tav>
                                        <p:tav tm="100000">
                                          <p:val>
                                            <p:strVal val="#ppt_x"/>
                                          </p:val>
                                        </p:tav>
                                      </p:tavLst>
                                    </p:anim>
                                    <p:animEffect transition="in" filter="wipe(right)">
                                      <p:cBhvr>
                                        <p:cTn id="32" dur="500"/>
                                        <p:tgtEl>
                                          <p:spTgt spid="8"/>
                                        </p:tgtEl>
                                      </p:cBhvr>
                                    </p:animEffect>
                                  </p:childTnLst>
                                </p:cTn>
                              </p:par>
                            </p:childTnLst>
                          </p:cTn>
                        </p:par>
                        <p:par>
                          <p:cTn id="33" fill="hold">
                            <p:stCondLst>
                              <p:cond delay="2000"/>
                            </p:stCondLst>
                            <p:childTnLst>
                              <p:par>
                                <p:cTn id="34" presetID="2" presetClass="entr" presetSubtype="4"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ppt_x"/>
                                          </p:val>
                                        </p:tav>
                                        <p:tav tm="100000">
                                          <p:val>
                                            <p:strVal val="#ppt_x"/>
                                          </p:val>
                                        </p:tav>
                                      </p:tavLst>
                                    </p:anim>
                                    <p:anim calcmode="lin" valueType="num">
                                      <p:cBhvr additive="base">
                                        <p:cTn id="45" dur="500" fill="hold"/>
                                        <p:tgtEl>
                                          <p:spTgt spid="15"/>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60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80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500" fill="hold"/>
                                        <p:tgtEl>
                                          <p:spTgt spid="17"/>
                                        </p:tgtEl>
                                        <p:attrNameLst>
                                          <p:attrName>ppt_x</p:attrName>
                                        </p:attrNameLst>
                                      </p:cBhvr>
                                      <p:tavLst>
                                        <p:tav tm="0">
                                          <p:val>
                                            <p:strVal val="#ppt_x"/>
                                          </p:val>
                                        </p:tav>
                                        <p:tav tm="100000">
                                          <p:val>
                                            <p:strVal val="#ppt_x"/>
                                          </p:val>
                                        </p:tav>
                                      </p:tavLst>
                                    </p:anim>
                                    <p:anim calcmode="lin" valueType="num">
                                      <p:cBhvr additive="base">
                                        <p:cTn id="5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2" grpId="0"/>
      <p:bldP spid="13" grpId="0"/>
      <p:bldP spid="14" grpId="0"/>
      <p:bldP spid="15" grpId="0"/>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1.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0866"/>
          <a:stretch/>
        </p:blipFill>
        <p:spPr bwMode="auto">
          <a:xfrm>
            <a:off x="0" y="-1"/>
            <a:ext cx="12192000" cy="2004235"/>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18"/>
          <p:cNvSpPr txBox="1">
            <a:spLocks noChangeArrowheads="1"/>
          </p:cNvSpPr>
          <p:nvPr/>
        </p:nvSpPr>
        <p:spPr bwMode="gray">
          <a:xfrm>
            <a:off x="5297643" y="876284"/>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微软雅黑" panose="020B0503020204020204" pitchFamily="34" charset="-122"/>
                <a:ea typeface="微软雅黑" panose="020B0503020204020204" pitchFamily="34" charset="-122"/>
              </a:rPr>
              <a:t>标题内容</a:t>
            </a:r>
          </a:p>
        </p:txBody>
      </p:sp>
      <p:cxnSp>
        <p:nvCxnSpPr>
          <p:cNvPr id="14" name="直接连接符​​ 14"/>
          <p:cNvCxnSpPr>
            <a:cxnSpLocks/>
          </p:cNvCxnSpPr>
          <p:nvPr/>
        </p:nvCxnSpPr>
        <p:spPr>
          <a:xfrm>
            <a:off x="0"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4"/>
          <p:cNvCxnSpPr>
            <a:cxnSpLocks/>
          </p:cNvCxnSpPr>
          <p:nvPr/>
        </p:nvCxnSpPr>
        <p:spPr>
          <a:xfrm>
            <a:off x="7667636"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Rectangle 11"/>
          <p:cNvSpPr>
            <a:spLocks noChangeArrowheads="1"/>
          </p:cNvSpPr>
          <p:nvPr/>
        </p:nvSpPr>
        <p:spPr bwMode="auto">
          <a:xfrm>
            <a:off x="0" y="4230401"/>
            <a:ext cx="12191999" cy="511969"/>
          </a:xfrm>
          <a:prstGeom prst="rect">
            <a:avLst/>
          </a:prstGeom>
          <a:solidFill>
            <a:schemeClr val="bg1"/>
          </a:solidFill>
          <a:ln>
            <a:noFill/>
          </a:ln>
          <a:effectLst>
            <a:outerShdw blurRad="50800" dist="38100" dir="2700000" algn="tl" rotWithShape="0">
              <a:prstClr val="black">
                <a:alpha val="40000"/>
              </a:prstClr>
            </a:outerShdw>
          </a:effectLs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395E9D"/>
              </a:solidFill>
              <a:latin typeface="微软雅黑" panose="020B0503020204020204" pitchFamily="34" charset="-122"/>
              <a:ea typeface="微软雅黑" panose="020B0503020204020204" pitchFamily="34" charset="-122"/>
            </a:endParaRPr>
          </a:p>
        </p:txBody>
      </p:sp>
      <p:sp>
        <p:nvSpPr>
          <p:cNvPr id="20" name="Rectangle 18"/>
          <p:cNvSpPr>
            <a:spLocks noChangeArrowheads="1"/>
          </p:cNvSpPr>
          <p:nvPr/>
        </p:nvSpPr>
        <p:spPr bwMode="auto">
          <a:xfrm>
            <a:off x="5197816" y="2797149"/>
            <a:ext cx="1838171" cy="1147500"/>
          </a:xfrm>
          <a:prstGeom prst="rect">
            <a:avLst/>
          </a:prstGeom>
          <a:blipFill dpi="0" rotWithShape="1">
            <a:blip r:embed="rId5" cstate="print"/>
            <a:srcRect/>
            <a:stretch>
              <a:fillRect/>
            </a:stretch>
          </a:blipFill>
          <a:ln w="12700">
            <a:solidFill>
              <a:srgbClr val="42719B"/>
            </a:solidFill>
            <a:bevel/>
            <a:headEnd/>
            <a:tailEnd/>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chemeClr val="accent1"/>
              </a:solidFill>
              <a:latin typeface="微软雅黑" panose="020B0503020204020204" pitchFamily="34" charset="-122"/>
              <a:ea typeface="微软雅黑" panose="020B0503020204020204" pitchFamily="34" charset="-122"/>
            </a:endParaRPr>
          </a:p>
        </p:txBody>
      </p:sp>
      <p:sp>
        <p:nvSpPr>
          <p:cNvPr id="21" name="Rectangle 19"/>
          <p:cNvSpPr>
            <a:spLocks noChangeArrowheads="1"/>
          </p:cNvSpPr>
          <p:nvPr/>
        </p:nvSpPr>
        <p:spPr bwMode="auto">
          <a:xfrm>
            <a:off x="2610428" y="2797149"/>
            <a:ext cx="1838170" cy="1147500"/>
          </a:xfrm>
          <a:prstGeom prst="rect">
            <a:avLst/>
          </a:prstGeom>
          <a:blipFill dpi="0" rotWithShape="1">
            <a:blip r:embed="rId6" cstate="print"/>
            <a:srcRect/>
            <a:stretch>
              <a:fillRect/>
            </a:stretch>
          </a:blipFill>
          <a:ln w="12700">
            <a:solidFill>
              <a:srgbClr val="42719B"/>
            </a:solidFill>
            <a:bevel/>
            <a:headEnd/>
            <a:tailEnd/>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chemeClr val="accent1"/>
              </a:solidFill>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7785204" y="2797149"/>
            <a:ext cx="1837345" cy="1147500"/>
          </a:xfrm>
          <a:prstGeom prst="rect">
            <a:avLst/>
          </a:prstGeom>
          <a:blipFill dpi="0" rotWithShape="1">
            <a:blip r:embed="rId7" cstate="print"/>
            <a:srcRect/>
            <a:stretch>
              <a:fillRect/>
            </a:stretch>
          </a:blipFill>
          <a:ln w="12700">
            <a:solidFill>
              <a:srgbClr val="42719B"/>
            </a:solidFill>
            <a:bevel/>
            <a:headEnd/>
            <a:tailEnd/>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chemeClr val="accent1"/>
              </a:solidFill>
              <a:latin typeface="微软雅黑" panose="020B0503020204020204" pitchFamily="34" charset="-122"/>
              <a:ea typeface="微软雅黑" panose="020B0503020204020204" pitchFamily="34" charset="-122"/>
            </a:endParaRPr>
          </a:p>
        </p:txBody>
      </p:sp>
      <p:sp>
        <p:nvSpPr>
          <p:cNvPr id="23" name="矩形 37"/>
          <p:cNvSpPr>
            <a:spLocks noChangeArrowheads="1"/>
          </p:cNvSpPr>
          <p:nvPr/>
        </p:nvSpPr>
        <p:spPr bwMode="auto">
          <a:xfrm>
            <a:off x="2549128" y="2118422"/>
            <a:ext cx="7194947" cy="468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30000"/>
              </a:lnSpc>
              <a:spcBef>
                <a:spcPct val="0"/>
              </a:spcBef>
              <a:buFont typeface="Arial" panose="020B0604020202020204" pitchFamily="34" charset="0"/>
              <a:buNone/>
            </a:pPr>
            <a:r>
              <a:rPr lang="zh-CN" altLang="en-US" sz="105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点击在此录入上述图表的综合描述说明，在此录入上述图表的综合描述说明。在此录入上述图表的综合描述说明，在此录入上述图表的综合描述说明，在此录入上述图表的综合描述说明。</a:t>
            </a: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24" name="矩形 38"/>
          <p:cNvSpPr>
            <a:spLocks noChangeArrowheads="1"/>
          </p:cNvSpPr>
          <p:nvPr/>
        </p:nvSpPr>
        <p:spPr bwMode="auto">
          <a:xfrm>
            <a:off x="2825481" y="4324806"/>
            <a:ext cx="1408064" cy="32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650" dirty="0">
                <a:solidFill>
                  <a:srgbClr val="395E9D"/>
                </a:solidFill>
                <a:latin typeface="微软雅黑" panose="020B0503020204020204" pitchFamily="34" charset="-122"/>
                <a:ea typeface="微软雅黑" panose="020B0503020204020204" pitchFamily="34" charset="-122"/>
                <a:sym typeface="方正兰亭黑_GBK" panose="02000000000000000000" pitchFamily="2" charset="-122"/>
              </a:rPr>
              <a:t>添加产品名称</a:t>
            </a:r>
            <a:endParaRPr lang="en-US" sz="1650" dirty="0">
              <a:solidFill>
                <a:srgbClr val="395E9D"/>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25" name="矩形 47"/>
          <p:cNvSpPr>
            <a:spLocks noChangeArrowheads="1"/>
          </p:cNvSpPr>
          <p:nvPr/>
        </p:nvSpPr>
        <p:spPr bwMode="auto">
          <a:xfrm>
            <a:off x="2656190" y="4874522"/>
            <a:ext cx="1746647" cy="468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zh-CN" altLang="en-US" sz="105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在此录入上述图表的描述说明，在此录入上述图表的</a:t>
            </a: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26" name="矩形 51"/>
          <p:cNvSpPr>
            <a:spLocks noChangeArrowheads="1"/>
          </p:cNvSpPr>
          <p:nvPr/>
        </p:nvSpPr>
        <p:spPr bwMode="auto">
          <a:xfrm>
            <a:off x="5412869" y="4324806"/>
            <a:ext cx="1408064" cy="32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650" dirty="0">
                <a:solidFill>
                  <a:srgbClr val="395E9D"/>
                </a:solidFill>
                <a:latin typeface="微软雅黑" panose="020B0503020204020204" pitchFamily="34" charset="-122"/>
                <a:ea typeface="微软雅黑" panose="020B0503020204020204" pitchFamily="34" charset="-122"/>
                <a:sym typeface="方正兰亭黑_GBK" panose="02000000000000000000" pitchFamily="2" charset="-122"/>
              </a:rPr>
              <a:t>添加产品名称</a:t>
            </a:r>
            <a:endParaRPr lang="en-US" sz="1650" dirty="0">
              <a:solidFill>
                <a:srgbClr val="395E9D"/>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27" name="矩形 47"/>
          <p:cNvSpPr>
            <a:spLocks noChangeArrowheads="1"/>
          </p:cNvSpPr>
          <p:nvPr/>
        </p:nvSpPr>
        <p:spPr bwMode="auto">
          <a:xfrm>
            <a:off x="5243578" y="4874522"/>
            <a:ext cx="1746647" cy="468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zh-CN" altLang="en-US" sz="105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在此录入上述图表的描述说明，在此录入上述图表的</a:t>
            </a: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28" name="矩形 53"/>
          <p:cNvSpPr>
            <a:spLocks noChangeArrowheads="1"/>
          </p:cNvSpPr>
          <p:nvPr/>
        </p:nvSpPr>
        <p:spPr bwMode="auto">
          <a:xfrm>
            <a:off x="7999844" y="4324806"/>
            <a:ext cx="1408064" cy="32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650">
                <a:solidFill>
                  <a:srgbClr val="395E9D"/>
                </a:solidFill>
                <a:latin typeface="微软雅黑" panose="020B0503020204020204" pitchFamily="34" charset="-122"/>
                <a:ea typeface="微软雅黑" panose="020B0503020204020204" pitchFamily="34" charset="-122"/>
                <a:sym typeface="方正兰亭黑_GBK" panose="02000000000000000000" pitchFamily="2" charset="-122"/>
              </a:rPr>
              <a:t>添加产品名称</a:t>
            </a:r>
            <a:endParaRPr lang="en-US" sz="1650">
              <a:solidFill>
                <a:srgbClr val="395E9D"/>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29" name="矩形 47"/>
          <p:cNvSpPr>
            <a:spLocks noChangeArrowheads="1"/>
          </p:cNvSpPr>
          <p:nvPr/>
        </p:nvSpPr>
        <p:spPr bwMode="auto">
          <a:xfrm>
            <a:off x="7830553" y="4874522"/>
            <a:ext cx="1746647" cy="468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zh-CN" altLang="en-US" sz="105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在此录入上述图表的描述说明，在此录入上述图表的</a:t>
            </a:r>
            <a:endParaRPr lang="zh-CN" altLang="en-US" sz="135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724123339"/>
      </p:ext>
    </p:extLst>
  </p:cSld>
  <p:clrMapOvr>
    <a:masterClrMapping/>
  </p:clrMapOvr>
  <mc:AlternateContent xmlns:mc="http://schemas.openxmlformats.org/markup-compatibility/2006">
    <mc:Choice xmlns:p14="http://schemas.microsoft.com/office/powerpoint/2010/main" Requires="p14">
      <p:transition spd="slow" p14:dur="2000" advTm="7393"/>
    </mc:Choice>
    <mc:Fallback>
      <p:transition spd="slow" advTm="73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0-#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25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0-#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50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p:cBhvr>
                                        <p:cTn id="36" dur="1000"/>
                                        <p:tgtEl>
                                          <p:spTgt spid="19"/>
                                        </p:tgtEl>
                                      </p:cBhvr>
                                    </p:animEffect>
                                  </p:childTnLst>
                                </p:cTn>
                              </p:par>
                            </p:childTnLst>
                          </p:cTn>
                        </p:par>
                        <p:par>
                          <p:cTn id="37" fill="hold">
                            <p:stCondLst>
                              <p:cond delay="2000"/>
                            </p:stCondLst>
                            <p:childTnLst>
                              <p:par>
                                <p:cTn id="38" presetID="23" presetClass="entr" presetSubtype="16"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p:cTn id="40" dur="500" fill="hold"/>
                                        <p:tgtEl>
                                          <p:spTgt spid="26"/>
                                        </p:tgtEl>
                                        <p:attrNameLst>
                                          <p:attrName>ppt_w</p:attrName>
                                        </p:attrNameLst>
                                      </p:cBhvr>
                                      <p:tavLst>
                                        <p:tav tm="0">
                                          <p:val>
                                            <p:fltVal val="0"/>
                                          </p:val>
                                        </p:tav>
                                        <p:tav tm="100000">
                                          <p:val>
                                            <p:strVal val="#ppt_w"/>
                                          </p:val>
                                        </p:tav>
                                      </p:tavLst>
                                    </p:anim>
                                    <p:anim calcmode="lin" valueType="num">
                                      <p:cBhvr>
                                        <p:cTn id="41" dur="500" fill="hold"/>
                                        <p:tgtEl>
                                          <p:spTgt spid="26"/>
                                        </p:tgtEl>
                                        <p:attrNameLst>
                                          <p:attrName>ppt_h</p:attrName>
                                        </p:attrNameLst>
                                      </p:cBhvr>
                                      <p:tavLst>
                                        <p:tav tm="0">
                                          <p:val>
                                            <p:fltVal val="0"/>
                                          </p:val>
                                        </p:tav>
                                        <p:tav tm="100000">
                                          <p:val>
                                            <p:strVal val="#ppt_h"/>
                                          </p:val>
                                        </p:tav>
                                      </p:tavLst>
                                    </p:anim>
                                  </p:childTnLst>
                                </p:cTn>
                              </p:par>
                              <p:par>
                                <p:cTn id="42" presetID="23" presetClass="entr" presetSubtype="16"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p:cTn id="44" dur="500" fill="hold"/>
                                        <p:tgtEl>
                                          <p:spTgt spid="24"/>
                                        </p:tgtEl>
                                        <p:attrNameLst>
                                          <p:attrName>ppt_w</p:attrName>
                                        </p:attrNameLst>
                                      </p:cBhvr>
                                      <p:tavLst>
                                        <p:tav tm="0">
                                          <p:val>
                                            <p:fltVal val="0"/>
                                          </p:val>
                                        </p:tav>
                                        <p:tav tm="100000">
                                          <p:val>
                                            <p:strVal val="#ppt_w"/>
                                          </p:val>
                                        </p:tav>
                                      </p:tavLst>
                                    </p:anim>
                                    <p:anim calcmode="lin" valueType="num">
                                      <p:cBhvr>
                                        <p:cTn id="45" dur="500" fill="hold"/>
                                        <p:tgtEl>
                                          <p:spTgt spid="24"/>
                                        </p:tgtEl>
                                        <p:attrNameLst>
                                          <p:attrName>ppt_h</p:attrName>
                                        </p:attrNameLst>
                                      </p:cBhvr>
                                      <p:tavLst>
                                        <p:tav tm="0">
                                          <p:val>
                                            <p:fltVal val="0"/>
                                          </p:val>
                                        </p:tav>
                                        <p:tav tm="100000">
                                          <p:val>
                                            <p:strVal val="#ppt_h"/>
                                          </p:val>
                                        </p:tav>
                                      </p:tavLst>
                                    </p:anim>
                                  </p:childTnLst>
                                </p:cTn>
                              </p:par>
                              <p:par>
                                <p:cTn id="46" presetID="23" presetClass="entr" presetSubtype="16"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childTnLst>
                                </p:cTn>
                              </p:par>
                            </p:childTnLst>
                          </p:cTn>
                        </p:par>
                        <p:par>
                          <p:cTn id="50" fill="hold">
                            <p:stCondLst>
                              <p:cond delay="2500"/>
                            </p:stCondLst>
                            <p:childTnLst>
                              <p:par>
                                <p:cTn id="51" presetID="20"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p:cBhvr>
                                        <p:cTn id="53" dur="750"/>
                                        <p:tgtEl>
                                          <p:spTgt spid="27"/>
                                        </p:tgtEl>
                                      </p:cBhvr>
                                    </p:animEffect>
                                  </p:childTnLst>
                                </p:cTn>
                              </p:par>
                              <p:par>
                                <p:cTn id="54" presetID="20" presetClass="entr" presetSubtype="0"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p:cBhvr>
                                        <p:cTn id="56" dur="750"/>
                                        <p:tgtEl>
                                          <p:spTgt spid="25"/>
                                        </p:tgtEl>
                                      </p:cBhvr>
                                    </p:animEffect>
                                  </p:childTnLst>
                                </p:cTn>
                              </p:par>
                              <p:par>
                                <p:cTn id="57" presetID="20"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p:cBhvr>
                                        <p:cTn id="59"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autoUpdateAnimBg="0"/>
      <p:bldP spid="20" grpId="0" animBg="1"/>
      <p:bldP spid="21" grpId="0" animBg="1"/>
      <p:bldP spid="22" grpId="0" animBg="1"/>
      <p:bldP spid="23" grpId="0"/>
      <p:bldP spid="24" grpId="0" bldLvl="0" autoUpdateAnimBg="0"/>
      <p:bldP spid="25" grpId="0" bldLvl="0" autoUpdateAnimBg="0"/>
      <p:bldP spid="26" grpId="0" bldLvl="0" autoUpdateAnimBg="0"/>
      <p:bldP spid="27" grpId="0" bldLvl="0" autoUpdateAnimBg="0"/>
      <p:bldP spid="28" grpId="0" bldLvl="0" autoUpdateAnimBg="0"/>
      <p:bldP spid="29"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1.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0866"/>
          <a:stretch/>
        </p:blipFill>
        <p:spPr bwMode="auto">
          <a:xfrm>
            <a:off x="0" y="-1"/>
            <a:ext cx="12192000" cy="2004235"/>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18"/>
          <p:cNvSpPr txBox="1">
            <a:spLocks noChangeArrowheads="1"/>
          </p:cNvSpPr>
          <p:nvPr/>
        </p:nvSpPr>
        <p:spPr bwMode="gray">
          <a:xfrm>
            <a:off x="5297643" y="876284"/>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微软雅黑" panose="020B0503020204020204" pitchFamily="34" charset="-122"/>
                <a:ea typeface="微软雅黑" panose="020B0503020204020204" pitchFamily="34" charset="-122"/>
              </a:rPr>
              <a:t>标题内容</a:t>
            </a:r>
          </a:p>
        </p:txBody>
      </p:sp>
      <p:cxnSp>
        <p:nvCxnSpPr>
          <p:cNvPr id="4" name="直接连接符​​ 14"/>
          <p:cNvCxnSpPr>
            <a:cxnSpLocks/>
          </p:cNvCxnSpPr>
          <p:nvPr/>
        </p:nvCxnSpPr>
        <p:spPr>
          <a:xfrm>
            <a:off x="0"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14"/>
          <p:cNvCxnSpPr>
            <a:cxnSpLocks/>
          </p:cNvCxnSpPr>
          <p:nvPr/>
        </p:nvCxnSpPr>
        <p:spPr>
          <a:xfrm>
            <a:off x="7667636"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2107062" y="3462169"/>
            <a:ext cx="7560839" cy="318361"/>
            <a:chOff x="534438" y="3368951"/>
            <a:chExt cx="10944224" cy="438144"/>
          </a:xfrm>
          <a:solidFill>
            <a:schemeClr val="bg1"/>
          </a:solidFill>
          <a:effectLst>
            <a:outerShdw blurRad="50800" dist="38100" dir="2700000" algn="tl" rotWithShape="0">
              <a:prstClr val="black">
                <a:alpha val="40000"/>
              </a:prstClr>
            </a:outerShdw>
          </a:effectLst>
        </p:grpSpPr>
        <p:sp>
          <p:nvSpPr>
            <p:cNvPr id="7" name="矩形 6"/>
            <p:cNvSpPr/>
            <p:nvPr/>
          </p:nvSpPr>
          <p:spPr>
            <a:xfrm>
              <a:off x="11049789" y="3503489"/>
              <a:ext cx="50397" cy="169069"/>
            </a:xfrm>
            <a:prstGeom prst="rect">
              <a:avLst/>
            </a:prstGeom>
            <a:grpFill/>
            <a:ln w="12700">
              <a:no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95E9D"/>
                </a:solidFill>
                <a:latin typeface="微软雅黑"/>
              </a:endParaRPr>
            </a:p>
          </p:txBody>
        </p:sp>
        <p:grpSp>
          <p:nvGrpSpPr>
            <p:cNvPr id="8" name="组合 7"/>
            <p:cNvGrpSpPr/>
            <p:nvPr/>
          </p:nvGrpSpPr>
          <p:grpSpPr>
            <a:xfrm>
              <a:off x="534438" y="3368951"/>
              <a:ext cx="10944224" cy="438144"/>
              <a:chOff x="623889" y="3209927"/>
              <a:chExt cx="10944224" cy="438144"/>
            </a:xfrm>
            <a:grpFill/>
          </p:grpSpPr>
          <p:sp>
            <p:nvSpPr>
              <p:cNvPr id="9" name="矩形 8"/>
              <p:cNvSpPr/>
              <p:nvPr/>
            </p:nvSpPr>
            <p:spPr>
              <a:xfrm>
                <a:off x="623889" y="3344465"/>
                <a:ext cx="50397" cy="169069"/>
              </a:xfrm>
              <a:prstGeom prst="rect">
                <a:avLst/>
              </a:prstGeom>
              <a:grpFill/>
              <a:ln w="12700">
                <a:no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95E9D"/>
                  </a:solidFill>
                  <a:latin typeface="微软雅黑"/>
                </a:endParaRPr>
              </a:p>
            </p:txBody>
          </p:sp>
          <p:sp>
            <p:nvSpPr>
              <p:cNvPr id="10" name="矩形 9"/>
              <p:cNvSpPr/>
              <p:nvPr/>
            </p:nvSpPr>
            <p:spPr>
              <a:xfrm>
                <a:off x="717047" y="3344465"/>
                <a:ext cx="107093" cy="169069"/>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95E9D"/>
                  </a:solidFill>
                  <a:latin typeface="微软雅黑"/>
                </a:endParaRPr>
              </a:p>
            </p:txBody>
          </p:sp>
          <p:sp>
            <p:nvSpPr>
              <p:cNvPr id="11" name="矩形 10"/>
              <p:cNvSpPr/>
              <p:nvPr/>
            </p:nvSpPr>
            <p:spPr>
              <a:xfrm>
                <a:off x="866901" y="3344465"/>
                <a:ext cx="198437" cy="169069"/>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95E9D"/>
                  </a:solidFill>
                  <a:latin typeface="微软雅黑"/>
                </a:endParaRPr>
              </a:p>
            </p:txBody>
          </p:sp>
          <p:sp>
            <p:nvSpPr>
              <p:cNvPr id="12" name="矩形 11"/>
              <p:cNvSpPr/>
              <p:nvPr/>
            </p:nvSpPr>
            <p:spPr>
              <a:xfrm>
                <a:off x="1108099" y="3344467"/>
                <a:ext cx="9613876" cy="169069"/>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95E9D"/>
                  </a:solidFill>
                  <a:latin typeface="微软雅黑"/>
                </a:endParaRPr>
              </a:p>
            </p:txBody>
          </p:sp>
          <p:sp>
            <p:nvSpPr>
              <p:cNvPr id="13" name="矩形 12"/>
              <p:cNvSpPr/>
              <p:nvPr/>
            </p:nvSpPr>
            <p:spPr>
              <a:xfrm>
                <a:off x="10994902" y="3344465"/>
                <a:ext cx="107093" cy="169069"/>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95E9D"/>
                  </a:solidFill>
                  <a:latin typeface="微软雅黑"/>
                </a:endParaRPr>
              </a:p>
            </p:txBody>
          </p:sp>
          <p:sp>
            <p:nvSpPr>
              <p:cNvPr id="14" name="矩形 13"/>
              <p:cNvSpPr/>
              <p:nvPr/>
            </p:nvSpPr>
            <p:spPr>
              <a:xfrm>
                <a:off x="10759220" y="3344465"/>
                <a:ext cx="198437" cy="169069"/>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95E9D"/>
                  </a:solidFill>
                  <a:latin typeface="微软雅黑"/>
                </a:endParaRPr>
              </a:p>
            </p:txBody>
          </p:sp>
          <p:sp>
            <p:nvSpPr>
              <p:cNvPr id="15" name="等腰三角形 14"/>
              <p:cNvSpPr/>
              <p:nvPr/>
            </p:nvSpPr>
            <p:spPr>
              <a:xfrm rot="5400000">
                <a:off x="11159803" y="3239761"/>
                <a:ext cx="438144" cy="378476"/>
              </a:xfrm>
              <a:prstGeom prst="triangle">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95E9D"/>
                  </a:solidFill>
                  <a:latin typeface="微软雅黑"/>
                </a:endParaRPr>
              </a:p>
            </p:txBody>
          </p:sp>
        </p:grpSp>
      </p:grpSp>
      <p:cxnSp>
        <p:nvCxnSpPr>
          <p:cNvPr id="16" name="肘形连接符 14"/>
          <p:cNvCxnSpPr>
            <a:endCxn id="17" idx="1"/>
          </p:cNvCxnSpPr>
          <p:nvPr/>
        </p:nvCxnSpPr>
        <p:spPr>
          <a:xfrm rot="5400000" flipH="1" flipV="1">
            <a:off x="2454274" y="2948172"/>
            <a:ext cx="646309" cy="211705"/>
          </a:xfrm>
          <a:prstGeom prst="bentConnector2">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883280" y="2305823"/>
            <a:ext cx="1026279" cy="850092"/>
          </a:xfrm>
          <a:prstGeom prst="rect">
            <a:avLst/>
          </a:prstGeom>
          <a:solidFill>
            <a:schemeClr val="bg1"/>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rgbClr val="F8F8F8"/>
              </a:solidFill>
              <a:latin typeface="微软雅黑"/>
            </a:endParaRPr>
          </a:p>
        </p:txBody>
      </p:sp>
      <p:cxnSp>
        <p:nvCxnSpPr>
          <p:cNvPr id="18" name="肘形连接符 16"/>
          <p:cNvCxnSpPr>
            <a:endCxn id="19" idx="1"/>
          </p:cNvCxnSpPr>
          <p:nvPr/>
        </p:nvCxnSpPr>
        <p:spPr>
          <a:xfrm rot="5400000" flipH="1" flipV="1">
            <a:off x="4328002" y="2948172"/>
            <a:ext cx="646309" cy="211705"/>
          </a:xfrm>
          <a:prstGeom prst="bentConnector2">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4757008" y="2305823"/>
            <a:ext cx="1026279" cy="850092"/>
          </a:xfrm>
          <a:prstGeom prst="rect">
            <a:avLst/>
          </a:prstGeom>
          <a:solidFill>
            <a:schemeClr val="bg1"/>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rgbClr val="F8F8F8"/>
              </a:solidFill>
              <a:latin typeface="微软雅黑"/>
            </a:endParaRPr>
          </a:p>
        </p:txBody>
      </p:sp>
      <p:cxnSp>
        <p:nvCxnSpPr>
          <p:cNvPr id="20" name="肘形连接符 18"/>
          <p:cNvCxnSpPr>
            <a:endCxn id="21" idx="1"/>
          </p:cNvCxnSpPr>
          <p:nvPr/>
        </p:nvCxnSpPr>
        <p:spPr>
          <a:xfrm rot="5400000" flipH="1" flipV="1">
            <a:off x="6201730" y="2948172"/>
            <a:ext cx="646309" cy="211705"/>
          </a:xfrm>
          <a:prstGeom prst="bentConnector2">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6630737" y="2305823"/>
            <a:ext cx="1026279" cy="850092"/>
          </a:xfrm>
          <a:prstGeom prst="rect">
            <a:avLst/>
          </a:prstGeom>
          <a:solidFill>
            <a:schemeClr val="bg1"/>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rgbClr val="F8F8F8"/>
              </a:solidFill>
              <a:latin typeface="微软雅黑"/>
            </a:endParaRPr>
          </a:p>
        </p:txBody>
      </p:sp>
      <p:cxnSp>
        <p:nvCxnSpPr>
          <p:cNvPr id="22" name="肘形连接符 20"/>
          <p:cNvCxnSpPr>
            <a:endCxn id="23" idx="1"/>
          </p:cNvCxnSpPr>
          <p:nvPr/>
        </p:nvCxnSpPr>
        <p:spPr>
          <a:xfrm rot="5400000" flipH="1" flipV="1">
            <a:off x="8075458" y="2948171"/>
            <a:ext cx="646308" cy="211705"/>
          </a:xfrm>
          <a:prstGeom prst="bentConnector2">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8504466" y="2305823"/>
            <a:ext cx="1026279" cy="850092"/>
          </a:xfrm>
          <a:prstGeom prst="rect">
            <a:avLst/>
          </a:prstGeom>
          <a:solidFill>
            <a:schemeClr val="bg1"/>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rgbClr val="F8F8F8"/>
              </a:solidFill>
              <a:latin typeface="微软雅黑"/>
            </a:endParaRPr>
          </a:p>
        </p:txBody>
      </p:sp>
      <p:cxnSp>
        <p:nvCxnSpPr>
          <p:cNvPr id="24" name="肘形连接符 22"/>
          <p:cNvCxnSpPr>
            <a:endCxn id="25" idx="1"/>
          </p:cNvCxnSpPr>
          <p:nvPr/>
        </p:nvCxnSpPr>
        <p:spPr>
          <a:xfrm rot="16200000" flipH="1">
            <a:off x="3353885" y="4123208"/>
            <a:ext cx="720815" cy="211705"/>
          </a:xfrm>
          <a:prstGeom prst="bentConnector2">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3820145" y="4140800"/>
            <a:ext cx="1026279" cy="897338"/>
          </a:xfrm>
          <a:prstGeom prst="rect">
            <a:avLst/>
          </a:prstGeom>
          <a:solidFill>
            <a:schemeClr val="bg1"/>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F8F8"/>
              </a:solidFill>
              <a:latin typeface="微软雅黑"/>
            </a:endParaRPr>
          </a:p>
        </p:txBody>
      </p:sp>
      <p:cxnSp>
        <p:nvCxnSpPr>
          <p:cNvPr id="26" name="肘形连接符 24"/>
          <p:cNvCxnSpPr>
            <a:endCxn id="27" idx="1"/>
          </p:cNvCxnSpPr>
          <p:nvPr/>
        </p:nvCxnSpPr>
        <p:spPr>
          <a:xfrm rot="16200000" flipH="1">
            <a:off x="5227613" y="4123208"/>
            <a:ext cx="720815" cy="211705"/>
          </a:xfrm>
          <a:prstGeom prst="bentConnector2">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5693873" y="4140800"/>
            <a:ext cx="1026279" cy="897338"/>
          </a:xfrm>
          <a:prstGeom prst="rect">
            <a:avLst/>
          </a:prstGeom>
          <a:solidFill>
            <a:schemeClr val="bg1"/>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F8F8"/>
              </a:solidFill>
              <a:latin typeface="微软雅黑"/>
            </a:endParaRPr>
          </a:p>
        </p:txBody>
      </p:sp>
      <p:cxnSp>
        <p:nvCxnSpPr>
          <p:cNvPr id="28" name="肘形连接符 29"/>
          <p:cNvCxnSpPr>
            <a:endCxn id="29" idx="1"/>
          </p:cNvCxnSpPr>
          <p:nvPr/>
        </p:nvCxnSpPr>
        <p:spPr>
          <a:xfrm rot="16200000" flipH="1">
            <a:off x="7101342" y="4123209"/>
            <a:ext cx="720815" cy="211705"/>
          </a:xfrm>
          <a:prstGeom prst="bentConnector2">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7567601" y="4140800"/>
            <a:ext cx="1026279" cy="897338"/>
          </a:xfrm>
          <a:prstGeom prst="rect">
            <a:avLst/>
          </a:prstGeom>
          <a:solidFill>
            <a:schemeClr val="bg1"/>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95E9D"/>
              </a:solidFill>
              <a:latin typeface="微软雅黑"/>
            </a:endParaRPr>
          </a:p>
        </p:txBody>
      </p:sp>
      <p:grpSp>
        <p:nvGrpSpPr>
          <p:cNvPr id="30" name="组合 29"/>
          <p:cNvGrpSpPr/>
          <p:nvPr/>
        </p:nvGrpSpPr>
        <p:grpSpPr>
          <a:xfrm>
            <a:off x="2454871" y="3377179"/>
            <a:ext cx="428410" cy="491476"/>
            <a:chOff x="1021600" y="2688962"/>
            <a:chExt cx="428410" cy="491476"/>
          </a:xfrm>
          <a:solidFill>
            <a:schemeClr val="bg1"/>
          </a:solidFill>
          <a:effectLst>
            <a:outerShdw blurRad="50800" dist="38100" dir="2700000" algn="tl" rotWithShape="0">
              <a:prstClr val="black">
                <a:alpha val="40000"/>
              </a:prstClr>
            </a:outerShdw>
          </a:effectLst>
        </p:grpSpPr>
        <p:sp>
          <p:nvSpPr>
            <p:cNvPr id="31" name="六边形 30"/>
            <p:cNvSpPr/>
            <p:nvPr/>
          </p:nvSpPr>
          <p:spPr>
            <a:xfrm rot="5400000">
              <a:off x="992566" y="2722995"/>
              <a:ext cx="491476" cy="423410"/>
            </a:xfrm>
            <a:prstGeom prst="hexagon">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95E9D"/>
                </a:solidFill>
                <a:latin typeface="微软雅黑"/>
              </a:endParaRPr>
            </a:p>
          </p:txBody>
        </p:sp>
        <p:sp>
          <p:nvSpPr>
            <p:cNvPr id="32" name="文本框 31"/>
            <p:cNvSpPr txBox="1"/>
            <p:nvPr/>
          </p:nvSpPr>
          <p:spPr>
            <a:xfrm>
              <a:off x="1021600" y="2769733"/>
              <a:ext cx="428410" cy="338554"/>
            </a:xfrm>
            <a:prstGeom prst="rect">
              <a:avLst/>
            </a:prstGeom>
            <a:noFill/>
          </p:spPr>
          <p:txBody>
            <a:bodyPr wrap="square" rtlCol="0">
              <a:spAutoFit/>
            </a:bodyPr>
            <a:lstStyle/>
            <a:p>
              <a:r>
                <a:rPr lang="en-US" altLang="zh-CN" sz="1600" dirty="0">
                  <a:solidFill>
                    <a:srgbClr val="395E9D"/>
                  </a:solidFill>
                  <a:latin typeface="微软雅黑"/>
                </a:rPr>
                <a:t>01</a:t>
              </a:r>
            </a:p>
          </p:txBody>
        </p:sp>
      </p:grpSp>
      <p:grpSp>
        <p:nvGrpSpPr>
          <p:cNvPr id="33" name="组合 32"/>
          <p:cNvGrpSpPr/>
          <p:nvPr/>
        </p:nvGrpSpPr>
        <p:grpSpPr>
          <a:xfrm>
            <a:off x="3396734" y="3377179"/>
            <a:ext cx="437896" cy="491476"/>
            <a:chOff x="1963463" y="2688962"/>
            <a:chExt cx="437896" cy="491476"/>
          </a:xfrm>
          <a:solidFill>
            <a:schemeClr val="bg1"/>
          </a:solidFill>
          <a:effectLst>
            <a:outerShdw blurRad="50800" dist="38100" dir="2700000" algn="tl" rotWithShape="0">
              <a:prstClr val="black">
                <a:alpha val="40000"/>
              </a:prstClr>
            </a:outerShdw>
          </a:effectLst>
        </p:grpSpPr>
        <p:sp>
          <p:nvSpPr>
            <p:cNvPr id="34" name="六边形 33"/>
            <p:cNvSpPr/>
            <p:nvPr/>
          </p:nvSpPr>
          <p:spPr>
            <a:xfrm rot="5400000">
              <a:off x="1929430" y="2722995"/>
              <a:ext cx="491476" cy="423410"/>
            </a:xfrm>
            <a:prstGeom prst="hexagon">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95E9D"/>
                </a:solidFill>
                <a:latin typeface="微软雅黑"/>
              </a:endParaRPr>
            </a:p>
          </p:txBody>
        </p:sp>
        <p:sp>
          <p:nvSpPr>
            <p:cNvPr id="35" name="文本框 33"/>
            <p:cNvSpPr txBox="1"/>
            <p:nvPr/>
          </p:nvSpPr>
          <p:spPr>
            <a:xfrm>
              <a:off x="1972949" y="2769733"/>
              <a:ext cx="428410" cy="338554"/>
            </a:xfrm>
            <a:prstGeom prst="rect">
              <a:avLst/>
            </a:prstGeom>
            <a:noFill/>
          </p:spPr>
          <p:txBody>
            <a:bodyPr wrap="square" rtlCol="0">
              <a:spAutoFit/>
            </a:bodyPr>
            <a:lstStyle/>
            <a:p>
              <a:r>
                <a:rPr lang="en-US" altLang="zh-CN" sz="1600" dirty="0">
                  <a:solidFill>
                    <a:srgbClr val="395E9D"/>
                  </a:solidFill>
                  <a:latin typeface="微软雅黑"/>
                </a:rPr>
                <a:t>02</a:t>
              </a:r>
            </a:p>
          </p:txBody>
        </p:sp>
      </p:grpSp>
      <p:grpSp>
        <p:nvGrpSpPr>
          <p:cNvPr id="36" name="组合 35"/>
          <p:cNvGrpSpPr/>
          <p:nvPr/>
        </p:nvGrpSpPr>
        <p:grpSpPr>
          <a:xfrm>
            <a:off x="4333598" y="3377179"/>
            <a:ext cx="428410" cy="491476"/>
            <a:chOff x="2900327" y="2688962"/>
            <a:chExt cx="428410" cy="491476"/>
          </a:xfrm>
          <a:solidFill>
            <a:schemeClr val="bg1"/>
          </a:solidFill>
          <a:effectLst>
            <a:outerShdw blurRad="50800" dist="38100" dir="2700000" algn="tl" rotWithShape="0">
              <a:prstClr val="black">
                <a:alpha val="40000"/>
              </a:prstClr>
            </a:outerShdw>
          </a:effectLst>
        </p:grpSpPr>
        <p:sp>
          <p:nvSpPr>
            <p:cNvPr id="37" name="六边形 36"/>
            <p:cNvSpPr/>
            <p:nvPr/>
          </p:nvSpPr>
          <p:spPr>
            <a:xfrm rot="5400000">
              <a:off x="2866294" y="2722995"/>
              <a:ext cx="491476" cy="423410"/>
            </a:xfrm>
            <a:prstGeom prst="hexagon">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95E9D"/>
                </a:solidFill>
                <a:latin typeface="微软雅黑"/>
              </a:endParaRPr>
            </a:p>
          </p:txBody>
        </p:sp>
        <p:sp>
          <p:nvSpPr>
            <p:cNvPr id="38" name="文本框 33"/>
            <p:cNvSpPr txBox="1"/>
            <p:nvPr/>
          </p:nvSpPr>
          <p:spPr>
            <a:xfrm>
              <a:off x="2900327" y="2769733"/>
              <a:ext cx="428410" cy="338554"/>
            </a:xfrm>
            <a:prstGeom prst="rect">
              <a:avLst/>
            </a:prstGeom>
            <a:noFill/>
          </p:spPr>
          <p:txBody>
            <a:bodyPr wrap="square" rtlCol="0">
              <a:spAutoFit/>
            </a:bodyPr>
            <a:lstStyle/>
            <a:p>
              <a:r>
                <a:rPr lang="en-US" altLang="zh-CN" sz="1600" dirty="0">
                  <a:solidFill>
                    <a:srgbClr val="395E9D"/>
                  </a:solidFill>
                  <a:latin typeface="微软雅黑"/>
                </a:rPr>
                <a:t>03</a:t>
              </a:r>
            </a:p>
          </p:txBody>
        </p:sp>
      </p:grpSp>
      <p:grpSp>
        <p:nvGrpSpPr>
          <p:cNvPr id="39" name="组合 38"/>
          <p:cNvGrpSpPr/>
          <p:nvPr/>
        </p:nvGrpSpPr>
        <p:grpSpPr>
          <a:xfrm>
            <a:off x="5267962" y="3377179"/>
            <a:ext cx="428410" cy="491476"/>
            <a:chOff x="3834691" y="2688962"/>
            <a:chExt cx="428410" cy="491476"/>
          </a:xfrm>
          <a:solidFill>
            <a:schemeClr val="bg1"/>
          </a:solidFill>
          <a:effectLst>
            <a:outerShdw blurRad="50800" dist="38100" dir="2700000" algn="tl" rotWithShape="0">
              <a:prstClr val="black">
                <a:alpha val="40000"/>
              </a:prstClr>
            </a:outerShdw>
          </a:effectLst>
        </p:grpSpPr>
        <p:sp>
          <p:nvSpPr>
            <p:cNvPr id="40" name="六边形 39"/>
            <p:cNvSpPr/>
            <p:nvPr/>
          </p:nvSpPr>
          <p:spPr>
            <a:xfrm rot="5400000">
              <a:off x="3803158" y="2722995"/>
              <a:ext cx="491476" cy="423410"/>
            </a:xfrm>
            <a:prstGeom prst="hexagon">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95E9D"/>
                </a:solidFill>
                <a:latin typeface="微软雅黑"/>
              </a:endParaRPr>
            </a:p>
          </p:txBody>
        </p:sp>
        <p:sp>
          <p:nvSpPr>
            <p:cNvPr id="41" name="文本框 33"/>
            <p:cNvSpPr txBox="1"/>
            <p:nvPr/>
          </p:nvSpPr>
          <p:spPr>
            <a:xfrm>
              <a:off x="3834691" y="2769733"/>
              <a:ext cx="428410" cy="338554"/>
            </a:xfrm>
            <a:prstGeom prst="rect">
              <a:avLst/>
            </a:prstGeom>
            <a:noFill/>
          </p:spPr>
          <p:txBody>
            <a:bodyPr wrap="square" rtlCol="0">
              <a:spAutoFit/>
            </a:bodyPr>
            <a:lstStyle/>
            <a:p>
              <a:r>
                <a:rPr lang="en-US" altLang="zh-CN" sz="1600" dirty="0">
                  <a:solidFill>
                    <a:srgbClr val="395E9D"/>
                  </a:solidFill>
                  <a:latin typeface="微软雅黑"/>
                </a:rPr>
                <a:t>04</a:t>
              </a:r>
            </a:p>
          </p:txBody>
        </p:sp>
      </p:grpSp>
      <p:grpSp>
        <p:nvGrpSpPr>
          <p:cNvPr id="42" name="组合 41"/>
          <p:cNvGrpSpPr/>
          <p:nvPr/>
        </p:nvGrpSpPr>
        <p:grpSpPr>
          <a:xfrm>
            <a:off x="6207326" y="3377179"/>
            <a:ext cx="428410" cy="491476"/>
            <a:chOff x="4774055" y="2688962"/>
            <a:chExt cx="428410" cy="491476"/>
          </a:xfrm>
          <a:solidFill>
            <a:schemeClr val="bg1"/>
          </a:solidFill>
          <a:effectLst>
            <a:outerShdw blurRad="50800" dist="38100" dir="2700000" algn="tl" rotWithShape="0">
              <a:prstClr val="black">
                <a:alpha val="40000"/>
              </a:prstClr>
            </a:outerShdw>
          </a:effectLst>
        </p:grpSpPr>
        <p:sp>
          <p:nvSpPr>
            <p:cNvPr id="43" name="六边形 42"/>
            <p:cNvSpPr/>
            <p:nvPr/>
          </p:nvSpPr>
          <p:spPr>
            <a:xfrm rot="5400000">
              <a:off x="4740022" y="2722995"/>
              <a:ext cx="491476" cy="423410"/>
            </a:xfrm>
            <a:prstGeom prst="hexagon">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95E9D"/>
                </a:solidFill>
                <a:latin typeface="微软雅黑"/>
              </a:endParaRPr>
            </a:p>
          </p:txBody>
        </p:sp>
        <p:sp>
          <p:nvSpPr>
            <p:cNvPr id="44" name="文本框 33"/>
            <p:cNvSpPr txBox="1"/>
            <p:nvPr/>
          </p:nvSpPr>
          <p:spPr>
            <a:xfrm>
              <a:off x="4774055" y="2769733"/>
              <a:ext cx="428410" cy="338554"/>
            </a:xfrm>
            <a:prstGeom prst="rect">
              <a:avLst/>
            </a:prstGeom>
            <a:noFill/>
          </p:spPr>
          <p:txBody>
            <a:bodyPr wrap="square" rtlCol="0">
              <a:spAutoFit/>
            </a:bodyPr>
            <a:lstStyle/>
            <a:p>
              <a:r>
                <a:rPr lang="en-US" altLang="zh-CN" sz="1600" dirty="0">
                  <a:solidFill>
                    <a:srgbClr val="395E9D"/>
                  </a:solidFill>
                  <a:latin typeface="微软雅黑"/>
                </a:rPr>
                <a:t>05</a:t>
              </a:r>
            </a:p>
          </p:txBody>
        </p:sp>
      </p:grpSp>
      <p:grpSp>
        <p:nvGrpSpPr>
          <p:cNvPr id="45" name="组合 44"/>
          <p:cNvGrpSpPr/>
          <p:nvPr/>
        </p:nvGrpSpPr>
        <p:grpSpPr>
          <a:xfrm>
            <a:off x="7144191" y="3377179"/>
            <a:ext cx="428410" cy="491476"/>
            <a:chOff x="5710920" y="2688962"/>
            <a:chExt cx="428410" cy="491476"/>
          </a:xfrm>
          <a:solidFill>
            <a:schemeClr val="bg1"/>
          </a:solidFill>
          <a:effectLst>
            <a:outerShdw blurRad="50800" dist="38100" dir="2700000" algn="tl" rotWithShape="0">
              <a:prstClr val="black">
                <a:alpha val="40000"/>
              </a:prstClr>
            </a:outerShdw>
          </a:effectLst>
        </p:grpSpPr>
        <p:sp>
          <p:nvSpPr>
            <p:cNvPr id="46" name="六边形 45"/>
            <p:cNvSpPr/>
            <p:nvPr/>
          </p:nvSpPr>
          <p:spPr>
            <a:xfrm rot="5400000">
              <a:off x="5676887" y="2722995"/>
              <a:ext cx="491476" cy="423410"/>
            </a:xfrm>
            <a:prstGeom prst="hexagon">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95E9D"/>
                </a:solidFill>
                <a:latin typeface="微软雅黑"/>
              </a:endParaRPr>
            </a:p>
          </p:txBody>
        </p:sp>
        <p:sp>
          <p:nvSpPr>
            <p:cNvPr id="47" name="文本框 33"/>
            <p:cNvSpPr txBox="1"/>
            <p:nvPr/>
          </p:nvSpPr>
          <p:spPr>
            <a:xfrm>
              <a:off x="5710920" y="2769733"/>
              <a:ext cx="428410" cy="338554"/>
            </a:xfrm>
            <a:prstGeom prst="rect">
              <a:avLst/>
            </a:prstGeom>
            <a:noFill/>
          </p:spPr>
          <p:txBody>
            <a:bodyPr wrap="square" rtlCol="0">
              <a:spAutoFit/>
            </a:bodyPr>
            <a:lstStyle/>
            <a:p>
              <a:r>
                <a:rPr lang="en-US" altLang="zh-CN" sz="1600" dirty="0">
                  <a:solidFill>
                    <a:srgbClr val="395E9D"/>
                  </a:solidFill>
                  <a:latin typeface="微软雅黑"/>
                </a:rPr>
                <a:t>06</a:t>
              </a:r>
            </a:p>
          </p:txBody>
        </p:sp>
      </p:grpSp>
      <p:grpSp>
        <p:nvGrpSpPr>
          <p:cNvPr id="48" name="组合 47"/>
          <p:cNvGrpSpPr/>
          <p:nvPr/>
        </p:nvGrpSpPr>
        <p:grpSpPr>
          <a:xfrm>
            <a:off x="8078554" y="3377180"/>
            <a:ext cx="428410" cy="491476"/>
            <a:chOff x="6645283" y="2688963"/>
            <a:chExt cx="428410" cy="491476"/>
          </a:xfrm>
          <a:solidFill>
            <a:schemeClr val="bg1"/>
          </a:solidFill>
          <a:effectLst>
            <a:outerShdw blurRad="50800" dist="38100" dir="2700000" algn="tl" rotWithShape="0">
              <a:prstClr val="black">
                <a:alpha val="40000"/>
              </a:prstClr>
            </a:outerShdw>
          </a:effectLst>
        </p:grpSpPr>
        <p:sp>
          <p:nvSpPr>
            <p:cNvPr id="49" name="六边形 48"/>
            <p:cNvSpPr/>
            <p:nvPr/>
          </p:nvSpPr>
          <p:spPr>
            <a:xfrm rot="5400000">
              <a:off x="6613750" y="2722996"/>
              <a:ext cx="491476" cy="423409"/>
            </a:xfrm>
            <a:prstGeom prst="hexagon">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95E9D"/>
                </a:solidFill>
                <a:latin typeface="微软雅黑"/>
              </a:endParaRPr>
            </a:p>
          </p:txBody>
        </p:sp>
        <p:sp>
          <p:nvSpPr>
            <p:cNvPr id="50" name="文本框 33"/>
            <p:cNvSpPr txBox="1"/>
            <p:nvPr/>
          </p:nvSpPr>
          <p:spPr>
            <a:xfrm>
              <a:off x="6645283" y="2769733"/>
              <a:ext cx="428410" cy="338554"/>
            </a:xfrm>
            <a:prstGeom prst="rect">
              <a:avLst/>
            </a:prstGeom>
            <a:noFill/>
          </p:spPr>
          <p:txBody>
            <a:bodyPr wrap="square" rtlCol="0">
              <a:spAutoFit/>
            </a:bodyPr>
            <a:lstStyle/>
            <a:p>
              <a:r>
                <a:rPr lang="en-US" altLang="zh-CN" sz="1600" dirty="0">
                  <a:solidFill>
                    <a:srgbClr val="395E9D"/>
                  </a:solidFill>
                  <a:latin typeface="微软雅黑"/>
                </a:rPr>
                <a:t>07</a:t>
              </a:r>
            </a:p>
          </p:txBody>
        </p:sp>
      </p:grpSp>
      <p:sp>
        <p:nvSpPr>
          <p:cNvPr id="51" name="文本框 33"/>
          <p:cNvSpPr txBox="1"/>
          <p:nvPr/>
        </p:nvSpPr>
        <p:spPr>
          <a:xfrm>
            <a:off x="2951921" y="2421022"/>
            <a:ext cx="911918" cy="553998"/>
          </a:xfrm>
          <a:prstGeom prst="rect">
            <a:avLst/>
          </a:prstGeom>
          <a:noFill/>
          <a:effectLst/>
        </p:spPr>
        <p:txBody>
          <a:bodyPr wrap="square" rtlCol="0">
            <a:spAutoFit/>
          </a:bodyPr>
          <a:lstStyle/>
          <a:p>
            <a:r>
              <a:rPr lang="zh-CN" altLang="en-US" sz="1000" dirty="0">
                <a:solidFill>
                  <a:srgbClr val="395E9D"/>
                </a:solidFill>
                <a:latin typeface="微软雅黑"/>
              </a:rPr>
              <a:t>单击此处添加文本单击此处添加单</a:t>
            </a:r>
            <a:endParaRPr lang="en-US" altLang="zh-CN" sz="1000" dirty="0">
              <a:solidFill>
                <a:srgbClr val="395E9D"/>
              </a:solidFill>
              <a:latin typeface="微软雅黑"/>
            </a:endParaRPr>
          </a:p>
        </p:txBody>
      </p:sp>
      <p:sp>
        <p:nvSpPr>
          <p:cNvPr id="52" name="文本框 33"/>
          <p:cNvSpPr txBox="1"/>
          <p:nvPr/>
        </p:nvSpPr>
        <p:spPr>
          <a:xfrm>
            <a:off x="4814503" y="2421022"/>
            <a:ext cx="911918" cy="553998"/>
          </a:xfrm>
          <a:prstGeom prst="rect">
            <a:avLst/>
          </a:prstGeom>
          <a:noFill/>
          <a:effectLst/>
        </p:spPr>
        <p:txBody>
          <a:bodyPr wrap="square" rtlCol="0">
            <a:spAutoFit/>
          </a:bodyPr>
          <a:lstStyle/>
          <a:p>
            <a:r>
              <a:rPr lang="zh-CN" altLang="en-US" sz="1000" dirty="0">
                <a:solidFill>
                  <a:srgbClr val="395E9D"/>
                </a:solidFill>
                <a:latin typeface="微软雅黑"/>
              </a:rPr>
              <a:t>单击此处添加文本单击此处添加单</a:t>
            </a:r>
            <a:endParaRPr lang="en-US" altLang="zh-CN" sz="1000" dirty="0">
              <a:solidFill>
                <a:srgbClr val="395E9D"/>
              </a:solidFill>
              <a:latin typeface="微软雅黑"/>
            </a:endParaRPr>
          </a:p>
        </p:txBody>
      </p:sp>
      <p:sp>
        <p:nvSpPr>
          <p:cNvPr id="53" name="文本框 33"/>
          <p:cNvSpPr txBox="1"/>
          <p:nvPr/>
        </p:nvSpPr>
        <p:spPr>
          <a:xfrm>
            <a:off x="6720152" y="2421022"/>
            <a:ext cx="911918" cy="553998"/>
          </a:xfrm>
          <a:prstGeom prst="rect">
            <a:avLst/>
          </a:prstGeom>
          <a:noFill/>
          <a:effectLst/>
        </p:spPr>
        <p:txBody>
          <a:bodyPr wrap="square" rtlCol="0">
            <a:spAutoFit/>
          </a:bodyPr>
          <a:lstStyle/>
          <a:p>
            <a:r>
              <a:rPr lang="zh-CN" altLang="en-US" sz="1000" dirty="0">
                <a:solidFill>
                  <a:srgbClr val="395E9D"/>
                </a:solidFill>
                <a:latin typeface="微软雅黑"/>
              </a:rPr>
              <a:t>单击此处添加文本单击此处添加单</a:t>
            </a:r>
            <a:endParaRPr lang="en-US" altLang="zh-CN" sz="1000" dirty="0">
              <a:solidFill>
                <a:srgbClr val="395E9D"/>
              </a:solidFill>
              <a:latin typeface="微软雅黑"/>
            </a:endParaRPr>
          </a:p>
        </p:txBody>
      </p:sp>
      <p:sp>
        <p:nvSpPr>
          <p:cNvPr id="54" name="文本框 33"/>
          <p:cNvSpPr txBox="1"/>
          <p:nvPr/>
        </p:nvSpPr>
        <p:spPr>
          <a:xfrm>
            <a:off x="8568913" y="2421022"/>
            <a:ext cx="911918" cy="553998"/>
          </a:xfrm>
          <a:prstGeom prst="rect">
            <a:avLst/>
          </a:prstGeom>
          <a:noFill/>
          <a:effectLst/>
        </p:spPr>
        <p:txBody>
          <a:bodyPr wrap="square" rtlCol="0">
            <a:spAutoFit/>
          </a:bodyPr>
          <a:lstStyle/>
          <a:p>
            <a:r>
              <a:rPr lang="zh-CN" altLang="en-US" sz="1000" dirty="0">
                <a:solidFill>
                  <a:srgbClr val="395E9D"/>
                </a:solidFill>
                <a:latin typeface="微软雅黑"/>
              </a:rPr>
              <a:t>单击此处添加文本单击此处添加单</a:t>
            </a:r>
            <a:endParaRPr lang="en-US" altLang="zh-CN" sz="1000" dirty="0">
              <a:solidFill>
                <a:srgbClr val="395E9D"/>
              </a:solidFill>
              <a:latin typeface="微软雅黑"/>
            </a:endParaRPr>
          </a:p>
        </p:txBody>
      </p:sp>
      <p:sp>
        <p:nvSpPr>
          <p:cNvPr id="55" name="文本框 33"/>
          <p:cNvSpPr txBox="1"/>
          <p:nvPr/>
        </p:nvSpPr>
        <p:spPr>
          <a:xfrm>
            <a:off x="3885259" y="4335553"/>
            <a:ext cx="911918" cy="553998"/>
          </a:xfrm>
          <a:prstGeom prst="rect">
            <a:avLst/>
          </a:prstGeom>
          <a:noFill/>
          <a:effectLst/>
        </p:spPr>
        <p:txBody>
          <a:bodyPr wrap="square" rtlCol="0">
            <a:spAutoFit/>
          </a:bodyPr>
          <a:lstStyle/>
          <a:p>
            <a:r>
              <a:rPr lang="zh-CN" altLang="en-US" sz="1000" dirty="0">
                <a:solidFill>
                  <a:srgbClr val="395E9D"/>
                </a:solidFill>
                <a:latin typeface="微软雅黑"/>
              </a:rPr>
              <a:t>单击此处添加文本单击此处添加单</a:t>
            </a:r>
            <a:endParaRPr lang="en-US" altLang="zh-CN" sz="1000" dirty="0">
              <a:solidFill>
                <a:srgbClr val="395E9D"/>
              </a:solidFill>
              <a:latin typeface="微软雅黑"/>
            </a:endParaRPr>
          </a:p>
        </p:txBody>
      </p:sp>
      <p:sp>
        <p:nvSpPr>
          <p:cNvPr id="56" name="文本框 33"/>
          <p:cNvSpPr txBox="1"/>
          <p:nvPr/>
        </p:nvSpPr>
        <p:spPr>
          <a:xfrm>
            <a:off x="5790908" y="4335553"/>
            <a:ext cx="911918" cy="553998"/>
          </a:xfrm>
          <a:prstGeom prst="rect">
            <a:avLst/>
          </a:prstGeom>
          <a:noFill/>
          <a:effectLst/>
        </p:spPr>
        <p:txBody>
          <a:bodyPr wrap="square" rtlCol="0">
            <a:spAutoFit/>
          </a:bodyPr>
          <a:lstStyle/>
          <a:p>
            <a:r>
              <a:rPr lang="zh-CN" altLang="en-US" sz="1000" dirty="0">
                <a:solidFill>
                  <a:srgbClr val="395E9D"/>
                </a:solidFill>
                <a:latin typeface="微软雅黑"/>
              </a:rPr>
              <a:t>单击此处添加文本单击此处添加单</a:t>
            </a:r>
            <a:endParaRPr lang="en-US" altLang="zh-CN" sz="1000" dirty="0">
              <a:solidFill>
                <a:srgbClr val="395E9D"/>
              </a:solidFill>
              <a:latin typeface="微软雅黑"/>
            </a:endParaRPr>
          </a:p>
        </p:txBody>
      </p:sp>
      <p:sp>
        <p:nvSpPr>
          <p:cNvPr id="57" name="文本框 33"/>
          <p:cNvSpPr txBox="1"/>
          <p:nvPr/>
        </p:nvSpPr>
        <p:spPr>
          <a:xfrm>
            <a:off x="7639669" y="4335553"/>
            <a:ext cx="911918" cy="553998"/>
          </a:xfrm>
          <a:prstGeom prst="rect">
            <a:avLst/>
          </a:prstGeom>
          <a:noFill/>
          <a:effectLst/>
        </p:spPr>
        <p:txBody>
          <a:bodyPr wrap="square" rtlCol="0">
            <a:spAutoFit/>
          </a:bodyPr>
          <a:lstStyle/>
          <a:p>
            <a:r>
              <a:rPr lang="zh-CN" altLang="en-US" sz="1000" dirty="0">
                <a:solidFill>
                  <a:srgbClr val="395E9D"/>
                </a:solidFill>
                <a:latin typeface="微软雅黑"/>
              </a:rPr>
              <a:t>单击此处添加文本单击此处添加单</a:t>
            </a:r>
            <a:endParaRPr lang="en-US" altLang="zh-CN" sz="1000" dirty="0">
              <a:solidFill>
                <a:srgbClr val="395E9D"/>
              </a:solidFill>
              <a:latin typeface="微软雅黑"/>
            </a:endParaRPr>
          </a:p>
        </p:txBody>
      </p:sp>
    </p:spTree>
    <p:custDataLst>
      <p:tags r:id="rId1"/>
    </p:custDataLst>
    <p:extLst>
      <p:ext uri="{BB962C8B-B14F-4D97-AF65-F5344CB8AC3E}">
        <p14:creationId xmlns:p14="http://schemas.microsoft.com/office/powerpoint/2010/main" val="2372400261"/>
      </p:ext>
    </p:extLst>
  </p:cSld>
  <p:clrMapOvr>
    <a:masterClrMapping/>
  </p:clrMapOvr>
  <mc:AlternateContent xmlns:mc="http://schemas.openxmlformats.org/markup-compatibility/2006">
    <mc:Choice xmlns:p14="http://schemas.microsoft.com/office/powerpoint/2010/main" Requires="p14">
      <p:transition spd="slow" p14:dur="2000" advTm="6720"/>
    </mc:Choice>
    <mc:Fallback>
      <p:transition spd="slow" advTm="672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p:cTn id="18" dur="500" fill="hold"/>
                                        <p:tgtEl>
                                          <p:spTgt spid="30"/>
                                        </p:tgtEl>
                                        <p:attrNameLst>
                                          <p:attrName>ppt_w</p:attrName>
                                        </p:attrNameLst>
                                      </p:cBhvr>
                                      <p:tavLst>
                                        <p:tav tm="0">
                                          <p:val>
                                            <p:fltVal val="0"/>
                                          </p:val>
                                        </p:tav>
                                        <p:tav tm="100000">
                                          <p:val>
                                            <p:strVal val="#ppt_w"/>
                                          </p:val>
                                        </p:tav>
                                      </p:tavLst>
                                    </p:anim>
                                    <p:anim calcmode="lin" valueType="num">
                                      <p:cBhvr>
                                        <p:cTn id="19" dur="500" fill="hold"/>
                                        <p:tgtEl>
                                          <p:spTgt spid="30"/>
                                        </p:tgtEl>
                                        <p:attrNameLst>
                                          <p:attrName>ppt_h</p:attrName>
                                        </p:attrNameLst>
                                      </p:cBhvr>
                                      <p:tavLst>
                                        <p:tav tm="0">
                                          <p:val>
                                            <p:fltVal val="0"/>
                                          </p:val>
                                        </p:tav>
                                        <p:tav tm="100000">
                                          <p:val>
                                            <p:strVal val="#ppt_h"/>
                                          </p:val>
                                        </p:tav>
                                      </p:tavLst>
                                    </p:anim>
                                    <p:animEffect transition="in" filter="fade">
                                      <p:cBhvr>
                                        <p:cTn id="20" dur="500"/>
                                        <p:tgtEl>
                                          <p:spTgt spid="30"/>
                                        </p:tgtEl>
                                      </p:cBhvr>
                                    </p:animEffect>
                                  </p:childTnLst>
                                </p:cTn>
                              </p:par>
                              <p:par>
                                <p:cTn id="21" presetID="53" presetClass="entr" presetSubtype="16"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p:cTn id="23" dur="500" fill="hold"/>
                                        <p:tgtEl>
                                          <p:spTgt spid="33"/>
                                        </p:tgtEl>
                                        <p:attrNameLst>
                                          <p:attrName>ppt_w</p:attrName>
                                        </p:attrNameLst>
                                      </p:cBhvr>
                                      <p:tavLst>
                                        <p:tav tm="0">
                                          <p:val>
                                            <p:fltVal val="0"/>
                                          </p:val>
                                        </p:tav>
                                        <p:tav tm="100000">
                                          <p:val>
                                            <p:strVal val="#ppt_w"/>
                                          </p:val>
                                        </p:tav>
                                      </p:tavLst>
                                    </p:anim>
                                    <p:anim calcmode="lin" valueType="num">
                                      <p:cBhvr>
                                        <p:cTn id="24" dur="500" fill="hold"/>
                                        <p:tgtEl>
                                          <p:spTgt spid="33"/>
                                        </p:tgtEl>
                                        <p:attrNameLst>
                                          <p:attrName>ppt_h</p:attrName>
                                        </p:attrNameLst>
                                      </p:cBhvr>
                                      <p:tavLst>
                                        <p:tav tm="0">
                                          <p:val>
                                            <p:fltVal val="0"/>
                                          </p:val>
                                        </p:tav>
                                        <p:tav tm="100000">
                                          <p:val>
                                            <p:strVal val="#ppt_h"/>
                                          </p:val>
                                        </p:tav>
                                      </p:tavLst>
                                    </p:anim>
                                    <p:animEffect transition="in" filter="fade">
                                      <p:cBhvr>
                                        <p:cTn id="25" dur="500"/>
                                        <p:tgtEl>
                                          <p:spTgt spid="33"/>
                                        </p:tgtEl>
                                      </p:cBhvr>
                                    </p:animEffect>
                                  </p:childTnLst>
                                </p:cTn>
                              </p:par>
                              <p:par>
                                <p:cTn id="26" presetID="53" presetClass="entr" presetSubtype="16"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Effect transition="in" filter="fade">
                                      <p:cBhvr>
                                        <p:cTn id="30" dur="500"/>
                                        <p:tgtEl>
                                          <p:spTgt spid="36"/>
                                        </p:tgtEl>
                                      </p:cBhvr>
                                    </p:animEffect>
                                  </p:childTnLst>
                                </p:cTn>
                              </p:par>
                              <p:par>
                                <p:cTn id="31" presetID="53" presetClass="entr" presetSubtype="16"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p:cTn id="33" dur="500" fill="hold"/>
                                        <p:tgtEl>
                                          <p:spTgt spid="39"/>
                                        </p:tgtEl>
                                        <p:attrNameLst>
                                          <p:attrName>ppt_w</p:attrName>
                                        </p:attrNameLst>
                                      </p:cBhvr>
                                      <p:tavLst>
                                        <p:tav tm="0">
                                          <p:val>
                                            <p:fltVal val="0"/>
                                          </p:val>
                                        </p:tav>
                                        <p:tav tm="100000">
                                          <p:val>
                                            <p:strVal val="#ppt_w"/>
                                          </p:val>
                                        </p:tav>
                                      </p:tavLst>
                                    </p:anim>
                                    <p:anim calcmode="lin" valueType="num">
                                      <p:cBhvr>
                                        <p:cTn id="34" dur="500" fill="hold"/>
                                        <p:tgtEl>
                                          <p:spTgt spid="39"/>
                                        </p:tgtEl>
                                        <p:attrNameLst>
                                          <p:attrName>ppt_h</p:attrName>
                                        </p:attrNameLst>
                                      </p:cBhvr>
                                      <p:tavLst>
                                        <p:tav tm="0">
                                          <p:val>
                                            <p:fltVal val="0"/>
                                          </p:val>
                                        </p:tav>
                                        <p:tav tm="100000">
                                          <p:val>
                                            <p:strVal val="#ppt_h"/>
                                          </p:val>
                                        </p:tav>
                                      </p:tavLst>
                                    </p:anim>
                                    <p:animEffect transition="in" filter="fade">
                                      <p:cBhvr>
                                        <p:cTn id="35" dur="500"/>
                                        <p:tgtEl>
                                          <p:spTgt spid="39"/>
                                        </p:tgtEl>
                                      </p:cBhvr>
                                    </p:animEffect>
                                  </p:childTnLst>
                                </p:cTn>
                              </p:par>
                              <p:par>
                                <p:cTn id="36" presetID="53" presetClass="entr" presetSubtype="16"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 calcmode="lin" valueType="num">
                                      <p:cBhvr>
                                        <p:cTn id="38" dur="500" fill="hold"/>
                                        <p:tgtEl>
                                          <p:spTgt spid="42"/>
                                        </p:tgtEl>
                                        <p:attrNameLst>
                                          <p:attrName>ppt_w</p:attrName>
                                        </p:attrNameLst>
                                      </p:cBhvr>
                                      <p:tavLst>
                                        <p:tav tm="0">
                                          <p:val>
                                            <p:fltVal val="0"/>
                                          </p:val>
                                        </p:tav>
                                        <p:tav tm="100000">
                                          <p:val>
                                            <p:strVal val="#ppt_w"/>
                                          </p:val>
                                        </p:tav>
                                      </p:tavLst>
                                    </p:anim>
                                    <p:anim calcmode="lin" valueType="num">
                                      <p:cBhvr>
                                        <p:cTn id="39" dur="500" fill="hold"/>
                                        <p:tgtEl>
                                          <p:spTgt spid="42"/>
                                        </p:tgtEl>
                                        <p:attrNameLst>
                                          <p:attrName>ppt_h</p:attrName>
                                        </p:attrNameLst>
                                      </p:cBhvr>
                                      <p:tavLst>
                                        <p:tav tm="0">
                                          <p:val>
                                            <p:fltVal val="0"/>
                                          </p:val>
                                        </p:tav>
                                        <p:tav tm="100000">
                                          <p:val>
                                            <p:strVal val="#ppt_h"/>
                                          </p:val>
                                        </p:tav>
                                      </p:tavLst>
                                    </p:anim>
                                    <p:animEffect transition="in" filter="fade">
                                      <p:cBhvr>
                                        <p:cTn id="40" dur="500"/>
                                        <p:tgtEl>
                                          <p:spTgt spid="42"/>
                                        </p:tgtEl>
                                      </p:cBhvr>
                                    </p:animEffect>
                                  </p:childTnLst>
                                </p:cTn>
                              </p:par>
                              <p:par>
                                <p:cTn id="41" presetID="53" presetClass="entr" presetSubtype="16"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p:cTn id="43" dur="500" fill="hold"/>
                                        <p:tgtEl>
                                          <p:spTgt spid="45"/>
                                        </p:tgtEl>
                                        <p:attrNameLst>
                                          <p:attrName>ppt_w</p:attrName>
                                        </p:attrNameLst>
                                      </p:cBhvr>
                                      <p:tavLst>
                                        <p:tav tm="0">
                                          <p:val>
                                            <p:fltVal val="0"/>
                                          </p:val>
                                        </p:tav>
                                        <p:tav tm="100000">
                                          <p:val>
                                            <p:strVal val="#ppt_w"/>
                                          </p:val>
                                        </p:tav>
                                      </p:tavLst>
                                    </p:anim>
                                    <p:anim calcmode="lin" valueType="num">
                                      <p:cBhvr>
                                        <p:cTn id="44" dur="500" fill="hold"/>
                                        <p:tgtEl>
                                          <p:spTgt spid="45"/>
                                        </p:tgtEl>
                                        <p:attrNameLst>
                                          <p:attrName>ppt_h</p:attrName>
                                        </p:attrNameLst>
                                      </p:cBhvr>
                                      <p:tavLst>
                                        <p:tav tm="0">
                                          <p:val>
                                            <p:fltVal val="0"/>
                                          </p:val>
                                        </p:tav>
                                        <p:tav tm="100000">
                                          <p:val>
                                            <p:strVal val="#ppt_h"/>
                                          </p:val>
                                        </p:tav>
                                      </p:tavLst>
                                    </p:anim>
                                    <p:animEffect transition="in" filter="fade">
                                      <p:cBhvr>
                                        <p:cTn id="45" dur="500"/>
                                        <p:tgtEl>
                                          <p:spTgt spid="45"/>
                                        </p:tgtEl>
                                      </p:cBhvr>
                                    </p:animEffect>
                                  </p:childTnLst>
                                </p:cTn>
                              </p:par>
                              <p:par>
                                <p:cTn id="46" presetID="53" presetClass="entr" presetSubtype="16" fill="hold" nodeType="withEffect">
                                  <p:stCondLst>
                                    <p:cond delay="0"/>
                                  </p:stCondLst>
                                  <p:childTnLst>
                                    <p:set>
                                      <p:cBhvr>
                                        <p:cTn id="47" dur="1" fill="hold">
                                          <p:stCondLst>
                                            <p:cond delay="0"/>
                                          </p:stCondLst>
                                        </p:cTn>
                                        <p:tgtEl>
                                          <p:spTgt spid="48"/>
                                        </p:tgtEl>
                                        <p:attrNameLst>
                                          <p:attrName>style.visibility</p:attrName>
                                        </p:attrNameLst>
                                      </p:cBhvr>
                                      <p:to>
                                        <p:strVal val="visible"/>
                                      </p:to>
                                    </p:set>
                                    <p:anim calcmode="lin" valueType="num">
                                      <p:cBhvr>
                                        <p:cTn id="48" dur="500" fill="hold"/>
                                        <p:tgtEl>
                                          <p:spTgt spid="48"/>
                                        </p:tgtEl>
                                        <p:attrNameLst>
                                          <p:attrName>ppt_w</p:attrName>
                                        </p:attrNameLst>
                                      </p:cBhvr>
                                      <p:tavLst>
                                        <p:tav tm="0">
                                          <p:val>
                                            <p:fltVal val="0"/>
                                          </p:val>
                                        </p:tav>
                                        <p:tav tm="100000">
                                          <p:val>
                                            <p:strVal val="#ppt_w"/>
                                          </p:val>
                                        </p:tav>
                                      </p:tavLst>
                                    </p:anim>
                                    <p:anim calcmode="lin" valueType="num">
                                      <p:cBhvr>
                                        <p:cTn id="49" dur="500" fill="hold"/>
                                        <p:tgtEl>
                                          <p:spTgt spid="48"/>
                                        </p:tgtEl>
                                        <p:attrNameLst>
                                          <p:attrName>ppt_h</p:attrName>
                                        </p:attrNameLst>
                                      </p:cBhvr>
                                      <p:tavLst>
                                        <p:tav tm="0">
                                          <p:val>
                                            <p:fltVal val="0"/>
                                          </p:val>
                                        </p:tav>
                                        <p:tav tm="100000">
                                          <p:val>
                                            <p:strVal val="#ppt_h"/>
                                          </p:val>
                                        </p:tav>
                                      </p:tavLst>
                                    </p:anim>
                                    <p:animEffect transition="in" filter="fade">
                                      <p:cBhvr>
                                        <p:cTn id="50" dur="500"/>
                                        <p:tgtEl>
                                          <p:spTgt spid="48"/>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ppt_x</p:attrName>
                                        </p:attrNameLst>
                                      </p:cBhvr>
                                      <p:tavLst>
                                        <p:tav tm="0">
                                          <p:val>
                                            <p:strVal val="#ppt_x"/>
                                          </p:val>
                                        </p:tav>
                                        <p:tav tm="100000">
                                          <p:val>
                                            <p:strVal val="#ppt_x"/>
                                          </p:val>
                                        </p:tav>
                                      </p:tavLst>
                                    </p:anim>
                                    <p:anim calcmode="lin" valueType="num">
                                      <p:cBhvr>
                                        <p:cTn id="57" dur="1000" fill="hold"/>
                                        <p:tgtEl>
                                          <p:spTgt spid="17"/>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1000"/>
                                        <p:tgtEl>
                                          <p:spTgt spid="19"/>
                                        </p:tgtEl>
                                      </p:cBhvr>
                                    </p:animEffect>
                                    <p:anim calcmode="lin" valueType="num">
                                      <p:cBhvr>
                                        <p:cTn id="61" dur="1000" fill="hold"/>
                                        <p:tgtEl>
                                          <p:spTgt spid="19"/>
                                        </p:tgtEl>
                                        <p:attrNameLst>
                                          <p:attrName>ppt_x</p:attrName>
                                        </p:attrNameLst>
                                      </p:cBhvr>
                                      <p:tavLst>
                                        <p:tav tm="0">
                                          <p:val>
                                            <p:strVal val="#ppt_x"/>
                                          </p:val>
                                        </p:tav>
                                        <p:tav tm="100000">
                                          <p:val>
                                            <p:strVal val="#ppt_x"/>
                                          </p:val>
                                        </p:tav>
                                      </p:tavLst>
                                    </p:anim>
                                    <p:anim calcmode="lin" valueType="num">
                                      <p:cBhvr>
                                        <p:cTn id="62" dur="1000" fill="hold"/>
                                        <p:tgtEl>
                                          <p:spTgt spid="19"/>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1000"/>
                                        <p:tgtEl>
                                          <p:spTgt spid="21"/>
                                        </p:tgtEl>
                                      </p:cBhvr>
                                    </p:animEffect>
                                    <p:anim calcmode="lin" valueType="num">
                                      <p:cBhvr>
                                        <p:cTn id="66" dur="1000" fill="hold"/>
                                        <p:tgtEl>
                                          <p:spTgt spid="21"/>
                                        </p:tgtEl>
                                        <p:attrNameLst>
                                          <p:attrName>ppt_x</p:attrName>
                                        </p:attrNameLst>
                                      </p:cBhvr>
                                      <p:tavLst>
                                        <p:tav tm="0">
                                          <p:val>
                                            <p:strVal val="#ppt_x"/>
                                          </p:val>
                                        </p:tav>
                                        <p:tav tm="100000">
                                          <p:val>
                                            <p:strVal val="#ppt_x"/>
                                          </p:val>
                                        </p:tav>
                                      </p:tavLst>
                                    </p:anim>
                                    <p:anim calcmode="lin" valueType="num">
                                      <p:cBhvr>
                                        <p:cTn id="67" dur="1000" fill="hold"/>
                                        <p:tgtEl>
                                          <p:spTgt spid="21"/>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1000"/>
                                        <p:tgtEl>
                                          <p:spTgt spid="23"/>
                                        </p:tgtEl>
                                      </p:cBhvr>
                                    </p:animEffect>
                                    <p:anim calcmode="lin" valueType="num">
                                      <p:cBhvr>
                                        <p:cTn id="71" dur="1000" fill="hold"/>
                                        <p:tgtEl>
                                          <p:spTgt spid="23"/>
                                        </p:tgtEl>
                                        <p:attrNameLst>
                                          <p:attrName>ppt_x</p:attrName>
                                        </p:attrNameLst>
                                      </p:cBhvr>
                                      <p:tavLst>
                                        <p:tav tm="0">
                                          <p:val>
                                            <p:strVal val="#ppt_x"/>
                                          </p:val>
                                        </p:tav>
                                        <p:tav tm="100000">
                                          <p:val>
                                            <p:strVal val="#ppt_x"/>
                                          </p:val>
                                        </p:tav>
                                      </p:tavLst>
                                    </p:anim>
                                    <p:anim calcmode="lin" valueType="num">
                                      <p:cBhvr>
                                        <p:cTn id="72" dur="1000" fill="hold"/>
                                        <p:tgtEl>
                                          <p:spTgt spid="23"/>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fade">
                                      <p:cBhvr>
                                        <p:cTn id="75" dur="1000"/>
                                        <p:tgtEl>
                                          <p:spTgt spid="51"/>
                                        </p:tgtEl>
                                      </p:cBhvr>
                                    </p:animEffect>
                                    <p:anim calcmode="lin" valueType="num">
                                      <p:cBhvr>
                                        <p:cTn id="76" dur="1000" fill="hold"/>
                                        <p:tgtEl>
                                          <p:spTgt spid="51"/>
                                        </p:tgtEl>
                                        <p:attrNameLst>
                                          <p:attrName>ppt_x</p:attrName>
                                        </p:attrNameLst>
                                      </p:cBhvr>
                                      <p:tavLst>
                                        <p:tav tm="0">
                                          <p:val>
                                            <p:strVal val="#ppt_x"/>
                                          </p:val>
                                        </p:tav>
                                        <p:tav tm="100000">
                                          <p:val>
                                            <p:strVal val="#ppt_x"/>
                                          </p:val>
                                        </p:tav>
                                      </p:tavLst>
                                    </p:anim>
                                    <p:anim calcmode="lin" valueType="num">
                                      <p:cBhvr>
                                        <p:cTn id="77" dur="1000" fill="hold"/>
                                        <p:tgtEl>
                                          <p:spTgt spid="51"/>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52"/>
                                        </p:tgtEl>
                                        <p:attrNameLst>
                                          <p:attrName>style.visibility</p:attrName>
                                        </p:attrNameLst>
                                      </p:cBhvr>
                                      <p:to>
                                        <p:strVal val="visible"/>
                                      </p:to>
                                    </p:set>
                                    <p:animEffect transition="in" filter="fade">
                                      <p:cBhvr>
                                        <p:cTn id="80" dur="1000"/>
                                        <p:tgtEl>
                                          <p:spTgt spid="52"/>
                                        </p:tgtEl>
                                      </p:cBhvr>
                                    </p:animEffect>
                                    <p:anim calcmode="lin" valueType="num">
                                      <p:cBhvr>
                                        <p:cTn id="81" dur="1000" fill="hold"/>
                                        <p:tgtEl>
                                          <p:spTgt spid="52"/>
                                        </p:tgtEl>
                                        <p:attrNameLst>
                                          <p:attrName>ppt_x</p:attrName>
                                        </p:attrNameLst>
                                      </p:cBhvr>
                                      <p:tavLst>
                                        <p:tav tm="0">
                                          <p:val>
                                            <p:strVal val="#ppt_x"/>
                                          </p:val>
                                        </p:tav>
                                        <p:tav tm="100000">
                                          <p:val>
                                            <p:strVal val="#ppt_x"/>
                                          </p:val>
                                        </p:tav>
                                      </p:tavLst>
                                    </p:anim>
                                    <p:anim calcmode="lin" valueType="num">
                                      <p:cBhvr>
                                        <p:cTn id="82" dur="1000" fill="hold"/>
                                        <p:tgtEl>
                                          <p:spTgt spid="52"/>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fade">
                                      <p:cBhvr>
                                        <p:cTn id="85" dur="1000"/>
                                        <p:tgtEl>
                                          <p:spTgt spid="53"/>
                                        </p:tgtEl>
                                      </p:cBhvr>
                                    </p:animEffect>
                                    <p:anim calcmode="lin" valueType="num">
                                      <p:cBhvr>
                                        <p:cTn id="86" dur="1000" fill="hold"/>
                                        <p:tgtEl>
                                          <p:spTgt spid="53"/>
                                        </p:tgtEl>
                                        <p:attrNameLst>
                                          <p:attrName>ppt_x</p:attrName>
                                        </p:attrNameLst>
                                      </p:cBhvr>
                                      <p:tavLst>
                                        <p:tav tm="0">
                                          <p:val>
                                            <p:strVal val="#ppt_x"/>
                                          </p:val>
                                        </p:tav>
                                        <p:tav tm="100000">
                                          <p:val>
                                            <p:strVal val="#ppt_x"/>
                                          </p:val>
                                        </p:tav>
                                      </p:tavLst>
                                    </p:anim>
                                    <p:anim calcmode="lin" valueType="num">
                                      <p:cBhvr>
                                        <p:cTn id="87" dur="1000" fill="hold"/>
                                        <p:tgtEl>
                                          <p:spTgt spid="53"/>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54"/>
                                        </p:tgtEl>
                                        <p:attrNameLst>
                                          <p:attrName>style.visibility</p:attrName>
                                        </p:attrNameLst>
                                      </p:cBhvr>
                                      <p:to>
                                        <p:strVal val="visible"/>
                                      </p:to>
                                    </p:set>
                                    <p:animEffect transition="in" filter="fade">
                                      <p:cBhvr>
                                        <p:cTn id="90" dur="1000"/>
                                        <p:tgtEl>
                                          <p:spTgt spid="54"/>
                                        </p:tgtEl>
                                      </p:cBhvr>
                                    </p:animEffect>
                                    <p:anim calcmode="lin" valueType="num">
                                      <p:cBhvr>
                                        <p:cTn id="91" dur="1000" fill="hold"/>
                                        <p:tgtEl>
                                          <p:spTgt spid="54"/>
                                        </p:tgtEl>
                                        <p:attrNameLst>
                                          <p:attrName>ppt_x</p:attrName>
                                        </p:attrNameLst>
                                      </p:cBhvr>
                                      <p:tavLst>
                                        <p:tav tm="0">
                                          <p:val>
                                            <p:strVal val="#ppt_x"/>
                                          </p:val>
                                        </p:tav>
                                        <p:tav tm="100000">
                                          <p:val>
                                            <p:strVal val="#ppt_x"/>
                                          </p:val>
                                        </p:tav>
                                      </p:tavLst>
                                    </p:anim>
                                    <p:anim calcmode="lin" valueType="num">
                                      <p:cBhvr>
                                        <p:cTn id="92" dur="1000" fill="hold"/>
                                        <p:tgtEl>
                                          <p:spTgt spid="54"/>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fade">
                                      <p:cBhvr>
                                        <p:cTn id="95" dur="1000"/>
                                        <p:tgtEl>
                                          <p:spTgt spid="18"/>
                                        </p:tgtEl>
                                      </p:cBhvr>
                                    </p:animEffect>
                                    <p:anim calcmode="lin" valueType="num">
                                      <p:cBhvr>
                                        <p:cTn id="96" dur="1000" fill="hold"/>
                                        <p:tgtEl>
                                          <p:spTgt spid="18"/>
                                        </p:tgtEl>
                                        <p:attrNameLst>
                                          <p:attrName>ppt_x</p:attrName>
                                        </p:attrNameLst>
                                      </p:cBhvr>
                                      <p:tavLst>
                                        <p:tav tm="0">
                                          <p:val>
                                            <p:strVal val="#ppt_x"/>
                                          </p:val>
                                        </p:tav>
                                        <p:tav tm="100000">
                                          <p:val>
                                            <p:strVal val="#ppt_x"/>
                                          </p:val>
                                        </p:tav>
                                      </p:tavLst>
                                    </p:anim>
                                    <p:anim calcmode="lin" valueType="num">
                                      <p:cBhvr>
                                        <p:cTn id="97" dur="1000" fill="hold"/>
                                        <p:tgtEl>
                                          <p:spTgt spid="18"/>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16"/>
                                        </p:tgtEl>
                                        <p:attrNameLst>
                                          <p:attrName>style.visibility</p:attrName>
                                        </p:attrNameLst>
                                      </p:cBhvr>
                                      <p:to>
                                        <p:strVal val="visible"/>
                                      </p:to>
                                    </p:set>
                                    <p:animEffect transition="in" filter="fade">
                                      <p:cBhvr>
                                        <p:cTn id="100" dur="1000"/>
                                        <p:tgtEl>
                                          <p:spTgt spid="16"/>
                                        </p:tgtEl>
                                      </p:cBhvr>
                                    </p:animEffect>
                                    <p:anim calcmode="lin" valueType="num">
                                      <p:cBhvr>
                                        <p:cTn id="101" dur="1000" fill="hold"/>
                                        <p:tgtEl>
                                          <p:spTgt spid="16"/>
                                        </p:tgtEl>
                                        <p:attrNameLst>
                                          <p:attrName>ppt_x</p:attrName>
                                        </p:attrNameLst>
                                      </p:cBhvr>
                                      <p:tavLst>
                                        <p:tav tm="0">
                                          <p:val>
                                            <p:strVal val="#ppt_x"/>
                                          </p:val>
                                        </p:tav>
                                        <p:tav tm="100000">
                                          <p:val>
                                            <p:strVal val="#ppt_x"/>
                                          </p:val>
                                        </p:tav>
                                      </p:tavLst>
                                    </p:anim>
                                    <p:anim calcmode="lin" valueType="num">
                                      <p:cBhvr>
                                        <p:cTn id="102" dur="1000" fill="hold"/>
                                        <p:tgtEl>
                                          <p:spTgt spid="16"/>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20"/>
                                        </p:tgtEl>
                                        <p:attrNameLst>
                                          <p:attrName>style.visibility</p:attrName>
                                        </p:attrNameLst>
                                      </p:cBhvr>
                                      <p:to>
                                        <p:strVal val="visible"/>
                                      </p:to>
                                    </p:set>
                                    <p:animEffect transition="in" filter="fade">
                                      <p:cBhvr>
                                        <p:cTn id="105" dur="1000"/>
                                        <p:tgtEl>
                                          <p:spTgt spid="20"/>
                                        </p:tgtEl>
                                      </p:cBhvr>
                                    </p:animEffect>
                                    <p:anim calcmode="lin" valueType="num">
                                      <p:cBhvr>
                                        <p:cTn id="106" dur="1000" fill="hold"/>
                                        <p:tgtEl>
                                          <p:spTgt spid="20"/>
                                        </p:tgtEl>
                                        <p:attrNameLst>
                                          <p:attrName>ppt_x</p:attrName>
                                        </p:attrNameLst>
                                      </p:cBhvr>
                                      <p:tavLst>
                                        <p:tav tm="0">
                                          <p:val>
                                            <p:strVal val="#ppt_x"/>
                                          </p:val>
                                        </p:tav>
                                        <p:tav tm="100000">
                                          <p:val>
                                            <p:strVal val="#ppt_x"/>
                                          </p:val>
                                        </p:tav>
                                      </p:tavLst>
                                    </p:anim>
                                    <p:anim calcmode="lin" valueType="num">
                                      <p:cBhvr>
                                        <p:cTn id="107" dur="1000" fill="hold"/>
                                        <p:tgtEl>
                                          <p:spTgt spid="20"/>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22"/>
                                        </p:tgtEl>
                                        <p:attrNameLst>
                                          <p:attrName>style.visibility</p:attrName>
                                        </p:attrNameLst>
                                      </p:cBhvr>
                                      <p:to>
                                        <p:strVal val="visible"/>
                                      </p:to>
                                    </p:set>
                                    <p:animEffect transition="in" filter="fade">
                                      <p:cBhvr>
                                        <p:cTn id="110" dur="1000"/>
                                        <p:tgtEl>
                                          <p:spTgt spid="22"/>
                                        </p:tgtEl>
                                      </p:cBhvr>
                                    </p:animEffect>
                                    <p:anim calcmode="lin" valueType="num">
                                      <p:cBhvr>
                                        <p:cTn id="111" dur="1000" fill="hold"/>
                                        <p:tgtEl>
                                          <p:spTgt spid="22"/>
                                        </p:tgtEl>
                                        <p:attrNameLst>
                                          <p:attrName>ppt_x</p:attrName>
                                        </p:attrNameLst>
                                      </p:cBhvr>
                                      <p:tavLst>
                                        <p:tav tm="0">
                                          <p:val>
                                            <p:strVal val="#ppt_x"/>
                                          </p:val>
                                        </p:tav>
                                        <p:tav tm="100000">
                                          <p:val>
                                            <p:strVal val="#ppt_x"/>
                                          </p:val>
                                        </p:tav>
                                      </p:tavLst>
                                    </p:anim>
                                    <p:anim calcmode="lin" valueType="num">
                                      <p:cBhvr>
                                        <p:cTn id="11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7" presetClass="entr" presetSubtype="0" fill="hold" grpId="0" nodeType="clickEffect">
                                  <p:stCondLst>
                                    <p:cond delay="0"/>
                                  </p:stCondLst>
                                  <p:childTnLst>
                                    <p:set>
                                      <p:cBhvr>
                                        <p:cTn id="116" dur="1" fill="hold">
                                          <p:stCondLst>
                                            <p:cond delay="0"/>
                                          </p:stCondLst>
                                        </p:cTn>
                                        <p:tgtEl>
                                          <p:spTgt spid="25"/>
                                        </p:tgtEl>
                                        <p:attrNameLst>
                                          <p:attrName>style.visibility</p:attrName>
                                        </p:attrNameLst>
                                      </p:cBhvr>
                                      <p:to>
                                        <p:strVal val="visible"/>
                                      </p:to>
                                    </p:set>
                                    <p:animEffect transition="in" filter="fade">
                                      <p:cBhvr>
                                        <p:cTn id="117" dur="1000"/>
                                        <p:tgtEl>
                                          <p:spTgt spid="25"/>
                                        </p:tgtEl>
                                      </p:cBhvr>
                                    </p:animEffect>
                                    <p:anim calcmode="lin" valueType="num">
                                      <p:cBhvr>
                                        <p:cTn id="118" dur="1000" fill="hold"/>
                                        <p:tgtEl>
                                          <p:spTgt spid="25"/>
                                        </p:tgtEl>
                                        <p:attrNameLst>
                                          <p:attrName>ppt_x</p:attrName>
                                        </p:attrNameLst>
                                      </p:cBhvr>
                                      <p:tavLst>
                                        <p:tav tm="0">
                                          <p:val>
                                            <p:strVal val="#ppt_x"/>
                                          </p:val>
                                        </p:tav>
                                        <p:tav tm="100000">
                                          <p:val>
                                            <p:strVal val="#ppt_x"/>
                                          </p:val>
                                        </p:tav>
                                      </p:tavLst>
                                    </p:anim>
                                    <p:anim calcmode="lin" valueType="num">
                                      <p:cBhvr>
                                        <p:cTn id="119" dur="1000" fill="hold"/>
                                        <p:tgtEl>
                                          <p:spTgt spid="25"/>
                                        </p:tgtEl>
                                        <p:attrNameLst>
                                          <p:attrName>ppt_y</p:attrName>
                                        </p:attrNameLst>
                                      </p:cBhvr>
                                      <p:tavLst>
                                        <p:tav tm="0">
                                          <p:val>
                                            <p:strVal val="#ppt_y-.1"/>
                                          </p:val>
                                        </p:tav>
                                        <p:tav tm="100000">
                                          <p:val>
                                            <p:strVal val="#ppt_y"/>
                                          </p:val>
                                        </p:tav>
                                      </p:tavLst>
                                    </p:anim>
                                  </p:childTnLst>
                                </p:cTn>
                              </p:par>
                              <p:par>
                                <p:cTn id="120" presetID="47" presetClass="entr" presetSubtype="0" fill="hold" grpId="0" nodeType="with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fade">
                                      <p:cBhvr>
                                        <p:cTn id="122" dur="1000"/>
                                        <p:tgtEl>
                                          <p:spTgt spid="27"/>
                                        </p:tgtEl>
                                      </p:cBhvr>
                                    </p:animEffect>
                                    <p:anim calcmode="lin" valueType="num">
                                      <p:cBhvr>
                                        <p:cTn id="123" dur="1000" fill="hold"/>
                                        <p:tgtEl>
                                          <p:spTgt spid="27"/>
                                        </p:tgtEl>
                                        <p:attrNameLst>
                                          <p:attrName>ppt_x</p:attrName>
                                        </p:attrNameLst>
                                      </p:cBhvr>
                                      <p:tavLst>
                                        <p:tav tm="0">
                                          <p:val>
                                            <p:strVal val="#ppt_x"/>
                                          </p:val>
                                        </p:tav>
                                        <p:tav tm="100000">
                                          <p:val>
                                            <p:strVal val="#ppt_x"/>
                                          </p:val>
                                        </p:tav>
                                      </p:tavLst>
                                    </p:anim>
                                    <p:anim calcmode="lin" valueType="num">
                                      <p:cBhvr>
                                        <p:cTn id="124" dur="1000" fill="hold"/>
                                        <p:tgtEl>
                                          <p:spTgt spid="27"/>
                                        </p:tgtEl>
                                        <p:attrNameLst>
                                          <p:attrName>ppt_y</p:attrName>
                                        </p:attrNameLst>
                                      </p:cBhvr>
                                      <p:tavLst>
                                        <p:tav tm="0">
                                          <p:val>
                                            <p:strVal val="#ppt_y-.1"/>
                                          </p:val>
                                        </p:tav>
                                        <p:tav tm="100000">
                                          <p:val>
                                            <p:strVal val="#ppt_y"/>
                                          </p:val>
                                        </p:tav>
                                      </p:tavLst>
                                    </p:anim>
                                  </p:childTnLst>
                                </p:cTn>
                              </p:par>
                              <p:par>
                                <p:cTn id="125" presetID="47" presetClass="entr" presetSubtype="0" fill="hold" grpId="0" nodeType="withEffect">
                                  <p:stCondLst>
                                    <p:cond delay="0"/>
                                  </p:stCondLst>
                                  <p:childTnLst>
                                    <p:set>
                                      <p:cBhvr>
                                        <p:cTn id="126" dur="1" fill="hold">
                                          <p:stCondLst>
                                            <p:cond delay="0"/>
                                          </p:stCondLst>
                                        </p:cTn>
                                        <p:tgtEl>
                                          <p:spTgt spid="29"/>
                                        </p:tgtEl>
                                        <p:attrNameLst>
                                          <p:attrName>style.visibility</p:attrName>
                                        </p:attrNameLst>
                                      </p:cBhvr>
                                      <p:to>
                                        <p:strVal val="visible"/>
                                      </p:to>
                                    </p:set>
                                    <p:animEffect transition="in" filter="fade">
                                      <p:cBhvr>
                                        <p:cTn id="127" dur="1000"/>
                                        <p:tgtEl>
                                          <p:spTgt spid="29"/>
                                        </p:tgtEl>
                                      </p:cBhvr>
                                    </p:animEffect>
                                    <p:anim calcmode="lin" valueType="num">
                                      <p:cBhvr>
                                        <p:cTn id="128" dur="1000" fill="hold"/>
                                        <p:tgtEl>
                                          <p:spTgt spid="29"/>
                                        </p:tgtEl>
                                        <p:attrNameLst>
                                          <p:attrName>ppt_x</p:attrName>
                                        </p:attrNameLst>
                                      </p:cBhvr>
                                      <p:tavLst>
                                        <p:tav tm="0">
                                          <p:val>
                                            <p:strVal val="#ppt_x"/>
                                          </p:val>
                                        </p:tav>
                                        <p:tav tm="100000">
                                          <p:val>
                                            <p:strVal val="#ppt_x"/>
                                          </p:val>
                                        </p:tav>
                                      </p:tavLst>
                                    </p:anim>
                                    <p:anim calcmode="lin" valueType="num">
                                      <p:cBhvr>
                                        <p:cTn id="129" dur="1000" fill="hold"/>
                                        <p:tgtEl>
                                          <p:spTgt spid="29"/>
                                        </p:tgtEl>
                                        <p:attrNameLst>
                                          <p:attrName>ppt_y</p:attrName>
                                        </p:attrNameLst>
                                      </p:cBhvr>
                                      <p:tavLst>
                                        <p:tav tm="0">
                                          <p:val>
                                            <p:strVal val="#ppt_y-.1"/>
                                          </p:val>
                                        </p:tav>
                                        <p:tav tm="100000">
                                          <p:val>
                                            <p:strVal val="#ppt_y"/>
                                          </p:val>
                                        </p:tav>
                                      </p:tavLst>
                                    </p:anim>
                                  </p:childTnLst>
                                </p:cTn>
                              </p:par>
                              <p:par>
                                <p:cTn id="130" presetID="47" presetClass="entr" presetSubtype="0" fill="hold" grpId="0" nodeType="withEffect">
                                  <p:stCondLst>
                                    <p:cond delay="0"/>
                                  </p:stCondLst>
                                  <p:childTnLst>
                                    <p:set>
                                      <p:cBhvr>
                                        <p:cTn id="131" dur="1" fill="hold">
                                          <p:stCondLst>
                                            <p:cond delay="0"/>
                                          </p:stCondLst>
                                        </p:cTn>
                                        <p:tgtEl>
                                          <p:spTgt spid="55"/>
                                        </p:tgtEl>
                                        <p:attrNameLst>
                                          <p:attrName>style.visibility</p:attrName>
                                        </p:attrNameLst>
                                      </p:cBhvr>
                                      <p:to>
                                        <p:strVal val="visible"/>
                                      </p:to>
                                    </p:set>
                                    <p:animEffect transition="in" filter="fade">
                                      <p:cBhvr>
                                        <p:cTn id="132" dur="1000"/>
                                        <p:tgtEl>
                                          <p:spTgt spid="55"/>
                                        </p:tgtEl>
                                      </p:cBhvr>
                                    </p:animEffect>
                                    <p:anim calcmode="lin" valueType="num">
                                      <p:cBhvr>
                                        <p:cTn id="133" dur="1000" fill="hold"/>
                                        <p:tgtEl>
                                          <p:spTgt spid="55"/>
                                        </p:tgtEl>
                                        <p:attrNameLst>
                                          <p:attrName>ppt_x</p:attrName>
                                        </p:attrNameLst>
                                      </p:cBhvr>
                                      <p:tavLst>
                                        <p:tav tm="0">
                                          <p:val>
                                            <p:strVal val="#ppt_x"/>
                                          </p:val>
                                        </p:tav>
                                        <p:tav tm="100000">
                                          <p:val>
                                            <p:strVal val="#ppt_x"/>
                                          </p:val>
                                        </p:tav>
                                      </p:tavLst>
                                    </p:anim>
                                    <p:anim calcmode="lin" valueType="num">
                                      <p:cBhvr>
                                        <p:cTn id="134" dur="1000" fill="hold"/>
                                        <p:tgtEl>
                                          <p:spTgt spid="55"/>
                                        </p:tgtEl>
                                        <p:attrNameLst>
                                          <p:attrName>ppt_y</p:attrName>
                                        </p:attrNameLst>
                                      </p:cBhvr>
                                      <p:tavLst>
                                        <p:tav tm="0">
                                          <p:val>
                                            <p:strVal val="#ppt_y-.1"/>
                                          </p:val>
                                        </p:tav>
                                        <p:tav tm="100000">
                                          <p:val>
                                            <p:strVal val="#ppt_y"/>
                                          </p:val>
                                        </p:tav>
                                      </p:tavLst>
                                    </p:anim>
                                  </p:childTnLst>
                                </p:cTn>
                              </p:par>
                              <p:par>
                                <p:cTn id="135" presetID="47" presetClass="entr" presetSubtype="0" fill="hold" grpId="0" nodeType="withEffect">
                                  <p:stCondLst>
                                    <p:cond delay="0"/>
                                  </p:stCondLst>
                                  <p:childTnLst>
                                    <p:set>
                                      <p:cBhvr>
                                        <p:cTn id="136" dur="1" fill="hold">
                                          <p:stCondLst>
                                            <p:cond delay="0"/>
                                          </p:stCondLst>
                                        </p:cTn>
                                        <p:tgtEl>
                                          <p:spTgt spid="56"/>
                                        </p:tgtEl>
                                        <p:attrNameLst>
                                          <p:attrName>style.visibility</p:attrName>
                                        </p:attrNameLst>
                                      </p:cBhvr>
                                      <p:to>
                                        <p:strVal val="visible"/>
                                      </p:to>
                                    </p:set>
                                    <p:animEffect transition="in" filter="fade">
                                      <p:cBhvr>
                                        <p:cTn id="137" dur="1000"/>
                                        <p:tgtEl>
                                          <p:spTgt spid="56"/>
                                        </p:tgtEl>
                                      </p:cBhvr>
                                    </p:animEffect>
                                    <p:anim calcmode="lin" valueType="num">
                                      <p:cBhvr>
                                        <p:cTn id="138" dur="1000" fill="hold"/>
                                        <p:tgtEl>
                                          <p:spTgt spid="56"/>
                                        </p:tgtEl>
                                        <p:attrNameLst>
                                          <p:attrName>ppt_x</p:attrName>
                                        </p:attrNameLst>
                                      </p:cBhvr>
                                      <p:tavLst>
                                        <p:tav tm="0">
                                          <p:val>
                                            <p:strVal val="#ppt_x"/>
                                          </p:val>
                                        </p:tav>
                                        <p:tav tm="100000">
                                          <p:val>
                                            <p:strVal val="#ppt_x"/>
                                          </p:val>
                                        </p:tav>
                                      </p:tavLst>
                                    </p:anim>
                                    <p:anim calcmode="lin" valueType="num">
                                      <p:cBhvr>
                                        <p:cTn id="139" dur="1000" fill="hold"/>
                                        <p:tgtEl>
                                          <p:spTgt spid="56"/>
                                        </p:tgtEl>
                                        <p:attrNameLst>
                                          <p:attrName>ppt_y</p:attrName>
                                        </p:attrNameLst>
                                      </p:cBhvr>
                                      <p:tavLst>
                                        <p:tav tm="0">
                                          <p:val>
                                            <p:strVal val="#ppt_y-.1"/>
                                          </p:val>
                                        </p:tav>
                                        <p:tav tm="100000">
                                          <p:val>
                                            <p:strVal val="#ppt_y"/>
                                          </p:val>
                                        </p:tav>
                                      </p:tavLst>
                                    </p:anim>
                                  </p:childTnLst>
                                </p:cTn>
                              </p:par>
                              <p:par>
                                <p:cTn id="140" presetID="47" presetClass="entr" presetSubtype="0" fill="hold" grpId="0" nodeType="withEffect">
                                  <p:stCondLst>
                                    <p:cond delay="0"/>
                                  </p:stCondLst>
                                  <p:childTnLst>
                                    <p:set>
                                      <p:cBhvr>
                                        <p:cTn id="141" dur="1" fill="hold">
                                          <p:stCondLst>
                                            <p:cond delay="0"/>
                                          </p:stCondLst>
                                        </p:cTn>
                                        <p:tgtEl>
                                          <p:spTgt spid="57"/>
                                        </p:tgtEl>
                                        <p:attrNameLst>
                                          <p:attrName>style.visibility</p:attrName>
                                        </p:attrNameLst>
                                      </p:cBhvr>
                                      <p:to>
                                        <p:strVal val="visible"/>
                                      </p:to>
                                    </p:set>
                                    <p:animEffect transition="in" filter="fade">
                                      <p:cBhvr>
                                        <p:cTn id="142" dur="1000"/>
                                        <p:tgtEl>
                                          <p:spTgt spid="57"/>
                                        </p:tgtEl>
                                      </p:cBhvr>
                                    </p:animEffect>
                                    <p:anim calcmode="lin" valueType="num">
                                      <p:cBhvr>
                                        <p:cTn id="143" dur="1000" fill="hold"/>
                                        <p:tgtEl>
                                          <p:spTgt spid="57"/>
                                        </p:tgtEl>
                                        <p:attrNameLst>
                                          <p:attrName>ppt_x</p:attrName>
                                        </p:attrNameLst>
                                      </p:cBhvr>
                                      <p:tavLst>
                                        <p:tav tm="0">
                                          <p:val>
                                            <p:strVal val="#ppt_x"/>
                                          </p:val>
                                        </p:tav>
                                        <p:tav tm="100000">
                                          <p:val>
                                            <p:strVal val="#ppt_x"/>
                                          </p:val>
                                        </p:tav>
                                      </p:tavLst>
                                    </p:anim>
                                    <p:anim calcmode="lin" valueType="num">
                                      <p:cBhvr>
                                        <p:cTn id="144" dur="1000" fill="hold"/>
                                        <p:tgtEl>
                                          <p:spTgt spid="57"/>
                                        </p:tgtEl>
                                        <p:attrNameLst>
                                          <p:attrName>ppt_y</p:attrName>
                                        </p:attrNameLst>
                                      </p:cBhvr>
                                      <p:tavLst>
                                        <p:tav tm="0">
                                          <p:val>
                                            <p:strVal val="#ppt_y-.1"/>
                                          </p:val>
                                        </p:tav>
                                        <p:tav tm="100000">
                                          <p:val>
                                            <p:strVal val="#ppt_y"/>
                                          </p:val>
                                        </p:tav>
                                      </p:tavLst>
                                    </p:anim>
                                  </p:childTnLst>
                                </p:cTn>
                              </p:par>
                              <p:par>
                                <p:cTn id="145" presetID="47" presetClass="entr" presetSubtype="0" fill="hold" nodeType="withEffect">
                                  <p:stCondLst>
                                    <p:cond delay="0"/>
                                  </p:stCondLst>
                                  <p:childTnLst>
                                    <p:set>
                                      <p:cBhvr>
                                        <p:cTn id="146" dur="1" fill="hold">
                                          <p:stCondLst>
                                            <p:cond delay="0"/>
                                          </p:stCondLst>
                                        </p:cTn>
                                        <p:tgtEl>
                                          <p:spTgt spid="28"/>
                                        </p:tgtEl>
                                        <p:attrNameLst>
                                          <p:attrName>style.visibility</p:attrName>
                                        </p:attrNameLst>
                                      </p:cBhvr>
                                      <p:to>
                                        <p:strVal val="visible"/>
                                      </p:to>
                                    </p:set>
                                    <p:animEffect transition="in" filter="fade">
                                      <p:cBhvr>
                                        <p:cTn id="147" dur="1000"/>
                                        <p:tgtEl>
                                          <p:spTgt spid="28"/>
                                        </p:tgtEl>
                                      </p:cBhvr>
                                    </p:animEffect>
                                    <p:anim calcmode="lin" valueType="num">
                                      <p:cBhvr>
                                        <p:cTn id="148" dur="1000" fill="hold"/>
                                        <p:tgtEl>
                                          <p:spTgt spid="28"/>
                                        </p:tgtEl>
                                        <p:attrNameLst>
                                          <p:attrName>ppt_x</p:attrName>
                                        </p:attrNameLst>
                                      </p:cBhvr>
                                      <p:tavLst>
                                        <p:tav tm="0">
                                          <p:val>
                                            <p:strVal val="#ppt_x"/>
                                          </p:val>
                                        </p:tav>
                                        <p:tav tm="100000">
                                          <p:val>
                                            <p:strVal val="#ppt_x"/>
                                          </p:val>
                                        </p:tav>
                                      </p:tavLst>
                                    </p:anim>
                                    <p:anim calcmode="lin" valueType="num">
                                      <p:cBhvr>
                                        <p:cTn id="149" dur="1000" fill="hold"/>
                                        <p:tgtEl>
                                          <p:spTgt spid="28"/>
                                        </p:tgtEl>
                                        <p:attrNameLst>
                                          <p:attrName>ppt_y</p:attrName>
                                        </p:attrNameLst>
                                      </p:cBhvr>
                                      <p:tavLst>
                                        <p:tav tm="0">
                                          <p:val>
                                            <p:strVal val="#ppt_y-.1"/>
                                          </p:val>
                                        </p:tav>
                                        <p:tav tm="100000">
                                          <p:val>
                                            <p:strVal val="#ppt_y"/>
                                          </p:val>
                                        </p:tav>
                                      </p:tavLst>
                                    </p:anim>
                                  </p:childTnLst>
                                </p:cTn>
                              </p:par>
                              <p:par>
                                <p:cTn id="150" presetID="47" presetClass="entr" presetSubtype="0" fill="hold" nodeType="withEffect">
                                  <p:stCondLst>
                                    <p:cond delay="0"/>
                                  </p:stCondLst>
                                  <p:childTnLst>
                                    <p:set>
                                      <p:cBhvr>
                                        <p:cTn id="151" dur="1" fill="hold">
                                          <p:stCondLst>
                                            <p:cond delay="0"/>
                                          </p:stCondLst>
                                        </p:cTn>
                                        <p:tgtEl>
                                          <p:spTgt spid="26"/>
                                        </p:tgtEl>
                                        <p:attrNameLst>
                                          <p:attrName>style.visibility</p:attrName>
                                        </p:attrNameLst>
                                      </p:cBhvr>
                                      <p:to>
                                        <p:strVal val="visible"/>
                                      </p:to>
                                    </p:set>
                                    <p:animEffect transition="in" filter="fade">
                                      <p:cBhvr>
                                        <p:cTn id="152" dur="1000"/>
                                        <p:tgtEl>
                                          <p:spTgt spid="26"/>
                                        </p:tgtEl>
                                      </p:cBhvr>
                                    </p:animEffect>
                                    <p:anim calcmode="lin" valueType="num">
                                      <p:cBhvr>
                                        <p:cTn id="153" dur="1000" fill="hold"/>
                                        <p:tgtEl>
                                          <p:spTgt spid="26"/>
                                        </p:tgtEl>
                                        <p:attrNameLst>
                                          <p:attrName>ppt_x</p:attrName>
                                        </p:attrNameLst>
                                      </p:cBhvr>
                                      <p:tavLst>
                                        <p:tav tm="0">
                                          <p:val>
                                            <p:strVal val="#ppt_x"/>
                                          </p:val>
                                        </p:tav>
                                        <p:tav tm="100000">
                                          <p:val>
                                            <p:strVal val="#ppt_x"/>
                                          </p:val>
                                        </p:tav>
                                      </p:tavLst>
                                    </p:anim>
                                    <p:anim calcmode="lin" valueType="num">
                                      <p:cBhvr>
                                        <p:cTn id="154" dur="1000" fill="hold"/>
                                        <p:tgtEl>
                                          <p:spTgt spid="26"/>
                                        </p:tgtEl>
                                        <p:attrNameLst>
                                          <p:attrName>ppt_y</p:attrName>
                                        </p:attrNameLst>
                                      </p:cBhvr>
                                      <p:tavLst>
                                        <p:tav tm="0">
                                          <p:val>
                                            <p:strVal val="#ppt_y-.1"/>
                                          </p:val>
                                        </p:tav>
                                        <p:tav tm="100000">
                                          <p:val>
                                            <p:strVal val="#ppt_y"/>
                                          </p:val>
                                        </p:tav>
                                      </p:tavLst>
                                    </p:anim>
                                  </p:childTnLst>
                                </p:cTn>
                              </p:par>
                              <p:par>
                                <p:cTn id="155" presetID="47" presetClass="entr" presetSubtype="0" fill="hold" nodeType="withEffect">
                                  <p:stCondLst>
                                    <p:cond delay="0"/>
                                  </p:stCondLst>
                                  <p:childTnLst>
                                    <p:set>
                                      <p:cBhvr>
                                        <p:cTn id="156" dur="1" fill="hold">
                                          <p:stCondLst>
                                            <p:cond delay="0"/>
                                          </p:stCondLst>
                                        </p:cTn>
                                        <p:tgtEl>
                                          <p:spTgt spid="24"/>
                                        </p:tgtEl>
                                        <p:attrNameLst>
                                          <p:attrName>style.visibility</p:attrName>
                                        </p:attrNameLst>
                                      </p:cBhvr>
                                      <p:to>
                                        <p:strVal val="visible"/>
                                      </p:to>
                                    </p:set>
                                    <p:animEffect transition="in" filter="fade">
                                      <p:cBhvr>
                                        <p:cTn id="157" dur="1000"/>
                                        <p:tgtEl>
                                          <p:spTgt spid="24"/>
                                        </p:tgtEl>
                                      </p:cBhvr>
                                    </p:animEffect>
                                    <p:anim calcmode="lin" valueType="num">
                                      <p:cBhvr>
                                        <p:cTn id="158" dur="1000" fill="hold"/>
                                        <p:tgtEl>
                                          <p:spTgt spid="24"/>
                                        </p:tgtEl>
                                        <p:attrNameLst>
                                          <p:attrName>ppt_x</p:attrName>
                                        </p:attrNameLst>
                                      </p:cBhvr>
                                      <p:tavLst>
                                        <p:tav tm="0">
                                          <p:val>
                                            <p:strVal val="#ppt_x"/>
                                          </p:val>
                                        </p:tav>
                                        <p:tav tm="100000">
                                          <p:val>
                                            <p:strVal val="#ppt_x"/>
                                          </p:val>
                                        </p:tav>
                                      </p:tavLst>
                                    </p:anim>
                                    <p:anim calcmode="lin" valueType="num">
                                      <p:cBhvr>
                                        <p:cTn id="15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1" grpId="0" animBg="1"/>
      <p:bldP spid="23" grpId="0" animBg="1"/>
      <p:bldP spid="25" grpId="0" animBg="1"/>
      <p:bldP spid="27" grpId="0" animBg="1"/>
      <p:bldP spid="29" grpId="0" animBg="1"/>
      <p:bldP spid="51" grpId="0"/>
      <p:bldP spid="52" grpId="0"/>
      <p:bldP spid="53" grpId="0"/>
      <p:bldP spid="54" grpId="0"/>
      <p:bldP spid="55" grpId="0"/>
      <p:bldP spid="56" grpId="0"/>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1.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0866"/>
          <a:stretch/>
        </p:blipFill>
        <p:spPr bwMode="auto">
          <a:xfrm>
            <a:off x="0" y="-1"/>
            <a:ext cx="12192000" cy="2004235"/>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18"/>
          <p:cNvSpPr txBox="1">
            <a:spLocks noChangeArrowheads="1"/>
          </p:cNvSpPr>
          <p:nvPr/>
        </p:nvSpPr>
        <p:spPr bwMode="gray">
          <a:xfrm>
            <a:off x="5297643" y="876284"/>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微软雅黑" panose="020B0503020204020204" pitchFamily="34" charset="-122"/>
                <a:ea typeface="微软雅黑" panose="020B0503020204020204" pitchFamily="34" charset="-122"/>
              </a:rPr>
              <a:t>标题内容</a:t>
            </a:r>
          </a:p>
        </p:txBody>
      </p:sp>
      <p:cxnSp>
        <p:nvCxnSpPr>
          <p:cNvPr id="4" name="直接连接符​​ 14"/>
          <p:cNvCxnSpPr>
            <a:cxnSpLocks/>
          </p:cNvCxnSpPr>
          <p:nvPr/>
        </p:nvCxnSpPr>
        <p:spPr>
          <a:xfrm>
            <a:off x="0"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14"/>
          <p:cNvCxnSpPr>
            <a:cxnSpLocks/>
          </p:cNvCxnSpPr>
          <p:nvPr/>
        </p:nvCxnSpPr>
        <p:spPr>
          <a:xfrm>
            <a:off x="7667636"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Freeform 239"/>
          <p:cNvSpPr>
            <a:spLocks noEditPoints="1" noChangeArrowheads="1"/>
          </p:cNvSpPr>
          <p:nvPr/>
        </p:nvSpPr>
        <p:spPr bwMode="auto">
          <a:xfrm>
            <a:off x="3838570" y="3138482"/>
            <a:ext cx="1738313" cy="1738313"/>
          </a:xfrm>
          <a:custGeom>
            <a:avLst/>
            <a:gdLst>
              <a:gd name="T0" fmla="*/ 2147483646 w 2116"/>
              <a:gd name="T1" fmla="*/ 1262169863 h 2116"/>
              <a:gd name="T2" fmla="*/ 2147483646 w 2116"/>
              <a:gd name="T3" fmla="*/ 1059407178 h 2116"/>
              <a:gd name="T4" fmla="*/ 2147483646 w 2116"/>
              <a:gd name="T5" fmla="*/ 782257393 h 2116"/>
              <a:gd name="T6" fmla="*/ 2147483646 w 2116"/>
              <a:gd name="T7" fmla="*/ 683875654 h 2116"/>
              <a:gd name="T8" fmla="*/ 2147483646 w 2116"/>
              <a:gd name="T9" fmla="*/ 365933012 h 2116"/>
              <a:gd name="T10" fmla="*/ 1857261195 w 2116"/>
              <a:gd name="T11" fmla="*/ 385130037 h 2116"/>
              <a:gd name="T12" fmla="*/ 1756479555 w 2116"/>
              <a:gd name="T13" fmla="*/ 95982932 h 2116"/>
              <a:gd name="T14" fmla="*/ 1480530267 w 2116"/>
              <a:gd name="T15" fmla="*/ 229158320 h 2116"/>
              <a:gd name="T16" fmla="*/ 1262169863 w 2116"/>
              <a:gd name="T17" fmla="*/ 0 h 2116"/>
              <a:gd name="T18" fmla="*/ 1060606582 w 2116"/>
              <a:gd name="T19" fmla="*/ 229158320 h 2116"/>
              <a:gd name="T20" fmla="*/ 783456796 w 2116"/>
              <a:gd name="T21" fmla="*/ 93583030 h 2116"/>
              <a:gd name="T22" fmla="*/ 683875654 w 2116"/>
              <a:gd name="T23" fmla="*/ 385130037 h 2116"/>
              <a:gd name="T24" fmla="*/ 365933012 w 2116"/>
              <a:gd name="T25" fmla="*/ 376730928 h 2116"/>
              <a:gd name="T26" fmla="*/ 386329440 w 2116"/>
              <a:gd name="T27" fmla="*/ 681475752 h 2116"/>
              <a:gd name="T28" fmla="*/ 97182336 w 2116"/>
              <a:gd name="T29" fmla="*/ 782257393 h 2116"/>
              <a:gd name="T30" fmla="*/ 230357723 w 2116"/>
              <a:gd name="T31" fmla="*/ 1058206680 h 2116"/>
              <a:gd name="T32" fmla="*/ 0 w 2116"/>
              <a:gd name="T33" fmla="*/ 1276567084 h 2116"/>
              <a:gd name="T34" fmla="*/ 229158320 w 2116"/>
              <a:gd name="T35" fmla="*/ 1479329769 h 2116"/>
              <a:gd name="T36" fmla="*/ 93583030 w 2116"/>
              <a:gd name="T37" fmla="*/ 1755280151 h 2116"/>
              <a:gd name="T38" fmla="*/ 385130037 w 2116"/>
              <a:gd name="T39" fmla="*/ 1854861293 h 2116"/>
              <a:gd name="T40" fmla="*/ 376730928 w 2116"/>
              <a:gd name="T41" fmla="*/ 2147483646 h 2116"/>
              <a:gd name="T42" fmla="*/ 682675155 w 2116"/>
              <a:gd name="T43" fmla="*/ 2147483646 h 2116"/>
              <a:gd name="T44" fmla="*/ 783456796 w 2116"/>
              <a:gd name="T45" fmla="*/ 2147483646 h 2116"/>
              <a:gd name="T46" fmla="*/ 1058206680 w 2116"/>
              <a:gd name="T47" fmla="*/ 2147483646 h 2116"/>
              <a:gd name="T48" fmla="*/ 1276567084 w 2116"/>
              <a:gd name="T49" fmla="*/ 2147483646 h 2116"/>
              <a:gd name="T50" fmla="*/ 1479329769 w 2116"/>
              <a:gd name="T51" fmla="*/ 2147483646 h 2116"/>
              <a:gd name="T52" fmla="*/ 1756479555 w 2116"/>
              <a:gd name="T53" fmla="*/ 2147483646 h 2116"/>
              <a:gd name="T54" fmla="*/ 1854861293 w 2116"/>
              <a:gd name="T55" fmla="*/ 2147483646 h 2116"/>
              <a:gd name="T56" fmla="*/ 2147483646 w 2116"/>
              <a:gd name="T57" fmla="*/ 2147483646 h 2116"/>
              <a:gd name="T58" fmla="*/ 2147483646 w 2116"/>
              <a:gd name="T59" fmla="*/ 1856061792 h 2116"/>
              <a:gd name="T60" fmla="*/ 2147483646 w 2116"/>
              <a:gd name="T61" fmla="*/ 1755280151 h 2116"/>
              <a:gd name="T62" fmla="*/ 2147483646 w 2116"/>
              <a:gd name="T63" fmla="*/ 1480530267 h 2116"/>
              <a:gd name="T64" fmla="*/ 1629302279 w 2116"/>
              <a:gd name="T65" fmla="*/ 2002434997 h 2116"/>
              <a:gd name="T66" fmla="*/ 910634072 w 2116"/>
              <a:gd name="T67" fmla="*/ 536301950 h 2116"/>
              <a:gd name="T68" fmla="*/ 1629302279 w 2116"/>
              <a:gd name="T69" fmla="*/ 2002434997 h 211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16"/>
              <a:gd name="T106" fmla="*/ 0 h 2116"/>
              <a:gd name="T107" fmla="*/ 2116 w 2116"/>
              <a:gd name="T108" fmla="*/ 2116 h 211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16" h="2116">
                <a:moveTo>
                  <a:pt x="1941" y="1111"/>
                </a:moveTo>
                <a:cubicBezTo>
                  <a:pt x="2116" y="1052"/>
                  <a:pt x="2116" y="1052"/>
                  <a:pt x="2116" y="1052"/>
                </a:cubicBezTo>
                <a:cubicBezTo>
                  <a:pt x="2107" y="917"/>
                  <a:pt x="2107" y="917"/>
                  <a:pt x="2107" y="917"/>
                </a:cubicBezTo>
                <a:cubicBezTo>
                  <a:pt x="1925" y="883"/>
                  <a:pt x="1925" y="883"/>
                  <a:pt x="1925" y="883"/>
                </a:cubicBezTo>
                <a:cubicBezTo>
                  <a:pt x="1918" y="847"/>
                  <a:pt x="1908" y="810"/>
                  <a:pt x="1896" y="774"/>
                </a:cubicBezTo>
                <a:cubicBezTo>
                  <a:pt x="2038" y="652"/>
                  <a:pt x="2038" y="652"/>
                  <a:pt x="2038" y="652"/>
                </a:cubicBezTo>
                <a:cubicBezTo>
                  <a:pt x="1979" y="532"/>
                  <a:pt x="1979" y="532"/>
                  <a:pt x="1979" y="532"/>
                </a:cubicBezTo>
                <a:cubicBezTo>
                  <a:pt x="1795" y="570"/>
                  <a:pt x="1795" y="570"/>
                  <a:pt x="1795" y="570"/>
                </a:cubicBezTo>
                <a:cubicBezTo>
                  <a:pt x="1772" y="535"/>
                  <a:pt x="1747" y="502"/>
                  <a:pt x="1720" y="471"/>
                </a:cubicBezTo>
                <a:cubicBezTo>
                  <a:pt x="1802" y="305"/>
                  <a:pt x="1802" y="305"/>
                  <a:pt x="1802" y="305"/>
                </a:cubicBezTo>
                <a:cubicBezTo>
                  <a:pt x="1700" y="217"/>
                  <a:pt x="1700" y="217"/>
                  <a:pt x="1700" y="217"/>
                </a:cubicBezTo>
                <a:cubicBezTo>
                  <a:pt x="1548" y="321"/>
                  <a:pt x="1548" y="321"/>
                  <a:pt x="1548" y="321"/>
                </a:cubicBezTo>
                <a:cubicBezTo>
                  <a:pt x="1516" y="301"/>
                  <a:pt x="1483" y="282"/>
                  <a:pt x="1450" y="265"/>
                </a:cubicBezTo>
                <a:cubicBezTo>
                  <a:pt x="1464" y="80"/>
                  <a:pt x="1464" y="80"/>
                  <a:pt x="1464" y="80"/>
                </a:cubicBezTo>
                <a:cubicBezTo>
                  <a:pt x="1336" y="37"/>
                  <a:pt x="1336" y="37"/>
                  <a:pt x="1336" y="37"/>
                </a:cubicBezTo>
                <a:cubicBezTo>
                  <a:pt x="1234" y="191"/>
                  <a:pt x="1234" y="191"/>
                  <a:pt x="1234" y="191"/>
                </a:cubicBezTo>
                <a:cubicBezTo>
                  <a:pt x="1194" y="183"/>
                  <a:pt x="1152" y="178"/>
                  <a:pt x="1111" y="175"/>
                </a:cubicBezTo>
                <a:cubicBezTo>
                  <a:pt x="1052" y="0"/>
                  <a:pt x="1052" y="0"/>
                  <a:pt x="1052" y="0"/>
                </a:cubicBezTo>
                <a:cubicBezTo>
                  <a:pt x="918" y="9"/>
                  <a:pt x="918" y="9"/>
                  <a:pt x="918" y="9"/>
                </a:cubicBezTo>
                <a:cubicBezTo>
                  <a:pt x="884" y="191"/>
                  <a:pt x="884" y="191"/>
                  <a:pt x="884" y="191"/>
                </a:cubicBezTo>
                <a:cubicBezTo>
                  <a:pt x="847" y="198"/>
                  <a:pt x="810" y="208"/>
                  <a:pt x="774" y="220"/>
                </a:cubicBezTo>
                <a:cubicBezTo>
                  <a:pt x="653" y="78"/>
                  <a:pt x="653" y="78"/>
                  <a:pt x="653" y="78"/>
                </a:cubicBezTo>
                <a:cubicBezTo>
                  <a:pt x="532" y="137"/>
                  <a:pt x="532" y="137"/>
                  <a:pt x="532" y="137"/>
                </a:cubicBezTo>
                <a:cubicBezTo>
                  <a:pt x="570" y="321"/>
                  <a:pt x="570" y="321"/>
                  <a:pt x="570" y="321"/>
                </a:cubicBezTo>
                <a:cubicBezTo>
                  <a:pt x="535" y="344"/>
                  <a:pt x="502" y="369"/>
                  <a:pt x="471" y="396"/>
                </a:cubicBezTo>
                <a:cubicBezTo>
                  <a:pt x="305" y="314"/>
                  <a:pt x="305" y="314"/>
                  <a:pt x="305" y="314"/>
                </a:cubicBezTo>
                <a:cubicBezTo>
                  <a:pt x="217" y="416"/>
                  <a:pt x="217" y="416"/>
                  <a:pt x="217" y="416"/>
                </a:cubicBezTo>
                <a:cubicBezTo>
                  <a:pt x="322" y="568"/>
                  <a:pt x="322" y="568"/>
                  <a:pt x="322" y="568"/>
                </a:cubicBezTo>
                <a:cubicBezTo>
                  <a:pt x="301" y="600"/>
                  <a:pt x="282" y="633"/>
                  <a:pt x="265" y="666"/>
                </a:cubicBezTo>
                <a:cubicBezTo>
                  <a:pt x="81" y="652"/>
                  <a:pt x="81" y="652"/>
                  <a:pt x="81" y="652"/>
                </a:cubicBezTo>
                <a:cubicBezTo>
                  <a:pt x="37" y="780"/>
                  <a:pt x="37" y="780"/>
                  <a:pt x="37" y="780"/>
                </a:cubicBezTo>
                <a:cubicBezTo>
                  <a:pt x="192" y="882"/>
                  <a:pt x="192" y="882"/>
                  <a:pt x="192" y="882"/>
                </a:cubicBezTo>
                <a:cubicBezTo>
                  <a:pt x="183" y="923"/>
                  <a:pt x="178" y="964"/>
                  <a:pt x="175" y="1005"/>
                </a:cubicBezTo>
                <a:cubicBezTo>
                  <a:pt x="0" y="1064"/>
                  <a:pt x="0" y="1064"/>
                  <a:pt x="0" y="1064"/>
                </a:cubicBezTo>
                <a:cubicBezTo>
                  <a:pt x="9" y="1198"/>
                  <a:pt x="9" y="1198"/>
                  <a:pt x="9" y="1198"/>
                </a:cubicBezTo>
                <a:cubicBezTo>
                  <a:pt x="191" y="1233"/>
                  <a:pt x="191" y="1233"/>
                  <a:pt x="191" y="1233"/>
                </a:cubicBezTo>
                <a:cubicBezTo>
                  <a:pt x="199" y="1269"/>
                  <a:pt x="208" y="1306"/>
                  <a:pt x="221" y="1342"/>
                </a:cubicBezTo>
                <a:cubicBezTo>
                  <a:pt x="78" y="1463"/>
                  <a:pt x="78" y="1463"/>
                  <a:pt x="78" y="1463"/>
                </a:cubicBezTo>
                <a:cubicBezTo>
                  <a:pt x="138" y="1584"/>
                  <a:pt x="138" y="1584"/>
                  <a:pt x="138" y="1584"/>
                </a:cubicBezTo>
                <a:cubicBezTo>
                  <a:pt x="321" y="1546"/>
                  <a:pt x="321" y="1546"/>
                  <a:pt x="321" y="1546"/>
                </a:cubicBezTo>
                <a:cubicBezTo>
                  <a:pt x="344" y="1581"/>
                  <a:pt x="369" y="1614"/>
                  <a:pt x="397" y="1645"/>
                </a:cubicBezTo>
                <a:cubicBezTo>
                  <a:pt x="314" y="1811"/>
                  <a:pt x="314" y="1811"/>
                  <a:pt x="314" y="1811"/>
                </a:cubicBezTo>
                <a:cubicBezTo>
                  <a:pt x="416" y="1899"/>
                  <a:pt x="416" y="1899"/>
                  <a:pt x="416" y="1899"/>
                </a:cubicBezTo>
                <a:cubicBezTo>
                  <a:pt x="569" y="1794"/>
                  <a:pt x="569" y="1794"/>
                  <a:pt x="569" y="1794"/>
                </a:cubicBezTo>
                <a:cubicBezTo>
                  <a:pt x="600" y="1815"/>
                  <a:pt x="633" y="1834"/>
                  <a:pt x="667" y="1851"/>
                </a:cubicBezTo>
                <a:cubicBezTo>
                  <a:pt x="653" y="2035"/>
                  <a:pt x="653" y="2035"/>
                  <a:pt x="653" y="2035"/>
                </a:cubicBezTo>
                <a:cubicBezTo>
                  <a:pt x="780" y="2079"/>
                  <a:pt x="780" y="2079"/>
                  <a:pt x="780" y="2079"/>
                </a:cubicBezTo>
                <a:cubicBezTo>
                  <a:pt x="882" y="1925"/>
                  <a:pt x="882" y="1925"/>
                  <a:pt x="882" y="1925"/>
                </a:cubicBezTo>
                <a:cubicBezTo>
                  <a:pt x="923" y="1933"/>
                  <a:pt x="964" y="1938"/>
                  <a:pt x="1005" y="1941"/>
                </a:cubicBezTo>
                <a:cubicBezTo>
                  <a:pt x="1064" y="2116"/>
                  <a:pt x="1064" y="2116"/>
                  <a:pt x="1064" y="2116"/>
                </a:cubicBezTo>
                <a:cubicBezTo>
                  <a:pt x="1199" y="2107"/>
                  <a:pt x="1199" y="2107"/>
                  <a:pt x="1199" y="2107"/>
                </a:cubicBezTo>
                <a:cubicBezTo>
                  <a:pt x="1233" y="1925"/>
                  <a:pt x="1233" y="1925"/>
                  <a:pt x="1233" y="1925"/>
                </a:cubicBezTo>
                <a:cubicBezTo>
                  <a:pt x="1269" y="1918"/>
                  <a:pt x="1306" y="1908"/>
                  <a:pt x="1342" y="1896"/>
                </a:cubicBezTo>
                <a:cubicBezTo>
                  <a:pt x="1464" y="2038"/>
                  <a:pt x="1464" y="2038"/>
                  <a:pt x="1464" y="2038"/>
                </a:cubicBezTo>
                <a:cubicBezTo>
                  <a:pt x="1584" y="1979"/>
                  <a:pt x="1584" y="1979"/>
                  <a:pt x="1584" y="1979"/>
                </a:cubicBezTo>
                <a:cubicBezTo>
                  <a:pt x="1546" y="1795"/>
                  <a:pt x="1546" y="1795"/>
                  <a:pt x="1546" y="1795"/>
                </a:cubicBezTo>
                <a:cubicBezTo>
                  <a:pt x="1581" y="1772"/>
                  <a:pt x="1614" y="1747"/>
                  <a:pt x="1645" y="1719"/>
                </a:cubicBezTo>
                <a:cubicBezTo>
                  <a:pt x="1811" y="1802"/>
                  <a:pt x="1811" y="1802"/>
                  <a:pt x="1811" y="1802"/>
                </a:cubicBezTo>
                <a:cubicBezTo>
                  <a:pt x="1899" y="1700"/>
                  <a:pt x="1899" y="1700"/>
                  <a:pt x="1899" y="1700"/>
                </a:cubicBezTo>
                <a:cubicBezTo>
                  <a:pt x="1795" y="1547"/>
                  <a:pt x="1795" y="1547"/>
                  <a:pt x="1795" y="1547"/>
                </a:cubicBezTo>
                <a:cubicBezTo>
                  <a:pt x="1816" y="1516"/>
                  <a:pt x="1834" y="1483"/>
                  <a:pt x="1851" y="1450"/>
                </a:cubicBezTo>
                <a:cubicBezTo>
                  <a:pt x="2036" y="1463"/>
                  <a:pt x="2036" y="1463"/>
                  <a:pt x="2036" y="1463"/>
                </a:cubicBezTo>
                <a:cubicBezTo>
                  <a:pt x="2079" y="1336"/>
                  <a:pt x="2079" y="1336"/>
                  <a:pt x="2079" y="1336"/>
                </a:cubicBezTo>
                <a:cubicBezTo>
                  <a:pt x="1925" y="1234"/>
                  <a:pt x="1925" y="1234"/>
                  <a:pt x="1925" y="1234"/>
                </a:cubicBezTo>
                <a:cubicBezTo>
                  <a:pt x="1933" y="1193"/>
                  <a:pt x="1938" y="1152"/>
                  <a:pt x="1941" y="1111"/>
                </a:cubicBezTo>
                <a:close/>
                <a:moveTo>
                  <a:pt x="1358" y="1669"/>
                </a:moveTo>
                <a:cubicBezTo>
                  <a:pt x="1020" y="1834"/>
                  <a:pt x="613" y="1695"/>
                  <a:pt x="447" y="1357"/>
                </a:cubicBezTo>
                <a:cubicBezTo>
                  <a:pt x="282" y="1020"/>
                  <a:pt x="421" y="613"/>
                  <a:pt x="759" y="447"/>
                </a:cubicBezTo>
                <a:cubicBezTo>
                  <a:pt x="1096" y="282"/>
                  <a:pt x="1504" y="421"/>
                  <a:pt x="1669" y="759"/>
                </a:cubicBezTo>
                <a:cubicBezTo>
                  <a:pt x="1834" y="1096"/>
                  <a:pt x="1695" y="1503"/>
                  <a:pt x="1358" y="1669"/>
                </a:cubicBezTo>
                <a:close/>
              </a:path>
            </a:pathLst>
          </a:custGeom>
          <a:solidFill>
            <a:schemeClr val="bg1"/>
          </a:solidFill>
          <a:ln>
            <a:noFill/>
          </a:ln>
          <a:effectLst>
            <a:outerShdw blurRad="50800" dist="38100" dir="2700000" algn="tl" rotWithShape="0">
              <a:prstClr val="black">
                <a:alpha val="40000"/>
              </a:prstClr>
            </a:outerShdw>
          </a:effectLst>
          <a:extLst/>
        </p:spPr>
        <p:txBody>
          <a:bodyPr vert="horz" wrap="square" lIns="68580" tIns="34290" rIns="68580" bIns="3429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3" name="Freeform 240"/>
          <p:cNvSpPr>
            <a:spLocks noEditPoints="1" noChangeArrowheads="1"/>
          </p:cNvSpPr>
          <p:nvPr/>
        </p:nvSpPr>
        <p:spPr bwMode="auto">
          <a:xfrm>
            <a:off x="2509833" y="2438394"/>
            <a:ext cx="1510903" cy="1510904"/>
          </a:xfrm>
          <a:custGeom>
            <a:avLst/>
            <a:gdLst>
              <a:gd name="T0" fmla="*/ 2147483646 w 1840"/>
              <a:gd name="T1" fmla="*/ 1155559799 h 1840"/>
              <a:gd name="T2" fmla="*/ 2016235029 w 1840"/>
              <a:gd name="T3" fmla="*/ 968560309 h 1840"/>
              <a:gd name="T4" fmla="*/ 2146895336 w 1840"/>
              <a:gd name="T5" fmla="*/ 736010363 h 1840"/>
              <a:gd name="T6" fmla="*/ 1891569068 w 1840"/>
              <a:gd name="T7" fmla="*/ 624529772 h 1840"/>
              <a:gd name="T8" fmla="*/ 1920338641 w 1840"/>
              <a:gd name="T9" fmla="*/ 360812515 h 1840"/>
              <a:gd name="T10" fmla="*/ 1653025871 w 1840"/>
              <a:gd name="T11" fmla="*/ 363210253 h 1840"/>
              <a:gd name="T12" fmla="*/ 1579903616 w 1840"/>
              <a:gd name="T13" fmla="*/ 107883984 h 1840"/>
              <a:gd name="T14" fmla="*/ 1322180704 w 1840"/>
              <a:gd name="T15" fmla="*/ 207376980 h 1840"/>
              <a:gd name="T16" fmla="*/ 1155559799 w 1840"/>
              <a:gd name="T17" fmla="*/ 0 h 1840"/>
              <a:gd name="T18" fmla="*/ 968560309 w 1840"/>
              <a:gd name="T19" fmla="*/ 190595002 h 1840"/>
              <a:gd name="T20" fmla="*/ 734811494 w 1840"/>
              <a:gd name="T21" fmla="*/ 58736921 h 1840"/>
              <a:gd name="T22" fmla="*/ 624529772 w 1840"/>
              <a:gd name="T23" fmla="*/ 314063190 h 1840"/>
              <a:gd name="T24" fmla="*/ 360812515 w 1840"/>
              <a:gd name="T25" fmla="*/ 286492485 h 1840"/>
              <a:gd name="T26" fmla="*/ 363210253 w 1840"/>
              <a:gd name="T27" fmla="*/ 552606386 h 1840"/>
              <a:gd name="T28" fmla="*/ 106685115 w 1840"/>
              <a:gd name="T29" fmla="*/ 625728641 h 1840"/>
              <a:gd name="T30" fmla="*/ 207376980 w 1840"/>
              <a:gd name="T31" fmla="*/ 883451553 h 1840"/>
              <a:gd name="T32" fmla="*/ 0 w 1840"/>
              <a:gd name="T33" fmla="*/ 1051271327 h 1840"/>
              <a:gd name="T34" fmla="*/ 190595002 w 1840"/>
              <a:gd name="T35" fmla="*/ 1237071948 h 1840"/>
              <a:gd name="T36" fmla="*/ 58736921 w 1840"/>
              <a:gd name="T37" fmla="*/ 1470820763 h 1840"/>
              <a:gd name="T38" fmla="*/ 314063190 w 1840"/>
              <a:gd name="T39" fmla="*/ 1582301354 h 1840"/>
              <a:gd name="T40" fmla="*/ 286492485 w 1840"/>
              <a:gd name="T41" fmla="*/ 1846018612 h 1840"/>
              <a:gd name="T42" fmla="*/ 552606386 w 1840"/>
              <a:gd name="T43" fmla="*/ 1843620874 h 1840"/>
              <a:gd name="T44" fmla="*/ 625728641 w 1840"/>
              <a:gd name="T45" fmla="*/ 2098947142 h 1840"/>
              <a:gd name="T46" fmla="*/ 883451553 w 1840"/>
              <a:gd name="T47" fmla="*/ 1999453052 h 1840"/>
              <a:gd name="T48" fmla="*/ 1050072458 w 1840"/>
              <a:gd name="T49" fmla="*/ 2147483646 h 1840"/>
              <a:gd name="T50" fmla="*/ 1237071948 w 1840"/>
              <a:gd name="T51" fmla="*/ 2016235029 h 1840"/>
              <a:gd name="T52" fmla="*/ 1470820763 w 1840"/>
              <a:gd name="T53" fmla="*/ 2146895336 h 1840"/>
              <a:gd name="T54" fmla="*/ 1581102485 w 1840"/>
              <a:gd name="T55" fmla="*/ 1892767937 h 1840"/>
              <a:gd name="T56" fmla="*/ 1846018612 w 1840"/>
              <a:gd name="T57" fmla="*/ 1920338641 h 1840"/>
              <a:gd name="T58" fmla="*/ 1843620874 w 1840"/>
              <a:gd name="T59" fmla="*/ 1654223646 h 1840"/>
              <a:gd name="T60" fmla="*/ 2098947142 w 1840"/>
              <a:gd name="T61" fmla="*/ 1579903616 h 1840"/>
              <a:gd name="T62" fmla="*/ 1999453052 w 1840"/>
              <a:gd name="T63" fmla="*/ 1323379573 h 1840"/>
              <a:gd name="T64" fmla="*/ 1295808869 w 1840"/>
              <a:gd name="T65" fmla="*/ 1786082822 h 1840"/>
              <a:gd name="T66" fmla="*/ 909823388 w 1840"/>
              <a:gd name="T67" fmla="*/ 420748305 h 1840"/>
              <a:gd name="T68" fmla="*/ 1295808869 w 1840"/>
              <a:gd name="T69" fmla="*/ 1786082822 h 18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0"/>
              <a:gd name="T106" fmla="*/ 0 h 1840"/>
              <a:gd name="T107" fmla="*/ 1840 w 1840"/>
              <a:gd name="T108" fmla="*/ 1840 h 18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0" h="1840">
                <a:moveTo>
                  <a:pt x="1827" y="1080"/>
                </a:moveTo>
                <a:cubicBezTo>
                  <a:pt x="1840" y="964"/>
                  <a:pt x="1840" y="964"/>
                  <a:pt x="1840" y="964"/>
                </a:cubicBezTo>
                <a:cubicBezTo>
                  <a:pt x="1690" y="906"/>
                  <a:pt x="1690" y="906"/>
                  <a:pt x="1690" y="906"/>
                </a:cubicBezTo>
                <a:cubicBezTo>
                  <a:pt x="1689" y="874"/>
                  <a:pt x="1687" y="841"/>
                  <a:pt x="1682" y="808"/>
                </a:cubicBezTo>
                <a:cubicBezTo>
                  <a:pt x="1823" y="726"/>
                  <a:pt x="1823" y="726"/>
                  <a:pt x="1823" y="726"/>
                </a:cubicBezTo>
                <a:cubicBezTo>
                  <a:pt x="1791" y="614"/>
                  <a:pt x="1791" y="614"/>
                  <a:pt x="1791" y="614"/>
                </a:cubicBezTo>
                <a:cubicBezTo>
                  <a:pt x="1628" y="618"/>
                  <a:pt x="1628" y="618"/>
                  <a:pt x="1628" y="618"/>
                </a:cubicBezTo>
                <a:cubicBezTo>
                  <a:pt x="1614" y="584"/>
                  <a:pt x="1597" y="552"/>
                  <a:pt x="1578" y="521"/>
                </a:cubicBezTo>
                <a:cubicBezTo>
                  <a:pt x="1675" y="392"/>
                  <a:pt x="1675" y="392"/>
                  <a:pt x="1675" y="392"/>
                </a:cubicBezTo>
                <a:cubicBezTo>
                  <a:pt x="1602" y="301"/>
                  <a:pt x="1602" y="301"/>
                  <a:pt x="1602" y="301"/>
                </a:cubicBezTo>
                <a:cubicBezTo>
                  <a:pt x="1455" y="366"/>
                  <a:pt x="1455" y="366"/>
                  <a:pt x="1455" y="366"/>
                </a:cubicBezTo>
                <a:cubicBezTo>
                  <a:pt x="1431" y="344"/>
                  <a:pt x="1406" y="322"/>
                  <a:pt x="1379" y="303"/>
                </a:cubicBezTo>
                <a:cubicBezTo>
                  <a:pt x="1420" y="147"/>
                  <a:pt x="1420" y="147"/>
                  <a:pt x="1420" y="147"/>
                </a:cubicBezTo>
                <a:cubicBezTo>
                  <a:pt x="1318" y="90"/>
                  <a:pt x="1318" y="90"/>
                  <a:pt x="1318" y="90"/>
                </a:cubicBezTo>
                <a:cubicBezTo>
                  <a:pt x="1206" y="206"/>
                  <a:pt x="1206" y="206"/>
                  <a:pt x="1206" y="206"/>
                </a:cubicBezTo>
                <a:cubicBezTo>
                  <a:pt x="1173" y="193"/>
                  <a:pt x="1139" y="181"/>
                  <a:pt x="1103" y="173"/>
                </a:cubicBezTo>
                <a:cubicBezTo>
                  <a:pt x="1080" y="13"/>
                  <a:pt x="1080" y="13"/>
                  <a:pt x="1080" y="13"/>
                </a:cubicBezTo>
                <a:cubicBezTo>
                  <a:pt x="964" y="0"/>
                  <a:pt x="964" y="0"/>
                  <a:pt x="964" y="0"/>
                </a:cubicBezTo>
                <a:cubicBezTo>
                  <a:pt x="906" y="151"/>
                  <a:pt x="906" y="151"/>
                  <a:pt x="906" y="151"/>
                </a:cubicBezTo>
                <a:cubicBezTo>
                  <a:pt x="874" y="151"/>
                  <a:pt x="841" y="154"/>
                  <a:pt x="808" y="159"/>
                </a:cubicBezTo>
                <a:cubicBezTo>
                  <a:pt x="726" y="17"/>
                  <a:pt x="726" y="17"/>
                  <a:pt x="726" y="17"/>
                </a:cubicBezTo>
                <a:cubicBezTo>
                  <a:pt x="613" y="49"/>
                  <a:pt x="613" y="49"/>
                  <a:pt x="613" y="49"/>
                </a:cubicBezTo>
                <a:cubicBezTo>
                  <a:pt x="617" y="213"/>
                  <a:pt x="617" y="213"/>
                  <a:pt x="617" y="213"/>
                </a:cubicBezTo>
                <a:cubicBezTo>
                  <a:pt x="584" y="227"/>
                  <a:pt x="552" y="244"/>
                  <a:pt x="521" y="262"/>
                </a:cubicBezTo>
                <a:cubicBezTo>
                  <a:pt x="392" y="166"/>
                  <a:pt x="392" y="166"/>
                  <a:pt x="392" y="166"/>
                </a:cubicBezTo>
                <a:cubicBezTo>
                  <a:pt x="301" y="239"/>
                  <a:pt x="301" y="239"/>
                  <a:pt x="301" y="239"/>
                </a:cubicBezTo>
                <a:cubicBezTo>
                  <a:pt x="366" y="386"/>
                  <a:pt x="366" y="386"/>
                  <a:pt x="366" y="386"/>
                </a:cubicBezTo>
                <a:cubicBezTo>
                  <a:pt x="343" y="410"/>
                  <a:pt x="322" y="435"/>
                  <a:pt x="303" y="461"/>
                </a:cubicBezTo>
                <a:cubicBezTo>
                  <a:pt x="147" y="420"/>
                  <a:pt x="147" y="420"/>
                  <a:pt x="147" y="420"/>
                </a:cubicBezTo>
                <a:cubicBezTo>
                  <a:pt x="89" y="522"/>
                  <a:pt x="89" y="522"/>
                  <a:pt x="89" y="522"/>
                </a:cubicBezTo>
                <a:cubicBezTo>
                  <a:pt x="206" y="634"/>
                  <a:pt x="206" y="634"/>
                  <a:pt x="206" y="634"/>
                </a:cubicBezTo>
                <a:cubicBezTo>
                  <a:pt x="192" y="668"/>
                  <a:pt x="181" y="702"/>
                  <a:pt x="173" y="737"/>
                </a:cubicBezTo>
                <a:cubicBezTo>
                  <a:pt x="13" y="760"/>
                  <a:pt x="13" y="760"/>
                  <a:pt x="13" y="760"/>
                </a:cubicBezTo>
                <a:cubicBezTo>
                  <a:pt x="0" y="877"/>
                  <a:pt x="0" y="877"/>
                  <a:pt x="0" y="877"/>
                </a:cubicBezTo>
                <a:cubicBezTo>
                  <a:pt x="151" y="934"/>
                  <a:pt x="151" y="934"/>
                  <a:pt x="151" y="934"/>
                </a:cubicBezTo>
                <a:cubicBezTo>
                  <a:pt x="151" y="967"/>
                  <a:pt x="154" y="1000"/>
                  <a:pt x="159" y="1032"/>
                </a:cubicBezTo>
                <a:cubicBezTo>
                  <a:pt x="17" y="1115"/>
                  <a:pt x="17" y="1115"/>
                  <a:pt x="17" y="1115"/>
                </a:cubicBezTo>
                <a:cubicBezTo>
                  <a:pt x="49" y="1227"/>
                  <a:pt x="49" y="1227"/>
                  <a:pt x="49" y="1227"/>
                </a:cubicBezTo>
                <a:cubicBezTo>
                  <a:pt x="212" y="1223"/>
                  <a:pt x="212" y="1223"/>
                  <a:pt x="212" y="1223"/>
                </a:cubicBezTo>
                <a:cubicBezTo>
                  <a:pt x="227" y="1257"/>
                  <a:pt x="243" y="1289"/>
                  <a:pt x="262" y="1320"/>
                </a:cubicBezTo>
                <a:cubicBezTo>
                  <a:pt x="166" y="1449"/>
                  <a:pt x="166" y="1449"/>
                  <a:pt x="166" y="1449"/>
                </a:cubicBezTo>
                <a:cubicBezTo>
                  <a:pt x="239" y="1540"/>
                  <a:pt x="239" y="1540"/>
                  <a:pt x="239" y="1540"/>
                </a:cubicBezTo>
                <a:cubicBezTo>
                  <a:pt x="386" y="1474"/>
                  <a:pt x="386" y="1474"/>
                  <a:pt x="386" y="1474"/>
                </a:cubicBezTo>
                <a:cubicBezTo>
                  <a:pt x="410" y="1497"/>
                  <a:pt x="435" y="1518"/>
                  <a:pt x="461" y="1538"/>
                </a:cubicBezTo>
                <a:cubicBezTo>
                  <a:pt x="420" y="1694"/>
                  <a:pt x="420" y="1694"/>
                  <a:pt x="420" y="1694"/>
                </a:cubicBezTo>
                <a:cubicBezTo>
                  <a:pt x="522" y="1751"/>
                  <a:pt x="522" y="1751"/>
                  <a:pt x="522" y="1751"/>
                </a:cubicBezTo>
                <a:cubicBezTo>
                  <a:pt x="634" y="1635"/>
                  <a:pt x="634" y="1635"/>
                  <a:pt x="634" y="1635"/>
                </a:cubicBezTo>
                <a:cubicBezTo>
                  <a:pt x="667" y="1648"/>
                  <a:pt x="702" y="1659"/>
                  <a:pt x="737" y="1668"/>
                </a:cubicBezTo>
                <a:cubicBezTo>
                  <a:pt x="760" y="1827"/>
                  <a:pt x="760" y="1827"/>
                  <a:pt x="760" y="1827"/>
                </a:cubicBezTo>
                <a:cubicBezTo>
                  <a:pt x="876" y="1840"/>
                  <a:pt x="876" y="1840"/>
                  <a:pt x="876" y="1840"/>
                </a:cubicBezTo>
                <a:cubicBezTo>
                  <a:pt x="934" y="1690"/>
                  <a:pt x="934" y="1690"/>
                  <a:pt x="934" y="1690"/>
                </a:cubicBezTo>
                <a:cubicBezTo>
                  <a:pt x="967" y="1689"/>
                  <a:pt x="1000" y="1687"/>
                  <a:pt x="1032" y="1682"/>
                </a:cubicBezTo>
                <a:cubicBezTo>
                  <a:pt x="1114" y="1823"/>
                  <a:pt x="1114" y="1823"/>
                  <a:pt x="1114" y="1823"/>
                </a:cubicBezTo>
                <a:cubicBezTo>
                  <a:pt x="1227" y="1791"/>
                  <a:pt x="1227" y="1791"/>
                  <a:pt x="1227" y="1791"/>
                </a:cubicBezTo>
                <a:cubicBezTo>
                  <a:pt x="1223" y="1628"/>
                  <a:pt x="1223" y="1628"/>
                  <a:pt x="1223" y="1628"/>
                </a:cubicBezTo>
                <a:cubicBezTo>
                  <a:pt x="1256" y="1614"/>
                  <a:pt x="1289" y="1597"/>
                  <a:pt x="1319" y="1579"/>
                </a:cubicBezTo>
                <a:cubicBezTo>
                  <a:pt x="1448" y="1675"/>
                  <a:pt x="1448" y="1675"/>
                  <a:pt x="1448" y="1675"/>
                </a:cubicBezTo>
                <a:cubicBezTo>
                  <a:pt x="1540" y="1602"/>
                  <a:pt x="1540" y="1602"/>
                  <a:pt x="1540" y="1602"/>
                </a:cubicBezTo>
                <a:cubicBezTo>
                  <a:pt x="1474" y="1455"/>
                  <a:pt x="1474" y="1455"/>
                  <a:pt x="1474" y="1455"/>
                </a:cubicBezTo>
                <a:cubicBezTo>
                  <a:pt x="1497" y="1431"/>
                  <a:pt x="1518" y="1406"/>
                  <a:pt x="1538" y="1380"/>
                </a:cubicBezTo>
                <a:cubicBezTo>
                  <a:pt x="1694" y="1420"/>
                  <a:pt x="1694" y="1420"/>
                  <a:pt x="1694" y="1420"/>
                </a:cubicBezTo>
                <a:cubicBezTo>
                  <a:pt x="1751" y="1318"/>
                  <a:pt x="1751" y="1318"/>
                  <a:pt x="1751" y="1318"/>
                </a:cubicBezTo>
                <a:cubicBezTo>
                  <a:pt x="1635" y="1207"/>
                  <a:pt x="1635" y="1207"/>
                  <a:pt x="1635" y="1207"/>
                </a:cubicBezTo>
                <a:cubicBezTo>
                  <a:pt x="1648" y="1173"/>
                  <a:pt x="1659" y="1139"/>
                  <a:pt x="1668" y="1104"/>
                </a:cubicBezTo>
                <a:lnTo>
                  <a:pt x="1827" y="1080"/>
                </a:lnTo>
                <a:close/>
                <a:moveTo>
                  <a:pt x="1081" y="1490"/>
                </a:moveTo>
                <a:cubicBezTo>
                  <a:pt x="766" y="1579"/>
                  <a:pt x="439" y="1396"/>
                  <a:pt x="350" y="1081"/>
                </a:cubicBezTo>
                <a:cubicBezTo>
                  <a:pt x="262" y="767"/>
                  <a:pt x="445" y="439"/>
                  <a:pt x="759" y="351"/>
                </a:cubicBezTo>
                <a:cubicBezTo>
                  <a:pt x="1074" y="262"/>
                  <a:pt x="1401" y="445"/>
                  <a:pt x="1490" y="760"/>
                </a:cubicBezTo>
                <a:cubicBezTo>
                  <a:pt x="1579" y="1074"/>
                  <a:pt x="1396" y="1401"/>
                  <a:pt x="1081" y="1490"/>
                </a:cubicBezTo>
                <a:close/>
              </a:path>
            </a:pathLst>
          </a:custGeom>
          <a:solidFill>
            <a:schemeClr val="bg1"/>
          </a:solidFill>
          <a:ln>
            <a:noFill/>
          </a:ln>
          <a:effectLst>
            <a:outerShdw blurRad="50800" dist="38100" dir="2700000" algn="tl" rotWithShape="0">
              <a:prstClr val="black">
                <a:alpha val="40000"/>
              </a:prstClr>
            </a:outerShdw>
          </a:effectLst>
          <a:extLst/>
        </p:spPr>
        <p:txBody>
          <a:bodyPr vert="horz" wrap="square" lIns="68580" tIns="34290" rIns="68580" bIns="3429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4" name="Freeform 241"/>
          <p:cNvSpPr>
            <a:spLocks noEditPoints="1" noChangeArrowheads="1"/>
          </p:cNvSpPr>
          <p:nvPr/>
        </p:nvSpPr>
        <p:spPr bwMode="auto">
          <a:xfrm>
            <a:off x="3982636" y="2005007"/>
            <a:ext cx="1095375" cy="1096566"/>
          </a:xfrm>
          <a:custGeom>
            <a:avLst/>
            <a:gdLst>
              <a:gd name="T0" fmla="*/ 1597797940 w 1335"/>
              <a:gd name="T1" fmla="*/ 838420400 h 1335"/>
              <a:gd name="T2" fmla="*/ 1460159764 w 1335"/>
              <a:gd name="T3" fmla="*/ 702881009 h 1335"/>
              <a:gd name="T4" fmla="*/ 1555908393 w 1335"/>
              <a:gd name="T5" fmla="*/ 533758497 h 1335"/>
              <a:gd name="T6" fmla="*/ 1370396449 w 1335"/>
              <a:gd name="T7" fmla="*/ 453394036 h 1335"/>
              <a:gd name="T8" fmla="*/ 1390742800 w 1335"/>
              <a:gd name="T9" fmla="*/ 261481570 h 1335"/>
              <a:gd name="T10" fmla="*/ 1198048697 w 1335"/>
              <a:gd name="T11" fmla="*/ 262680811 h 1335"/>
              <a:gd name="T12" fmla="*/ 1144190708 w 1335"/>
              <a:gd name="T13" fmla="*/ 77964884 h 1335"/>
              <a:gd name="T14" fmla="*/ 958678764 w 1335"/>
              <a:gd name="T15" fmla="*/ 149932470 h 1335"/>
              <a:gd name="T16" fmla="*/ 836599562 w 1335"/>
              <a:gd name="T17" fmla="*/ 0 h 1335"/>
              <a:gd name="T18" fmla="*/ 701355074 w 1335"/>
              <a:gd name="T19" fmla="*/ 137937872 h 1335"/>
              <a:gd name="T20" fmla="*/ 532598949 w 1335"/>
              <a:gd name="T21" fmla="*/ 41981092 h 1335"/>
              <a:gd name="T22" fmla="*/ 452410388 w 1335"/>
              <a:gd name="T23" fmla="*/ 227896259 h 1335"/>
              <a:gd name="T24" fmla="*/ 260914222 w 1335"/>
              <a:gd name="T25" fmla="*/ 207505881 h 1335"/>
              <a:gd name="T26" fmla="*/ 263307911 w 1335"/>
              <a:gd name="T27" fmla="*/ 400618683 h 1335"/>
              <a:gd name="T28" fmla="*/ 77794873 w 1335"/>
              <a:gd name="T29" fmla="*/ 454594372 h 1335"/>
              <a:gd name="T30" fmla="*/ 149606618 w 1335"/>
              <a:gd name="T31" fmla="*/ 641708780 h 1335"/>
              <a:gd name="T32" fmla="*/ 0 w 1335"/>
              <a:gd name="T33" fmla="*/ 762853997 h 1335"/>
              <a:gd name="T34" fmla="*/ 137638176 w 1335"/>
              <a:gd name="T35" fmla="*/ 898393388 h 1335"/>
              <a:gd name="T36" fmla="*/ 41889547 w 1335"/>
              <a:gd name="T37" fmla="*/ 1067515899 h 1335"/>
              <a:gd name="T38" fmla="*/ 227401491 w 1335"/>
              <a:gd name="T39" fmla="*/ 1147880360 h 1335"/>
              <a:gd name="T40" fmla="*/ 207055140 w 1335"/>
              <a:gd name="T41" fmla="*/ 1339792827 h 1335"/>
              <a:gd name="T42" fmla="*/ 399749243 w 1335"/>
              <a:gd name="T43" fmla="*/ 1338593586 h 1335"/>
              <a:gd name="T44" fmla="*/ 453607232 w 1335"/>
              <a:gd name="T45" fmla="*/ 1523309513 h 1335"/>
              <a:gd name="T46" fmla="*/ 640316020 w 1335"/>
              <a:gd name="T47" fmla="*/ 1451341927 h 1335"/>
              <a:gd name="T48" fmla="*/ 761198378 w 1335"/>
              <a:gd name="T49" fmla="*/ 1601274397 h 1335"/>
              <a:gd name="T50" fmla="*/ 896442866 w 1335"/>
              <a:gd name="T51" fmla="*/ 1463336525 h 1335"/>
              <a:gd name="T52" fmla="*/ 1065198991 w 1335"/>
              <a:gd name="T53" fmla="*/ 1558094065 h 1335"/>
              <a:gd name="T54" fmla="*/ 1145387552 w 1335"/>
              <a:gd name="T55" fmla="*/ 1373378138 h 1335"/>
              <a:gd name="T56" fmla="*/ 1336883718 w 1335"/>
              <a:gd name="T57" fmla="*/ 1393768516 h 1335"/>
              <a:gd name="T58" fmla="*/ 1335686873 w 1335"/>
              <a:gd name="T59" fmla="*/ 1200655714 h 1335"/>
              <a:gd name="T60" fmla="*/ 1521199912 w 1335"/>
              <a:gd name="T61" fmla="*/ 1146680024 h 1335"/>
              <a:gd name="T62" fmla="*/ 1448191322 w 1335"/>
              <a:gd name="T63" fmla="*/ 960764857 h 1335"/>
              <a:gd name="T64" fmla="*/ 928757659 w 1335"/>
              <a:gd name="T65" fmla="*/ 1259429461 h 1335"/>
              <a:gd name="T66" fmla="*/ 670237125 w 1335"/>
              <a:gd name="T67" fmla="*/ 343044177 h 1335"/>
              <a:gd name="T68" fmla="*/ 928757659 w 1335"/>
              <a:gd name="T69" fmla="*/ 1259429461 h 13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35"/>
              <a:gd name="T106" fmla="*/ 0 h 1335"/>
              <a:gd name="T107" fmla="*/ 1335 w 1335"/>
              <a:gd name="T108" fmla="*/ 1335 h 133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35" h="1335">
                <a:moveTo>
                  <a:pt x="1326" y="784"/>
                </a:moveTo>
                <a:cubicBezTo>
                  <a:pt x="1335" y="699"/>
                  <a:pt x="1335" y="699"/>
                  <a:pt x="1335" y="699"/>
                </a:cubicBezTo>
                <a:cubicBezTo>
                  <a:pt x="1226" y="658"/>
                  <a:pt x="1226" y="658"/>
                  <a:pt x="1226" y="658"/>
                </a:cubicBezTo>
                <a:cubicBezTo>
                  <a:pt x="1226" y="634"/>
                  <a:pt x="1224" y="610"/>
                  <a:pt x="1220" y="586"/>
                </a:cubicBezTo>
                <a:cubicBezTo>
                  <a:pt x="1323" y="527"/>
                  <a:pt x="1323" y="527"/>
                  <a:pt x="1323" y="527"/>
                </a:cubicBezTo>
                <a:cubicBezTo>
                  <a:pt x="1300" y="445"/>
                  <a:pt x="1300" y="445"/>
                  <a:pt x="1300" y="445"/>
                </a:cubicBezTo>
                <a:cubicBezTo>
                  <a:pt x="1181" y="448"/>
                  <a:pt x="1181" y="448"/>
                  <a:pt x="1181" y="448"/>
                </a:cubicBezTo>
                <a:cubicBezTo>
                  <a:pt x="1171" y="424"/>
                  <a:pt x="1159" y="400"/>
                  <a:pt x="1145" y="378"/>
                </a:cubicBezTo>
                <a:cubicBezTo>
                  <a:pt x="1215" y="284"/>
                  <a:pt x="1215" y="284"/>
                  <a:pt x="1215" y="284"/>
                </a:cubicBezTo>
                <a:cubicBezTo>
                  <a:pt x="1162" y="218"/>
                  <a:pt x="1162" y="218"/>
                  <a:pt x="1162" y="218"/>
                </a:cubicBezTo>
                <a:cubicBezTo>
                  <a:pt x="1055" y="266"/>
                  <a:pt x="1055" y="266"/>
                  <a:pt x="1055" y="266"/>
                </a:cubicBezTo>
                <a:cubicBezTo>
                  <a:pt x="1038" y="249"/>
                  <a:pt x="1020" y="234"/>
                  <a:pt x="1001" y="219"/>
                </a:cubicBezTo>
                <a:cubicBezTo>
                  <a:pt x="1031" y="106"/>
                  <a:pt x="1031" y="106"/>
                  <a:pt x="1031" y="106"/>
                </a:cubicBezTo>
                <a:cubicBezTo>
                  <a:pt x="956" y="65"/>
                  <a:pt x="956" y="65"/>
                  <a:pt x="956" y="65"/>
                </a:cubicBezTo>
                <a:cubicBezTo>
                  <a:pt x="875" y="149"/>
                  <a:pt x="875" y="149"/>
                  <a:pt x="875" y="149"/>
                </a:cubicBezTo>
                <a:cubicBezTo>
                  <a:pt x="851" y="139"/>
                  <a:pt x="826" y="131"/>
                  <a:pt x="801" y="125"/>
                </a:cubicBezTo>
                <a:cubicBezTo>
                  <a:pt x="784" y="9"/>
                  <a:pt x="784" y="9"/>
                  <a:pt x="784" y="9"/>
                </a:cubicBezTo>
                <a:cubicBezTo>
                  <a:pt x="699" y="0"/>
                  <a:pt x="699" y="0"/>
                  <a:pt x="699" y="0"/>
                </a:cubicBezTo>
                <a:cubicBezTo>
                  <a:pt x="658" y="109"/>
                  <a:pt x="658" y="109"/>
                  <a:pt x="658" y="109"/>
                </a:cubicBezTo>
                <a:cubicBezTo>
                  <a:pt x="634" y="109"/>
                  <a:pt x="610" y="111"/>
                  <a:pt x="586" y="115"/>
                </a:cubicBezTo>
                <a:cubicBezTo>
                  <a:pt x="527" y="12"/>
                  <a:pt x="527" y="12"/>
                  <a:pt x="527" y="12"/>
                </a:cubicBezTo>
                <a:cubicBezTo>
                  <a:pt x="445" y="35"/>
                  <a:pt x="445" y="35"/>
                  <a:pt x="445" y="35"/>
                </a:cubicBezTo>
                <a:cubicBezTo>
                  <a:pt x="448" y="154"/>
                  <a:pt x="448" y="154"/>
                  <a:pt x="448" y="154"/>
                </a:cubicBezTo>
                <a:cubicBezTo>
                  <a:pt x="424" y="164"/>
                  <a:pt x="400" y="176"/>
                  <a:pt x="378" y="190"/>
                </a:cubicBezTo>
                <a:cubicBezTo>
                  <a:pt x="284" y="120"/>
                  <a:pt x="284" y="120"/>
                  <a:pt x="284" y="120"/>
                </a:cubicBezTo>
                <a:cubicBezTo>
                  <a:pt x="218" y="173"/>
                  <a:pt x="218" y="173"/>
                  <a:pt x="218" y="173"/>
                </a:cubicBezTo>
                <a:cubicBezTo>
                  <a:pt x="266" y="280"/>
                  <a:pt x="266" y="280"/>
                  <a:pt x="266" y="280"/>
                </a:cubicBezTo>
                <a:cubicBezTo>
                  <a:pt x="249" y="297"/>
                  <a:pt x="234" y="315"/>
                  <a:pt x="220" y="334"/>
                </a:cubicBezTo>
                <a:cubicBezTo>
                  <a:pt x="106" y="305"/>
                  <a:pt x="106" y="305"/>
                  <a:pt x="106" y="305"/>
                </a:cubicBezTo>
                <a:cubicBezTo>
                  <a:pt x="65" y="379"/>
                  <a:pt x="65" y="379"/>
                  <a:pt x="65" y="379"/>
                </a:cubicBezTo>
                <a:cubicBezTo>
                  <a:pt x="149" y="460"/>
                  <a:pt x="149" y="460"/>
                  <a:pt x="149" y="460"/>
                </a:cubicBezTo>
                <a:cubicBezTo>
                  <a:pt x="139" y="484"/>
                  <a:pt x="131" y="509"/>
                  <a:pt x="125" y="535"/>
                </a:cubicBezTo>
                <a:cubicBezTo>
                  <a:pt x="9" y="551"/>
                  <a:pt x="9" y="551"/>
                  <a:pt x="9" y="551"/>
                </a:cubicBezTo>
                <a:cubicBezTo>
                  <a:pt x="0" y="636"/>
                  <a:pt x="0" y="636"/>
                  <a:pt x="0" y="636"/>
                </a:cubicBezTo>
                <a:cubicBezTo>
                  <a:pt x="109" y="678"/>
                  <a:pt x="109" y="678"/>
                  <a:pt x="109" y="678"/>
                </a:cubicBezTo>
                <a:cubicBezTo>
                  <a:pt x="110" y="701"/>
                  <a:pt x="111" y="725"/>
                  <a:pt x="115" y="749"/>
                </a:cubicBezTo>
                <a:cubicBezTo>
                  <a:pt x="12" y="809"/>
                  <a:pt x="12" y="809"/>
                  <a:pt x="12" y="809"/>
                </a:cubicBezTo>
                <a:cubicBezTo>
                  <a:pt x="35" y="890"/>
                  <a:pt x="35" y="890"/>
                  <a:pt x="35" y="890"/>
                </a:cubicBezTo>
                <a:cubicBezTo>
                  <a:pt x="154" y="887"/>
                  <a:pt x="154" y="887"/>
                  <a:pt x="154" y="887"/>
                </a:cubicBezTo>
                <a:cubicBezTo>
                  <a:pt x="164" y="912"/>
                  <a:pt x="177" y="935"/>
                  <a:pt x="190" y="957"/>
                </a:cubicBezTo>
                <a:cubicBezTo>
                  <a:pt x="120" y="1051"/>
                  <a:pt x="120" y="1051"/>
                  <a:pt x="120" y="1051"/>
                </a:cubicBezTo>
                <a:cubicBezTo>
                  <a:pt x="173" y="1117"/>
                  <a:pt x="173" y="1117"/>
                  <a:pt x="173" y="1117"/>
                </a:cubicBezTo>
                <a:cubicBezTo>
                  <a:pt x="280" y="1070"/>
                  <a:pt x="280" y="1070"/>
                  <a:pt x="280" y="1070"/>
                </a:cubicBezTo>
                <a:cubicBezTo>
                  <a:pt x="297" y="1086"/>
                  <a:pt x="315" y="1102"/>
                  <a:pt x="334" y="1116"/>
                </a:cubicBezTo>
                <a:cubicBezTo>
                  <a:pt x="305" y="1229"/>
                  <a:pt x="305" y="1229"/>
                  <a:pt x="305" y="1229"/>
                </a:cubicBezTo>
                <a:cubicBezTo>
                  <a:pt x="379" y="1270"/>
                  <a:pt x="379" y="1270"/>
                  <a:pt x="379" y="1270"/>
                </a:cubicBezTo>
                <a:cubicBezTo>
                  <a:pt x="460" y="1186"/>
                  <a:pt x="460" y="1186"/>
                  <a:pt x="460" y="1186"/>
                </a:cubicBezTo>
                <a:cubicBezTo>
                  <a:pt x="484" y="1196"/>
                  <a:pt x="509" y="1204"/>
                  <a:pt x="535" y="1210"/>
                </a:cubicBezTo>
                <a:cubicBezTo>
                  <a:pt x="551" y="1326"/>
                  <a:pt x="551" y="1326"/>
                  <a:pt x="551" y="1326"/>
                </a:cubicBezTo>
                <a:cubicBezTo>
                  <a:pt x="636" y="1335"/>
                  <a:pt x="636" y="1335"/>
                  <a:pt x="636" y="1335"/>
                </a:cubicBezTo>
                <a:cubicBezTo>
                  <a:pt x="678" y="1226"/>
                  <a:pt x="678" y="1226"/>
                  <a:pt x="678" y="1226"/>
                </a:cubicBezTo>
                <a:cubicBezTo>
                  <a:pt x="701" y="1226"/>
                  <a:pt x="725" y="1224"/>
                  <a:pt x="749" y="1220"/>
                </a:cubicBezTo>
                <a:cubicBezTo>
                  <a:pt x="808" y="1323"/>
                  <a:pt x="808" y="1323"/>
                  <a:pt x="808" y="1323"/>
                </a:cubicBezTo>
                <a:cubicBezTo>
                  <a:pt x="890" y="1299"/>
                  <a:pt x="890" y="1299"/>
                  <a:pt x="890" y="1299"/>
                </a:cubicBezTo>
                <a:cubicBezTo>
                  <a:pt x="887" y="1181"/>
                  <a:pt x="887" y="1181"/>
                  <a:pt x="887" y="1181"/>
                </a:cubicBezTo>
                <a:cubicBezTo>
                  <a:pt x="912" y="1171"/>
                  <a:pt x="935" y="1159"/>
                  <a:pt x="957" y="1145"/>
                </a:cubicBezTo>
                <a:cubicBezTo>
                  <a:pt x="1051" y="1215"/>
                  <a:pt x="1051" y="1215"/>
                  <a:pt x="1051" y="1215"/>
                </a:cubicBezTo>
                <a:cubicBezTo>
                  <a:pt x="1117" y="1162"/>
                  <a:pt x="1117" y="1162"/>
                  <a:pt x="1117" y="1162"/>
                </a:cubicBezTo>
                <a:cubicBezTo>
                  <a:pt x="1070" y="1055"/>
                  <a:pt x="1070" y="1055"/>
                  <a:pt x="1070" y="1055"/>
                </a:cubicBezTo>
                <a:cubicBezTo>
                  <a:pt x="1086" y="1038"/>
                  <a:pt x="1102" y="1020"/>
                  <a:pt x="1116" y="1001"/>
                </a:cubicBezTo>
                <a:cubicBezTo>
                  <a:pt x="1229" y="1031"/>
                  <a:pt x="1229" y="1031"/>
                  <a:pt x="1229" y="1031"/>
                </a:cubicBezTo>
                <a:cubicBezTo>
                  <a:pt x="1271" y="956"/>
                  <a:pt x="1271" y="956"/>
                  <a:pt x="1271" y="956"/>
                </a:cubicBezTo>
                <a:cubicBezTo>
                  <a:pt x="1186" y="875"/>
                  <a:pt x="1186" y="875"/>
                  <a:pt x="1186" y="875"/>
                </a:cubicBezTo>
                <a:cubicBezTo>
                  <a:pt x="1196" y="851"/>
                  <a:pt x="1204" y="826"/>
                  <a:pt x="1210" y="801"/>
                </a:cubicBezTo>
                <a:lnTo>
                  <a:pt x="1326" y="784"/>
                </a:lnTo>
                <a:close/>
                <a:moveTo>
                  <a:pt x="776" y="1050"/>
                </a:moveTo>
                <a:cubicBezTo>
                  <a:pt x="565" y="1109"/>
                  <a:pt x="345" y="986"/>
                  <a:pt x="286" y="775"/>
                </a:cubicBezTo>
                <a:cubicBezTo>
                  <a:pt x="226" y="564"/>
                  <a:pt x="349" y="345"/>
                  <a:pt x="560" y="286"/>
                </a:cubicBezTo>
                <a:cubicBezTo>
                  <a:pt x="771" y="226"/>
                  <a:pt x="990" y="349"/>
                  <a:pt x="1050" y="560"/>
                </a:cubicBezTo>
                <a:cubicBezTo>
                  <a:pt x="1109" y="771"/>
                  <a:pt x="987" y="990"/>
                  <a:pt x="776" y="1050"/>
                </a:cubicBezTo>
                <a:close/>
              </a:path>
            </a:pathLst>
          </a:custGeom>
          <a:solidFill>
            <a:schemeClr val="bg1"/>
          </a:solidFill>
          <a:ln>
            <a:noFill/>
          </a:ln>
          <a:effectLst>
            <a:outerShdw blurRad="50800" dist="38100" dir="2700000" algn="tl" rotWithShape="0">
              <a:prstClr val="black">
                <a:alpha val="40000"/>
              </a:prstClr>
            </a:outerShdw>
          </a:effectLst>
          <a:ex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5" name="Freeform 242"/>
          <p:cNvSpPr>
            <a:spLocks noEditPoints="1" noChangeArrowheads="1"/>
          </p:cNvSpPr>
          <p:nvPr/>
        </p:nvSpPr>
        <p:spPr bwMode="auto">
          <a:xfrm>
            <a:off x="3598064" y="4695820"/>
            <a:ext cx="932259" cy="931069"/>
          </a:xfrm>
          <a:custGeom>
            <a:avLst/>
            <a:gdLst>
              <a:gd name="T0" fmla="*/ 1214977973 w 1135"/>
              <a:gd name="T1" fmla="*/ 651949556 h 1134"/>
              <a:gd name="T2" fmla="*/ 1361302936 w 1135"/>
              <a:gd name="T3" fmla="*/ 565661760 h 1134"/>
              <a:gd name="T4" fmla="*/ 1327719709 w 1135"/>
              <a:gd name="T5" fmla="*/ 439825711 h 1134"/>
              <a:gd name="T6" fmla="*/ 1157407352 w 1135"/>
              <a:gd name="T7" fmla="*/ 438628075 h 1134"/>
              <a:gd name="T8" fmla="*/ 1038668493 w 1135"/>
              <a:gd name="T9" fmla="*/ 284029063 h 1134"/>
              <a:gd name="T10" fmla="*/ 1080646159 w 1135"/>
              <a:gd name="T11" fmla="*/ 118644761 h 1134"/>
              <a:gd name="T12" fmla="*/ 969103628 w 1135"/>
              <a:gd name="T13" fmla="*/ 53929735 h 1134"/>
              <a:gd name="T14" fmla="*/ 846766058 w 1135"/>
              <a:gd name="T15" fmla="*/ 172574496 h 1134"/>
              <a:gd name="T16" fmla="*/ 652466308 w 1135"/>
              <a:gd name="T17" fmla="*/ 147407724 h 1134"/>
              <a:gd name="T18" fmla="*/ 566110376 w 1135"/>
              <a:gd name="T19" fmla="*/ 0 h 1134"/>
              <a:gd name="T20" fmla="*/ 440174095 w 1135"/>
              <a:gd name="T21" fmla="*/ 33555696 h 1134"/>
              <a:gd name="T22" fmla="*/ 437775684 w 1135"/>
              <a:gd name="T23" fmla="*/ 203733826 h 1134"/>
              <a:gd name="T24" fmla="*/ 284254394 w 1135"/>
              <a:gd name="T25" fmla="*/ 322379681 h 1134"/>
              <a:gd name="T26" fmla="*/ 118738858 w 1135"/>
              <a:gd name="T27" fmla="*/ 280433966 h 1134"/>
              <a:gd name="T28" fmla="*/ 53971910 w 1135"/>
              <a:gd name="T29" fmla="*/ 391888534 h 1134"/>
              <a:gd name="T30" fmla="*/ 172711863 w 1135"/>
              <a:gd name="T31" fmla="*/ 514129486 h 1134"/>
              <a:gd name="T32" fmla="*/ 147524169 w 1135"/>
              <a:gd name="T33" fmla="*/ 707076927 h 1134"/>
              <a:gd name="T34" fmla="*/ 0 w 1135"/>
              <a:gd name="T35" fmla="*/ 794563452 h 1134"/>
              <a:gd name="T36" fmla="*/ 33583227 w 1135"/>
              <a:gd name="T37" fmla="*/ 919200771 h 1134"/>
              <a:gd name="T38" fmla="*/ 205094790 w 1135"/>
              <a:gd name="T39" fmla="*/ 921597137 h 1134"/>
              <a:gd name="T40" fmla="*/ 322634442 w 1135"/>
              <a:gd name="T41" fmla="*/ 1076195055 h 1134"/>
              <a:gd name="T42" fmla="*/ 280656777 w 1135"/>
              <a:gd name="T43" fmla="*/ 1241579357 h 1134"/>
              <a:gd name="T44" fmla="*/ 393398513 w 1135"/>
              <a:gd name="T45" fmla="*/ 1306295477 h 1134"/>
              <a:gd name="T46" fmla="*/ 514536877 w 1135"/>
              <a:gd name="T47" fmla="*/ 1187649622 h 1134"/>
              <a:gd name="T48" fmla="*/ 708836628 w 1135"/>
              <a:gd name="T49" fmla="*/ 1212817488 h 1134"/>
              <a:gd name="T50" fmla="*/ 796391765 w 1135"/>
              <a:gd name="T51" fmla="*/ 1359026482 h 1134"/>
              <a:gd name="T52" fmla="*/ 921128841 w 1135"/>
              <a:gd name="T53" fmla="*/ 1325470786 h 1134"/>
              <a:gd name="T54" fmla="*/ 923527251 w 1135"/>
              <a:gd name="T55" fmla="*/ 1155292656 h 1134"/>
              <a:gd name="T56" fmla="*/ 1078247748 w 1135"/>
              <a:gd name="T57" fmla="*/ 1036646801 h 1134"/>
              <a:gd name="T58" fmla="*/ 1242564078 w 1135"/>
              <a:gd name="T59" fmla="*/ 1078592516 h 1134"/>
              <a:gd name="T60" fmla="*/ 1307331026 w 1135"/>
              <a:gd name="T61" fmla="*/ 967137948 h 1134"/>
              <a:gd name="T62" fmla="*/ 1189790278 w 1135"/>
              <a:gd name="T63" fmla="*/ 844896996 h 1134"/>
              <a:gd name="T64" fmla="*/ 1214977973 w 1135"/>
              <a:gd name="T65" fmla="*/ 651949556 h 1134"/>
              <a:gd name="T66" fmla="*/ 711236134 w 1135"/>
              <a:gd name="T67" fmla="*/ 1053425744 h 1134"/>
              <a:gd name="T68" fmla="*/ 307042582 w 1135"/>
              <a:gd name="T69" fmla="*/ 710673118 h 1134"/>
              <a:gd name="T70" fmla="*/ 651266007 w 1135"/>
              <a:gd name="T71" fmla="*/ 306799469 h 1134"/>
              <a:gd name="T72" fmla="*/ 1054260354 w 1135"/>
              <a:gd name="T73" fmla="*/ 649552095 h 1134"/>
              <a:gd name="T74" fmla="*/ 711236134 w 1135"/>
              <a:gd name="T75" fmla="*/ 1053425744 h 11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135"/>
              <a:gd name="T115" fmla="*/ 0 h 1134"/>
              <a:gd name="T116" fmla="*/ 1135 w 1135"/>
              <a:gd name="T117" fmla="*/ 1134 h 11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135" h="1134">
                <a:moveTo>
                  <a:pt x="1013" y="544"/>
                </a:moveTo>
                <a:cubicBezTo>
                  <a:pt x="1135" y="472"/>
                  <a:pt x="1135" y="472"/>
                  <a:pt x="1135" y="472"/>
                </a:cubicBezTo>
                <a:cubicBezTo>
                  <a:pt x="1107" y="367"/>
                  <a:pt x="1107" y="367"/>
                  <a:pt x="1107" y="367"/>
                </a:cubicBezTo>
                <a:cubicBezTo>
                  <a:pt x="965" y="366"/>
                  <a:pt x="965" y="366"/>
                  <a:pt x="965" y="366"/>
                </a:cubicBezTo>
                <a:cubicBezTo>
                  <a:pt x="940" y="317"/>
                  <a:pt x="906" y="273"/>
                  <a:pt x="866" y="237"/>
                </a:cubicBezTo>
                <a:cubicBezTo>
                  <a:pt x="901" y="99"/>
                  <a:pt x="901" y="99"/>
                  <a:pt x="901" y="99"/>
                </a:cubicBezTo>
                <a:cubicBezTo>
                  <a:pt x="808" y="45"/>
                  <a:pt x="808" y="45"/>
                  <a:pt x="808" y="45"/>
                </a:cubicBezTo>
                <a:cubicBezTo>
                  <a:pt x="706" y="144"/>
                  <a:pt x="706" y="144"/>
                  <a:pt x="706" y="144"/>
                </a:cubicBezTo>
                <a:cubicBezTo>
                  <a:pt x="655" y="127"/>
                  <a:pt x="601" y="120"/>
                  <a:pt x="544" y="123"/>
                </a:cubicBezTo>
                <a:cubicBezTo>
                  <a:pt x="472" y="0"/>
                  <a:pt x="472" y="0"/>
                  <a:pt x="472" y="0"/>
                </a:cubicBezTo>
                <a:cubicBezTo>
                  <a:pt x="367" y="28"/>
                  <a:pt x="367" y="28"/>
                  <a:pt x="367" y="28"/>
                </a:cubicBezTo>
                <a:cubicBezTo>
                  <a:pt x="365" y="170"/>
                  <a:pt x="365" y="170"/>
                  <a:pt x="365" y="170"/>
                </a:cubicBezTo>
                <a:cubicBezTo>
                  <a:pt x="317" y="195"/>
                  <a:pt x="273" y="229"/>
                  <a:pt x="237" y="269"/>
                </a:cubicBezTo>
                <a:cubicBezTo>
                  <a:pt x="99" y="234"/>
                  <a:pt x="99" y="234"/>
                  <a:pt x="99" y="234"/>
                </a:cubicBezTo>
                <a:cubicBezTo>
                  <a:pt x="45" y="327"/>
                  <a:pt x="45" y="327"/>
                  <a:pt x="45" y="327"/>
                </a:cubicBezTo>
                <a:cubicBezTo>
                  <a:pt x="144" y="429"/>
                  <a:pt x="144" y="429"/>
                  <a:pt x="144" y="429"/>
                </a:cubicBezTo>
                <a:cubicBezTo>
                  <a:pt x="128" y="480"/>
                  <a:pt x="120" y="534"/>
                  <a:pt x="123" y="590"/>
                </a:cubicBezTo>
                <a:cubicBezTo>
                  <a:pt x="0" y="663"/>
                  <a:pt x="0" y="663"/>
                  <a:pt x="0" y="663"/>
                </a:cubicBezTo>
                <a:cubicBezTo>
                  <a:pt x="28" y="767"/>
                  <a:pt x="28" y="767"/>
                  <a:pt x="28" y="767"/>
                </a:cubicBezTo>
                <a:cubicBezTo>
                  <a:pt x="171" y="769"/>
                  <a:pt x="171" y="769"/>
                  <a:pt x="171" y="769"/>
                </a:cubicBezTo>
                <a:cubicBezTo>
                  <a:pt x="195" y="818"/>
                  <a:pt x="229" y="862"/>
                  <a:pt x="269" y="898"/>
                </a:cubicBezTo>
                <a:cubicBezTo>
                  <a:pt x="234" y="1036"/>
                  <a:pt x="234" y="1036"/>
                  <a:pt x="234" y="1036"/>
                </a:cubicBezTo>
                <a:cubicBezTo>
                  <a:pt x="328" y="1090"/>
                  <a:pt x="328" y="1090"/>
                  <a:pt x="328" y="1090"/>
                </a:cubicBezTo>
                <a:cubicBezTo>
                  <a:pt x="429" y="991"/>
                  <a:pt x="429" y="991"/>
                  <a:pt x="429" y="991"/>
                </a:cubicBezTo>
                <a:cubicBezTo>
                  <a:pt x="480" y="1008"/>
                  <a:pt x="535" y="1015"/>
                  <a:pt x="591" y="1012"/>
                </a:cubicBezTo>
                <a:cubicBezTo>
                  <a:pt x="664" y="1134"/>
                  <a:pt x="664" y="1134"/>
                  <a:pt x="664" y="1134"/>
                </a:cubicBezTo>
                <a:cubicBezTo>
                  <a:pt x="768" y="1106"/>
                  <a:pt x="768" y="1106"/>
                  <a:pt x="768" y="1106"/>
                </a:cubicBezTo>
                <a:cubicBezTo>
                  <a:pt x="770" y="964"/>
                  <a:pt x="770" y="964"/>
                  <a:pt x="770" y="964"/>
                </a:cubicBezTo>
                <a:cubicBezTo>
                  <a:pt x="819" y="939"/>
                  <a:pt x="863" y="906"/>
                  <a:pt x="899" y="865"/>
                </a:cubicBezTo>
                <a:cubicBezTo>
                  <a:pt x="1036" y="900"/>
                  <a:pt x="1036" y="900"/>
                  <a:pt x="1036" y="900"/>
                </a:cubicBezTo>
                <a:cubicBezTo>
                  <a:pt x="1090" y="807"/>
                  <a:pt x="1090" y="807"/>
                  <a:pt x="1090" y="807"/>
                </a:cubicBezTo>
                <a:cubicBezTo>
                  <a:pt x="992" y="705"/>
                  <a:pt x="992" y="705"/>
                  <a:pt x="992" y="705"/>
                </a:cubicBezTo>
                <a:cubicBezTo>
                  <a:pt x="1008" y="654"/>
                  <a:pt x="1015" y="600"/>
                  <a:pt x="1013" y="544"/>
                </a:cubicBezTo>
                <a:close/>
                <a:moveTo>
                  <a:pt x="593" y="879"/>
                </a:moveTo>
                <a:cubicBezTo>
                  <a:pt x="421" y="893"/>
                  <a:pt x="270" y="764"/>
                  <a:pt x="256" y="593"/>
                </a:cubicBezTo>
                <a:cubicBezTo>
                  <a:pt x="243" y="421"/>
                  <a:pt x="371" y="270"/>
                  <a:pt x="543" y="256"/>
                </a:cubicBezTo>
                <a:cubicBezTo>
                  <a:pt x="714" y="242"/>
                  <a:pt x="865" y="370"/>
                  <a:pt x="879" y="542"/>
                </a:cubicBezTo>
                <a:cubicBezTo>
                  <a:pt x="893" y="714"/>
                  <a:pt x="765" y="865"/>
                  <a:pt x="593" y="879"/>
                </a:cubicBezTo>
                <a:close/>
              </a:path>
            </a:pathLst>
          </a:custGeom>
          <a:solidFill>
            <a:schemeClr val="bg1"/>
          </a:solidFill>
          <a:ln>
            <a:noFill/>
          </a:ln>
          <a:effectLst>
            <a:outerShdw blurRad="50800" dist="38100" dir="2700000" algn="tl" rotWithShape="0">
              <a:prstClr val="black">
                <a:alpha val="40000"/>
              </a:prstClr>
            </a:outerShdw>
          </a:effectLst>
          <a:ex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grpSp>
        <p:nvGrpSpPr>
          <p:cNvPr id="26" name="组合 13"/>
          <p:cNvGrpSpPr>
            <a:grpSpLocks/>
          </p:cNvGrpSpPr>
          <p:nvPr/>
        </p:nvGrpSpPr>
        <p:grpSpPr bwMode="auto">
          <a:xfrm>
            <a:off x="6325170" y="2232402"/>
            <a:ext cx="2758679" cy="346249"/>
            <a:chOff x="0" y="0"/>
            <a:chExt cx="3240360" cy="346442"/>
          </a:xfrm>
          <a:solidFill>
            <a:srgbClr val="00B0F0"/>
          </a:solidFill>
          <a:effectLst>
            <a:outerShdw blurRad="50800" dist="38100" dir="2700000" algn="tl" rotWithShape="0">
              <a:prstClr val="black">
                <a:alpha val="40000"/>
              </a:prstClr>
            </a:outerShdw>
          </a:effectLst>
        </p:grpSpPr>
        <p:sp>
          <p:nvSpPr>
            <p:cNvPr id="27" name="矩形 14"/>
            <p:cNvSpPr>
              <a:spLocks noChangeArrowheads="1"/>
            </p:cNvSpPr>
            <p:nvPr/>
          </p:nvSpPr>
          <p:spPr bwMode="auto">
            <a:xfrm>
              <a:off x="0" y="1900"/>
              <a:ext cx="3240360" cy="326896"/>
            </a:xfrm>
            <a:prstGeom prst="rect">
              <a:avLst/>
            </a:prstGeom>
            <a:solidFill>
              <a:schemeClr val="bg1"/>
            </a:solidFill>
            <a:ln>
              <a:noFill/>
            </a:ln>
            <a:effectLst/>
            <a:extLst/>
          </p:spPr>
          <p:txBody>
            <a:bodyPr vert="horz" wrap="square" lIns="68580" tIns="34290" rIns="68580" bIns="34290" numCol="1" anchor="t" anchorCtr="0" compatLnSpc="1">
              <a:prstTxWarp prst="textNoShape">
                <a:avLst/>
              </a:prstTxWarp>
            </a:bodyPr>
            <a:lstStyle/>
            <a:p>
              <a:endParaRPr lang="zh-CN" altLang="zh-CN">
                <a:solidFill>
                  <a:srgbClr val="395E9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8" name="文本框 11"/>
            <p:cNvSpPr>
              <a:spLocks noChangeArrowheads="1"/>
            </p:cNvSpPr>
            <p:nvPr/>
          </p:nvSpPr>
          <p:spPr bwMode="auto">
            <a:xfrm>
              <a:off x="72008" y="0"/>
              <a:ext cx="1952110" cy="346442"/>
            </a:xfrm>
            <a:prstGeom prst="rect">
              <a:avLst/>
            </a:prstGeom>
            <a:noFill/>
            <a:ln>
              <a:noFill/>
            </a:ln>
            <a:effectLst/>
            <a:extLst/>
          </p:spPr>
          <p:txBody>
            <a:bodyPr vert="horz" wrap="square" lIns="68580" tIns="34290" rIns="68580" bIns="34290" numCol="1" anchor="t" anchorCtr="0" compatLnSpc="1">
              <a:prstTxWarp prst="textNoShape">
                <a:avLst/>
              </a:prstTxWarp>
            </a:bodyPr>
            <a:lstStyle/>
            <a:p>
              <a:r>
                <a:rPr lang="en-US" altLang="zh-CN" sz="1650" dirty="0">
                  <a:solidFill>
                    <a:srgbClr val="395E9D"/>
                  </a:solidFill>
                  <a:latin typeface="微软雅黑" panose="020B0503020204020204" pitchFamily="34" charset="-122"/>
                  <a:ea typeface="微软雅黑" panose="020B0503020204020204" pitchFamily="34" charset="-122"/>
                  <a:sym typeface="方正兰亭黑_GBK" panose="02000000000000000000" pitchFamily="2" charset="-122"/>
                </a:rPr>
                <a:t>1    </a:t>
              </a:r>
              <a:r>
                <a:rPr lang="zh-CN" altLang="en-US" sz="1650" dirty="0">
                  <a:solidFill>
                    <a:srgbClr val="395E9D"/>
                  </a:solidFill>
                  <a:latin typeface="微软雅黑" panose="020B0503020204020204" pitchFamily="34" charset="-122"/>
                  <a:ea typeface="微软雅黑" panose="020B0503020204020204" pitchFamily="34" charset="-122"/>
                  <a:sym typeface="方正兰亭黑_GBK" panose="02000000000000000000" pitchFamily="2" charset="-122"/>
                </a:rPr>
                <a:t>标题文字</a:t>
              </a:r>
            </a:p>
          </p:txBody>
        </p:sp>
      </p:grpSp>
      <p:sp>
        <p:nvSpPr>
          <p:cNvPr id="29" name="矩形 17"/>
          <p:cNvSpPr>
            <a:spLocks noChangeArrowheads="1"/>
          </p:cNvSpPr>
          <p:nvPr/>
        </p:nvSpPr>
        <p:spPr bwMode="auto">
          <a:xfrm>
            <a:off x="6291833" y="2613403"/>
            <a:ext cx="2908697" cy="64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14000"/>
              </a:lnSpc>
              <a:spcBef>
                <a:spcPct val="0"/>
              </a:spcBef>
              <a:buFont typeface="Arial" panose="020B0604020202020204" pitchFamily="34" charset="0"/>
              <a:buNone/>
            </a:pPr>
            <a:r>
              <a:rPr lang="zh-CN" altLang="en-US" sz="105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在此录入上述图表的综合分析说明，在此录入上述图表的综合分析说明，在此录入上述图表的综合分析说明。</a:t>
            </a:r>
            <a:endParaRPr lang="zh-CN" altLang="en-US" sz="1050"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30" name="组合 18"/>
          <p:cNvGrpSpPr>
            <a:grpSpLocks/>
          </p:cNvGrpSpPr>
          <p:nvPr/>
        </p:nvGrpSpPr>
        <p:grpSpPr bwMode="auto">
          <a:xfrm>
            <a:off x="6325170" y="3480177"/>
            <a:ext cx="2758679" cy="346249"/>
            <a:chOff x="0" y="0"/>
            <a:chExt cx="3240360" cy="346442"/>
          </a:xfrm>
          <a:solidFill>
            <a:srgbClr val="00B0F0"/>
          </a:solidFill>
          <a:effectLst>
            <a:outerShdw blurRad="50800" dist="38100" dir="2700000" algn="tl" rotWithShape="0">
              <a:prstClr val="black">
                <a:alpha val="40000"/>
              </a:prstClr>
            </a:outerShdw>
          </a:effectLst>
        </p:grpSpPr>
        <p:sp>
          <p:nvSpPr>
            <p:cNvPr id="31" name="矩形 19"/>
            <p:cNvSpPr>
              <a:spLocks noChangeArrowheads="1"/>
            </p:cNvSpPr>
            <p:nvPr/>
          </p:nvSpPr>
          <p:spPr bwMode="auto">
            <a:xfrm>
              <a:off x="0" y="1900"/>
              <a:ext cx="3240360" cy="326896"/>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a:solidFill>
                  <a:srgbClr val="395E9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2" name="文本框 11"/>
            <p:cNvSpPr>
              <a:spLocks noChangeArrowheads="1"/>
            </p:cNvSpPr>
            <p:nvPr/>
          </p:nvSpPr>
          <p:spPr bwMode="auto">
            <a:xfrm>
              <a:off x="72008" y="0"/>
              <a:ext cx="1636613" cy="34644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650" dirty="0">
                  <a:solidFill>
                    <a:srgbClr val="395E9D"/>
                  </a:solidFill>
                  <a:latin typeface="微软雅黑" panose="020B0503020204020204" pitchFamily="34" charset="-122"/>
                  <a:ea typeface="微软雅黑" panose="020B0503020204020204" pitchFamily="34" charset="-122"/>
                  <a:sym typeface="方正兰亭黑_GBK" panose="02000000000000000000" pitchFamily="2" charset="-122"/>
                </a:rPr>
                <a:t>2    </a:t>
              </a:r>
              <a:r>
                <a:rPr lang="zh-CN" altLang="en-US" sz="1650" dirty="0">
                  <a:solidFill>
                    <a:srgbClr val="395E9D"/>
                  </a:solidFill>
                  <a:latin typeface="微软雅黑" panose="020B0503020204020204" pitchFamily="34" charset="-122"/>
                  <a:ea typeface="微软雅黑" panose="020B0503020204020204" pitchFamily="34" charset="-122"/>
                  <a:sym typeface="方正兰亭黑_GBK" panose="02000000000000000000" pitchFamily="2" charset="-122"/>
                </a:rPr>
                <a:t>标题文字</a:t>
              </a:r>
            </a:p>
          </p:txBody>
        </p:sp>
      </p:grpSp>
      <p:sp>
        <p:nvSpPr>
          <p:cNvPr id="33" name="矩形 21"/>
          <p:cNvSpPr>
            <a:spLocks noChangeArrowheads="1"/>
          </p:cNvSpPr>
          <p:nvPr/>
        </p:nvSpPr>
        <p:spPr bwMode="auto">
          <a:xfrm>
            <a:off x="6291833" y="3861178"/>
            <a:ext cx="2908697" cy="46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14000"/>
              </a:lnSpc>
              <a:spcBef>
                <a:spcPct val="0"/>
              </a:spcBef>
              <a:buFont typeface="Arial" panose="020B0604020202020204" pitchFamily="34" charset="0"/>
              <a:buNone/>
            </a:pPr>
            <a:r>
              <a:rPr lang="zh-CN" altLang="en-US" sz="105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在此录入上述图表的综合分析说明，在此录入上述图表的综合分析说明。</a:t>
            </a:r>
            <a:endParaRPr lang="zh-CN" altLang="en-US" sz="1050"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34" name="组合 22"/>
          <p:cNvGrpSpPr>
            <a:grpSpLocks/>
          </p:cNvGrpSpPr>
          <p:nvPr/>
        </p:nvGrpSpPr>
        <p:grpSpPr bwMode="auto">
          <a:xfrm>
            <a:off x="6325170" y="4531499"/>
            <a:ext cx="2758679" cy="346249"/>
            <a:chOff x="0" y="0"/>
            <a:chExt cx="3240360" cy="346442"/>
          </a:xfrm>
          <a:solidFill>
            <a:srgbClr val="00B0F0"/>
          </a:solidFill>
          <a:effectLst>
            <a:outerShdw blurRad="50800" dist="38100" dir="2700000" algn="tl" rotWithShape="0">
              <a:prstClr val="black">
                <a:alpha val="40000"/>
              </a:prstClr>
            </a:outerShdw>
          </a:effectLst>
        </p:grpSpPr>
        <p:sp>
          <p:nvSpPr>
            <p:cNvPr id="35" name="矩形 23"/>
            <p:cNvSpPr>
              <a:spLocks noChangeArrowheads="1"/>
            </p:cNvSpPr>
            <p:nvPr/>
          </p:nvSpPr>
          <p:spPr bwMode="auto">
            <a:xfrm>
              <a:off x="0" y="1900"/>
              <a:ext cx="3240360" cy="326896"/>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a:solidFill>
                  <a:srgbClr val="395E9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6" name="文本框 11"/>
            <p:cNvSpPr>
              <a:spLocks noChangeArrowheads="1"/>
            </p:cNvSpPr>
            <p:nvPr/>
          </p:nvSpPr>
          <p:spPr bwMode="auto">
            <a:xfrm>
              <a:off x="72008" y="0"/>
              <a:ext cx="1638497" cy="34644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650" dirty="0">
                  <a:solidFill>
                    <a:srgbClr val="395E9D"/>
                  </a:solidFill>
                  <a:latin typeface="微软雅黑" panose="020B0503020204020204" pitchFamily="34" charset="-122"/>
                  <a:ea typeface="微软雅黑" panose="020B0503020204020204" pitchFamily="34" charset="-122"/>
                  <a:sym typeface="方正兰亭黑_GBK" panose="02000000000000000000" pitchFamily="2" charset="-122"/>
                </a:rPr>
                <a:t>3    </a:t>
              </a:r>
              <a:r>
                <a:rPr lang="zh-CN" altLang="en-US" sz="1650" dirty="0">
                  <a:solidFill>
                    <a:srgbClr val="395E9D"/>
                  </a:solidFill>
                  <a:latin typeface="微软雅黑" panose="020B0503020204020204" pitchFamily="34" charset="-122"/>
                  <a:ea typeface="微软雅黑" panose="020B0503020204020204" pitchFamily="34" charset="-122"/>
                  <a:sym typeface="方正兰亭黑_GBK" panose="02000000000000000000" pitchFamily="2" charset="-122"/>
                </a:rPr>
                <a:t>标题文字</a:t>
              </a:r>
            </a:p>
          </p:txBody>
        </p:sp>
      </p:grpSp>
      <p:sp>
        <p:nvSpPr>
          <p:cNvPr id="37" name="矩形 25"/>
          <p:cNvSpPr>
            <a:spLocks noChangeArrowheads="1"/>
          </p:cNvSpPr>
          <p:nvPr/>
        </p:nvSpPr>
        <p:spPr bwMode="auto">
          <a:xfrm>
            <a:off x="6291833" y="4912500"/>
            <a:ext cx="2908697" cy="64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14000"/>
              </a:lnSpc>
              <a:spcBef>
                <a:spcPct val="0"/>
              </a:spcBef>
              <a:buFont typeface="Arial" panose="020B0604020202020204" pitchFamily="34" charset="0"/>
              <a:buNone/>
            </a:pPr>
            <a:r>
              <a:rPr lang="zh-CN" altLang="en-US" sz="105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在此录入上述图表的综合分析说明，在此录入上述图表的综合分析说明，在此录入上述图表的综合分析说明。</a:t>
            </a:r>
            <a:endParaRPr lang="zh-CN" altLang="en-US" sz="1050"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1"/>
    </p:custDataLst>
    <p:extLst>
      <p:ext uri="{BB962C8B-B14F-4D97-AF65-F5344CB8AC3E}">
        <p14:creationId xmlns:p14="http://schemas.microsoft.com/office/powerpoint/2010/main" val="4223546516"/>
      </p:ext>
    </p:extLst>
  </p:cSld>
  <p:clrMapOvr>
    <a:masterClrMapping/>
  </p:clrMapOvr>
  <mc:AlternateContent xmlns:mc="http://schemas.openxmlformats.org/markup-compatibility/2006">
    <mc:Choice xmlns:p14="http://schemas.microsoft.com/office/powerpoint/2010/main" Requires="p14">
      <p:transition spd="slow" p14:dur="2000" advTm="2977"/>
    </mc:Choice>
    <mc:Fallback>
      <p:transition spd="slow" advTm="29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5"/>
                                        </p:tgtEl>
                                        <p:attrNameLst>
                                          <p:attrName>style.visibility</p:attrName>
                                        </p:attrNameLst>
                                      </p:cBhvr>
                                      <p:to>
                                        <p:strVal val="visible"/>
                                      </p:to>
                                    </p:set>
                                    <p:anim calcmode="lin" valueType="num">
                                      <p:cBhvr>
                                        <p:cTn id="10" dur="500" fill="hold"/>
                                        <p:tgtEl>
                                          <p:spTgt spid="25"/>
                                        </p:tgtEl>
                                        <p:attrNameLst>
                                          <p:attrName>ppt_w</p:attrName>
                                        </p:attrNameLst>
                                      </p:cBhvr>
                                      <p:tavLst>
                                        <p:tav tm="0">
                                          <p:val>
                                            <p:fltVal val="0"/>
                                          </p:val>
                                        </p:tav>
                                        <p:tav tm="100000">
                                          <p:val>
                                            <p:strVal val="#ppt_w"/>
                                          </p:val>
                                        </p:tav>
                                      </p:tavLst>
                                    </p:anim>
                                    <p:anim calcmode="lin" valueType="num">
                                      <p:cBhvr>
                                        <p:cTn id="11" dur="500" fill="hold"/>
                                        <p:tgtEl>
                                          <p:spTgt spid="25"/>
                                        </p:tgtEl>
                                        <p:attrNameLst>
                                          <p:attrName>ppt_h</p:attrName>
                                        </p:attrNameLst>
                                      </p:cBhvr>
                                      <p:tavLst>
                                        <p:tav tm="0">
                                          <p:val>
                                            <p:fltVal val="0"/>
                                          </p:val>
                                        </p:tav>
                                        <p:tav tm="100000">
                                          <p:val>
                                            <p:strVal val="#ppt_h"/>
                                          </p:val>
                                        </p:tav>
                                      </p:tavLst>
                                    </p:anim>
                                    <p:animEffect>
                                      <p:cBhvr>
                                        <p:cTn id="12" dur="500"/>
                                        <p:tgtEl>
                                          <p:spTgt spid="25"/>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22"/>
                                        </p:tgtEl>
                                        <p:attrNameLst>
                                          <p:attrName>style.visibility</p:attrName>
                                        </p:attrNameLst>
                                      </p:cBhvr>
                                      <p:to>
                                        <p:strVal val="visible"/>
                                      </p:to>
                                    </p:set>
                                    <p:anim calcmode="lin" valueType="num">
                                      <p:cBhvr>
                                        <p:cTn id="15" dur="500" fill="hold"/>
                                        <p:tgtEl>
                                          <p:spTgt spid="22"/>
                                        </p:tgtEl>
                                        <p:attrNameLst>
                                          <p:attrName>ppt_w</p:attrName>
                                        </p:attrNameLst>
                                      </p:cBhvr>
                                      <p:tavLst>
                                        <p:tav tm="0">
                                          <p:val>
                                            <p:fltVal val="0"/>
                                          </p:val>
                                        </p:tav>
                                        <p:tav tm="100000">
                                          <p:val>
                                            <p:strVal val="#ppt_w"/>
                                          </p:val>
                                        </p:tav>
                                      </p:tavLst>
                                    </p:anim>
                                    <p:anim calcmode="lin" valueType="num">
                                      <p:cBhvr>
                                        <p:cTn id="16" dur="500" fill="hold"/>
                                        <p:tgtEl>
                                          <p:spTgt spid="22"/>
                                        </p:tgtEl>
                                        <p:attrNameLst>
                                          <p:attrName>ppt_h</p:attrName>
                                        </p:attrNameLst>
                                      </p:cBhvr>
                                      <p:tavLst>
                                        <p:tav tm="0">
                                          <p:val>
                                            <p:fltVal val="0"/>
                                          </p:val>
                                        </p:tav>
                                        <p:tav tm="100000">
                                          <p:val>
                                            <p:strVal val="#ppt_h"/>
                                          </p:val>
                                        </p:tav>
                                      </p:tavLst>
                                    </p:anim>
                                    <p:animEffect>
                                      <p:cBhvr>
                                        <p:cTn id="17" dur="500"/>
                                        <p:tgtEl>
                                          <p:spTgt spid="22"/>
                                        </p:tgtEl>
                                      </p:cBhvr>
                                    </p:animEffect>
                                  </p:childTnLst>
                                </p:cTn>
                              </p:par>
                              <p:par>
                                <p:cTn id="18" presetID="10" presetClass="entr" presetSubtype="0" fill="hold" grpId="0" nodeType="withEffect">
                                  <p:stCondLst>
                                    <p:cond delay="750"/>
                                  </p:stCondLst>
                                  <p:childTnLst>
                                    <p:set>
                                      <p:cBhvr>
                                        <p:cTn id="19" dur="1" fill="hold">
                                          <p:stCondLst>
                                            <p:cond delay="0"/>
                                          </p:stCondLst>
                                        </p:cTn>
                                        <p:tgtEl>
                                          <p:spTgt spid="23"/>
                                        </p:tgtEl>
                                        <p:attrNameLst>
                                          <p:attrName>style.visibility</p:attrName>
                                        </p:attrNameLst>
                                      </p:cBhvr>
                                      <p:to>
                                        <p:strVal val="visible"/>
                                      </p:to>
                                    </p:set>
                                    <p:anim calcmode="lin" valueType="num">
                                      <p:cBhvr>
                                        <p:cTn id="20" dur="500" fill="hold"/>
                                        <p:tgtEl>
                                          <p:spTgt spid="23"/>
                                        </p:tgtEl>
                                        <p:attrNameLst>
                                          <p:attrName>ppt_w</p:attrName>
                                        </p:attrNameLst>
                                      </p:cBhvr>
                                      <p:tavLst>
                                        <p:tav tm="0">
                                          <p:val>
                                            <p:fltVal val="0"/>
                                          </p:val>
                                        </p:tav>
                                        <p:tav tm="100000">
                                          <p:val>
                                            <p:strVal val="#ppt_w"/>
                                          </p:val>
                                        </p:tav>
                                      </p:tavLst>
                                    </p:anim>
                                    <p:anim calcmode="lin" valueType="num">
                                      <p:cBhvr>
                                        <p:cTn id="21" dur="500" fill="hold"/>
                                        <p:tgtEl>
                                          <p:spTgt spid="23"/>
                                        </p:tgtEl>
                                        <p:attrNameLst>
                                          <p:attrName>ppt_h</p:attrName>
                                        </p:attrNameLst>
                                      </p:cBhvr>
                                      <p:tavLst>
                                        <p:tav tm="0">
                                          <p:val>
                                            <p:fltVal val="0"/>
                                          </p:val>
                                        </p:tav>
                                        <p:tav tm="100000">
                                          <p:val>
                                            <p:strVal val="#ppt_h"/>
                                          </p:val>
                                        </p:tav>
                                      </p:tavLst>
                                    </p:anim>
                                    <p:animEffect>
                                      <p:cBhvr>
                                        <p:cTn id="22" dur="500"/>
                                        <p:tgtEl>
                                          <p:spTgt spid="23"/>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24"/>
                                        </p:tgtEl>
                                        <p:attrNameLst>
                                          <p:attrName>style.visibility</p:attrName>
                                        </p:attrNameLst>
                                      </p:cBhvr>
                                      <p:to>
                                        <p:strVal val="visible"/>
                                      </p:to>
                                    </p:set>
                                    <p:anim calcmode="lin" valueType="num">
                                      <p:cBhvr>
                                        <p:cTn id="25" dur="500" fill="hold"/>
                                        <p:tgtEl>
                                          <p:spTgt spid="24"/>
                                        </p:tgtEl>
                                        <p:attrNameLst>
                                          <p:attrName>ppt_w</p:attrName>
                                        </p:attrNameLst>
                                      </p:cBhvr>
                                      <p:tavLst>
                                        <p:tav tm="0">
                                          <p:val>
                                            <p:fltVal val="0"/>
                                          </p:val>
                                        </p:tav>
                                        <p:tav tm="100000">
                                          <p:val>
                                            <p:strVal val="#ppt_w"/>
                                          </p:val>
                                        </p:tav>
                                      </p:tavLst>
                                    </p:anim>
                                    <p:anim calcmode="lin" valueType="num">
                                      <p:cBhvr>
                                        <p:cTn id="26" dur="500" fill="hold"/>
                                        <p:tgtEl>
                                          <p:spTgt spid="24"/>
                                        </p:tgtEl>
                                        <p:attrNameLst>
                                          <p:attrName>ppt_h</p:attrName>
                                        </p:attrNameLst>
                                      </p:cBhvr>
                                      <p:tavLst>
                                        <p:tav tm="0">
                                          <p:val>
                                            <p:fltVal val="0"/>
                                          </p:val>
                                        </p:tav>
                                        <p:tav tm="100000">
                                          <p:val>
                                            <p:strVal val="#ppt_h"/>
                                          </p:val>
                                        </p:tav>
                                      </p:tavLst>
                                    </p:anim>
                                    <p:animEffect>
                                      <p:cBhvr>
                                        <p:cTn id="27" dur="500"/>
                                        <p:tgtEl>
                                          <p:spTgt spid="24"/>
                                        </p:tgtEl>
                                      </p:cBhvr>
                                    </p:animEffect>
                                  </p:childTnLst>
                                </p:cTn>
                              </p:par>
                              <p:par>
                                <p:cTn id="28" presetID="8" presetClass="emph" presetSubtype="0" fill="hold" grpId="1" nodeType="withEffect">
                                  <p:stCondLst>
                                    <p:cond delay="750"/>
                                  </p:stCondLst>
                                  <p:childTnLst>
                                    <p:animRot by="21600000">
                                      <p:cBhvr>
                                        <p:cTn id="29" dur="4000" fill="hold"/>
                                        <p:tgtEl>
                                          <p:spTgt spid="23"/>
                                        </p:tgtEl>
                                        <p:attrNameLst>
                                          <p:attrName>r</p:attrName>
                                        </p:attrNameLst>
                                      </p:cBhvr>
                                    </p:animRot>
                                  </p:childTnLst>
                                </p:cTn>
                              </p:par>
                              <p:par>
                                <p:cTn id="30" presetID="8" presetClass="emph" presetSubtype="0" fill="hold" grpId="1" nodeType="withEffect">
                                  <p:stCondLst>
                                    <p:cond delay="500"/>
                                  </p:stCondLst>
                                  <p:childTnLst>
                                    <p:animRot by="-21600000">
                                      <p:cBhvr>
                                        <p:cTn id="31" dur="4000" fill="hold"/>
                                        <p:tgtEl>
                                          <p:spTgt spid="24"/>
                                        </p:tgtEl>
                                        <p:attrNameLst>
                                          <p:attrName>r</p:attrName>
                                        </p:attrNameLst>
                                      </p:cBhvr>
                                    </p:animRot>
                                  </p:childTnLst>
                                </p:cTn>
                              </p:par>
                              <p:par>
                                <p:cTn id="32" presetID="8" presetClass="emph" presetSubtype="0" fill="hold" grpId="1" nodeType="withEffect">
                                  <p:stCondLst>
                                    <p:cond delay="750"/>
                                  </p:stCondLst>
                                  <p:childTnLst>
                                    <p:animRot by="-21600000">
                                      <p:cBhvr>
                                        <p:cTn id="33" dur="4000" fill="hold"/>
                                        <p:tgtEl>
                                          <p:spTgt spid="22"/>
                                        </p:tgtEl>
                                        <p:attrNameLst>
                                          <p:attrName>r</p:attrName>
                                        </p:attrNameLst>
                                      </p:cBhvr>
                                    </p:animRot>
                                  </p:childTnLst>
                                </p:cTn>
                              </p:par>
                              <p:par>
                                <p:cTn id="34" presetID="8" presetClass="emph" presetSubtype="0" fill="hold" grpId="1" nodeType="withEffect">
                                  <p:stCondLst>
                                    <p:cond delay="750"/>
                                  </p:stCondLst>
                                  <p:childTnLst>
                                    <p:animRot by="21600000">
                                      <p:cBhvr>
                                        <p:cTn id="35" dur="4000" fill="hold"/>
                                        <p:tgtEl>
                                          <p:spTgt spid="25"/>
                                        </p:tgtEl>
                                        <p:attrNameLst>
                                          <p:attrName>r</p:attrName>
                                        </p:attrNameLst>
                                      </p:cBhvr>
                                    </p:animRot>
                                  </p:childTnLst>
                                </p:cTn>
                              </p:par>
                              <p:par>
                                <p:cTn id="36" presetID="2" presetClass="entr" presetSubtype="2" fill="hold" nodeType="withEffect">
                                  <p:stCondLst>
                                    <p:cond delay="0"/>
                                  </p:stCondLst>
                                  <p:childTnLst>
                                    <p:set>
                                      <p:cBhvr>
                                        <p:cTn id="37" dur="1" fill="hold">
                                          <p:stCondLst>
                                            <p:cond delay="0"/>
                                          </p:stCondLst>
                                        </p:cTn>
                                        <p:tgtEl>
                                          <p:spTgt spid="26"/>
                                        </p:tgtEl>
                                        <p:attrNameLst>
                                          <p:attrName>style.visibility</p:attrName>
                                        </p:attrNameLst>
                                      </p:cBhvr>
                                      <p:to>
                                        <p:strVal val="visible"/>
                                      </p:to>
                                    </p:set>
                                    <p:anim calcmode="lin" valueType="num">
                                      <p:cBhvr>
                                        <p:cTn id="38" dur="750" fill="hold"/>
                                        <p:tgtEl>
                                          <p:spTgt spid="26"/>
                                        </p:tgtEl>
                                        <p:attrNameLst>
                                          <p:attrName>ppt_x</p:attrName>
                                        </p:attrNameLst>
                                      </p:cBhvr>
                                      <p:tavLst>
                                        <p:tav tm="0">
                                          <p:val>
                                            <p:strVal val="1+#ppt_w/2"/>
                                          </p:val>
                                        </p:tav>
                                        <p:tav tm="100000">
                                          <p:val>
                                            <p:strVal val="#ppt_x"/>
                                          </p:val>
                                        </p:tav>
                                      </p:tavLst>
                                    </p:anim>
                                    <p:anim calcmode="lin" valueType="num">
                                      <p:cBhvr>
                                        <p:cTn id="39" dur="750" fill="hold"/>
                                        <p:tgtEl>
                                          <p:spTgt spid="26"/>
                                        </p:tgtEl>
                                        <p:attrNameLst>
                                          <p:attrName>ppt_y</p:attrName>
                                        </p:attrNameLst>
                                      </p:cBhvr>
                                      <p:tavLst>
                                        <p:tav tm="0">
                                          <p:val>
                                            <p:strVal val="#ppt_y"/>
                                          </p:val>
                                        </p:tav>
                                        <p:tav tm="100000">
                                          <p:val>
                                            <p:strVal val="#ppt_y"/>
                                          </p:val>
                                        </p:tav>
                                      </p:tavLst>
                                    </p:anim>
                                  </p:childTnLst>
                                </p:cTn>
                              </p:par>
                            </p:childTnLst>
                          </p:cTn>
                        </p:par>
                        <p:par>
                          <p:cTn id="40" fill="hold">
                            <p:stCondLst>
                              <p:cond delay="4750"/>
                            </p:stCondLst>
                            <p:childTnLst>
                              <p:par>
                                <p:cTn id="41" presetID="22" presetClass="entr" presetSubtype="1"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p:cBhvr>
                                        <p:cTn id="43" dur="750"/>
                                        <p:tgtEl>
                                          <p:spTgt spid="29"/>
                                        </p:tgtEl>
                                      </p:cBhvr>
                                    </p:animEffect>
                                  </p:childTnLst>
                                </p:cTn>
                              </p:par>
                              <p:par>
                                <p:cTn id="44" presetID="2" presetClass="entr" presetSubtype="2"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p:cTn id="46" dur="750" fill="hold"/>
                                        <p:tgtEl>
                                          <p:spTgt spid="30"/>
                                        </p:tgtEl>
                                        <p:attrNameLst>
                                          <p:attrName>ppt_x</p:attrName>
                                        </p:attrNameLst>
                                      </p:cBhvr>
                                      <p:tavLst>
                                        <p:tav tm="0">
                                          <p:val>
                                            <p:strVal val="1+#ppt_w/2"/>
                                          </p:val>
                                        </p:tav>
                                        <p:tav tm="100000">
                                          <p:val>
                                            <p:strVal val="#ppt_x"/>
                                          </p:val>
                                        </p:tav>
                                      </p:tavLst>
                                    </p:anim>
                                    <p:anim calcmode="lin" valueType="num">
                                      <p:cBhvr>
                                        <p:cTn id="47" dur="750" fill="hold"/>
                                        <p:tgtEl>
                                          <p:spTgt spid="30"/>
                                        </p:tgtEl>
                                        <p:attrNameLst>
                                          <p:attrName>ppt_y</p:attrName>
                                        </p:attrNameLst>
                                      </p:cBhvr>
                                      <p:tavLst>
                                        <p:tav tm="0">
                                          <p:val>
                                            <p:strVal val="#ppt_y"/>
                                          </p:val>
                                        </p:tav>
                                        <p:tav tm="100000">
                                          <p:val>
                                            <p:strVal val="#ppt_y"/>
                                          </p:val>
                                        </p:tav>
                                      </p:tavLst>
                                    </p:anim>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p:cBhvr>
                                        <p:cTn id="51" dur="500"/>
                                        <p:tgtEl>
                                          <p:spTgt spid="33"/>
                                        </p:tgtEl>
                                      </p:cBhvr>
                                    </p:animEffect>
                                  </p:childTnLst>
                                </p:cTn>
                              </p:par>
                              <p:par>
                                <p:cTn id="52" presetID="2" presetClass="entr" presetSubtype="2" fill="hold" nodeType="with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p:cTn id="54" dur="750" fill="hold"/>
                                        <p:tgtEl>
                                          <p:spTgt spid="34"/>
                                        </p:tgtEl>
                                        <p:attrNameLst>
                                          <p:attrName>ppt_x</p:attrName>
                                        </p:attrNameLst>
                                      </p:cBhvr>
                                      <p:tavLst>
                                        <p:tav tm="0">
                                          <p:val>
                                            <p:strVal val="1+#ppt_w/2"/>
                                          </p:val>
                                        </p:tav>
                                        <p:tav tm="100000">
                                          <p:val>
                                            <p:strVal val="#ppt_x"/>
                                          </p:val>
                                        </p:tav>
                                      </p:tavLst>
                                    </p:anim>
                                    <p:anim calcmode="lin" valueType="num">
                                      <p:cBhvr>
                                        <p:cTn id="55" dur="750" fill="hold"/>
                                        <p:tgtEl>
                                          <p:spTgt spid="34"/>
                                        </p:tgtEl>
                                        <p:attrNameLst>
                                          <p:attrName>ppt_y</p:attrName>
                                        </p:attrNameLst>
                                      </p:cBhvr>
                                      <p:tavLst>
                                        <p:tav tm="0">
                                          <p:val>
                                            <p:strVal val="#ppt_y"/>
                                          </p:val>
                                        </p:tav>
                                        <p:tav tm="100000">
                                          <p:val>
                                            <p:strVal val="#ppt_y"/>
                                          </p:val>
                                        </p:tav>
                                      </p:tavLst>
                                    </p:anim>
                                  </p:childTnLst>
                                </p:cTn>
                              </p:par>
                            </p:childTnLst>
                          </p:cTn>
                        </p:par>
                        <p:par>
                          <p:cTn id="56" fill="hold">
                            <p:stCondLst>
                              <p:cond delay="6250"/>
                            </p:stCondLst>
                            <p:childTnLst>
                              <p:par>
                                <p:cTn id="57" presetID="22" presetClass="entr" presetSubtype="1" fill="hold" grpId="0"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p:cBhvr>
                                        <p:cTn id="59" dur="7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4" grpId="0" animBg="1"/>
      <p:bldP spid="24" grpId="1" animBg="1"/>
      <p:bldP spid="25" grpId="0" animBg="1"/>
      <p:bldP spid="25" grpId="1" animBg="1"/>
      <p:bldP spid="29" grpId="0" bldLvl="0" autoUpdateAnimBg="0"/>
      <p:bldP spid="33" grpId="0" bldLvl="0" autoUpdateAnimBg="0"/>
      <p:bldP spid="37"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1.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0866"/>
          <a:stretch/>
        </p:blipFill>
        <p:spPr bwMode="auto">
          <a:xfrm>
            <a:off x="0" y="-1"/>
            <a:ext cx="12192000" cy="2004235"/>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18"/>
          <p:cNvSpPr txBox="1">
            <a:spLocks noChangeArrowheads="1"/>
          </p:cNvSpPr>
          <p:nvPr/>
        </p:nvSpPr>
        <p:spPr bwMode="gray">
          <a:xfrm>
            <a:off x="5297643" y="876284"/>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微软雅黑" panose="020B0503020204020204" pitchFamily="34" charset="-122"/>
                <a:ea typeface="微软雅黑" panose="020B0503020204020204" pitchFamily="34" charset="-122"/>
              </a:rPr>
              <a:t>标题内容</a:t>
            </a:r>
          </a:p>
        </p:txBody>
      </p:sp>
      <p:cxnSp>
        <p:nvCxnSpPr>
          <p:cNvPr id="4" name="直接连接符​​ 14"/>
          <p:cNvCxnSpPr>
            <a:cxnSpLocks/>
          </p:cNvCxnSpPr>
          <p:nvPr/>
        </p:nvCxnSpPr>
        <p:spPr>
          <a:xfrm>
            <a:off x="0"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14"/>
          <p:cNvCxnSpPr>
            <a:cxnSpLocks/>
          </p:cNvCxnSpPr>
          <p:nvPr/>
        </p:nvCxnSpPr>
        <p:spPr>
          <a:xfrm>
            <a:off x="7667636"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 name="Oval 11"/>
          <p:cNvSpPr>
            <a:spLocks noChangeArrowheads="1"/>
          </p:cNvSpPr>
          <p:nvPr/>
        </p:nvSpPr>
        <p:spPr bwMode="auto">
          <a:xfrm>
            <a:off x="2578920" y="3634243"/>
            <a:ext cx="1099708" cy="1099708"/>
          </a:xfrm>
          <a:prstGeom prst="ellipse">
            <a:avLst/>
          </a:prstGeom>
          <a:solidFill>
            <a:schemeClr val="bg1"/>
          </a:solidFill>
          <a:ln>
            <a:noFill/>
          </a:ln>
          <a:effectLst>
            <a:outerShdw blurRad="50800" dist="38100" dir="2700000" algn="tl" rotWithShape="0">
              <a:prstClr val="black">
                <a:alpha val="40000"/>
              </a:prstClr>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Oval 9"/>
          <p:cNvSpPr>
            <a:spLocks noChangeArrowheads="1"/>
          </p:cNvSpPr>
          <p:nvPr/>
        </p:nvSpPr>
        <p:spPr bwMode="auto">
          <a:xfrm>
            <a:off x="4111265" y="2266091"/>
            <a:ext cx="1100898" cy="1099708"/>
          </a:xfrm>
          <a:prstGeom prst="ellipse">
            <a:avLst/>
          </a:prstGeom>
          <a:solidFill>
            <a:schemeClr val="bg1"/>
          </a:solidFill>
          <a:ln>
            <a:noFill/>
          </a:ln>
          <a:effectLst>
            <a:outerShdw blurRad="50800" dist="38100" dir="2700000" algn="tl" rotWithShape="0">
              <a:prstClr val="black">
                <a:alpha val="40000"/>
              </a:prstClr>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Oval 11"/>
          <p:cNvSpPr>
            <a:spLocks noChangeArrowheads="1"/>
          </p:cNvSpPr>
          <p:nvPr/>
        </p:nvSpPr>
        <p:spPr bwMode="auto">
          <a:xfrm>
            <a:off x="5659661" y="3634243"/>
            <a:ext cx="1099708" cy="1099708"/>
          </a:xfrm>
          <a:prstGeom prst="ellipse">
            <a:avLst/>
          </a:prstGeom>
          <a:solidFill>
            <a:schemeClr val="bg1"/>
          </a:solidFill>
          <a:ln>
            <a:noFill/>
          </a:ln>
          <a:effectLst>
            <a:outerShdw blurRad="50800" dist="38100" dir="2700000" algn="tl" rotWithShape="0">
              <a:prstClr val="black">
                <a:alpha val="40000"/>
              </a:prstClr>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Oval 13"/>
          <p:cNvSpPr>
            <a:spLocks noChangeArrowheads="1"/>
          </p:cNvSpPr>
          <p:nvPr/>
        </p:nvSpPr>
        <p:spPr bwMode="auto">
          <a:xfrm>
            <a:off x="8738605" y="3634243"/>
            <a:ext cx="1099708" cy="1099708"/>
          </a:xfrm>
          <a:prstGeom prst="ellipse">
            <a:avLst/>
          </a:prstGeom>
          <a:solidFill>
            <a:schemeClr val="bg1"/>
          </a:solidFill>
          <a:ln>
            <a:noFill/>
          </a:ln>
          <a:effectLst>
            <a:outerShdw blurRad="50800" dist="38100" dir="2700000" algn="tl" rotWithShape="0">
              <a:prstClr val="black">
                <a:alpha val="40000"/>
              </a:prstClr>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Line 14"/>
          <p:cNvSpPr>
            <a:spLocks noChangeShapeType="1"/>
          </p:cNvSpPr>
          <p:nvPr/>
        </p:nvSpPr>
        <p:spPr bwMode="auto">
          <a:xfrm>
            <a:off x="3200792" y="3494330"/>
            <a:ext cx="1379395" cy="0"/>
          </a:xfrm>
          <a:prstGeom prst="line">
            <a:avLst/>
          </a:prstGeom>
          <a:noFill/>
          <a:ln w="12700" cmpd="sng">
            <a:solidFill>
              <a:schemeClr val="bg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1" name="Oval 15"/>
          <p:cNvSpPr>
            <a:spLocks noChangeArrowheads="1"/>
          </p:cNvSpPr>
          <p:nvPr/>
        </p:nvSpPr>
        <p:spPr bwMode="auto">
          <a:xfrm>
            <a:off x="3041309" y="3420540"/>
            <a:ext cx="157101" cy="157101"/>
          </a:xfrm>
          <a:prstGeom prst="ellipse">
            <a:avLst/>
          </a:prstGeom>
          <a:solidFill>
            <a:schemeClr val="bg1"/>
          </a:solidFill>
          <a:ln w="10" cmpd="sng">
            <a:solidFill>
              <a:schemeClr val="bg1"/>
            </a:solidFill>
            <a:round/>
            <a:headEnd/>
            <a:tailEnd/>
          </a:ln>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Oval 16"/>
          <p:cNvSpPr>
            <a:spLocks noChangeArrowheads="1"/>
          </p:cNvSpPr>
          <p:nvPr/>
        </p:nvSpPr>
        <p:spPr bwMode="auto">
          <a:xfrm>
            <a:off x="3075826" y="3455057"/>
            <a:ext cx="88072" cy="88072"/>
          </a:xfrm>
          <a:prstGeom prst="ellipse">
            <a:avLst/>
          </a:prstGeom>
          <a:solidFill>
            <a:schemeClr val="bg1"/>
          </a:solidFill>
          <a:ln>
            <a:solidFill>
              <a:schemeClr val="bg1"/>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p>
        </p:txBody>
      </p:sp>
      <p:sp>
        <p:nvSpPr>
          <p:cNvPr id="13" name="Oval 17"/>
          <p:cNvSpPr>
            <a:spLocks noChangeArrowheads="1"/>
          </p:cNvSpPr>
          <p:nvPr/>
        </p:nvSpPr>
        <p:spPr bwMode="auto">
          <a:xfrm>
            <a:off x="4586139" y="3420540"/>
            <a:ext cx="155911" cy="157101"/>
          </a:xfrm>
          <a:prstGeom prst="ellipse">
            <a:avLst/>
          </a:prstGeom>
          <a:solidFill>
            <a:schemeClr val="bg1"/>
          </a:solidFill>
          <a:ln w="10" cmpd="sng">
            <a:solidFill>
              <a:schemeClr val="bg1"/>
            </a:solidFill>
            <a:round/>
            <a:headEnd/>
            <a:tailEnd/>
          </a:ln>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Oval 18"/>
          <p:cNvSpPr>
            <a:spLocks noChangeArrowheads="1"/>
          </p:cNvSpPr>
          <p:nvPr/>
        </p:nvSpPr>
        <p:spPr bwMode="auto">
          <a:xfrm>
            <a:off x="4620654" y="3455057"/>
            <a:ext cx="88072" cy="88072"/>
          </a:xfrm>
          <a:prstGeom prst="ellipse">
            <a:avLst/>
          </a:prstGeom>
          <a:solidFill>
            <a:schemeClr val="bg1"/>
          </a:solidFill>
          <a:ln>
            <a:solidFill>
              <a:schemeClr val="bg1"/>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Line 19"/>
          <p:cNvSpPr>
            <a:spLocks noChangeShapeType="1"/>
          </p:cNvSpPr>
          <p:nvPr/>
        </p:nvSpPr>
        <p:spPr bwMode="auto">
          <a:xfrm>
            <a:off x="4739670" y="3494330"/>
            <a:ext cx="1379396" cy="0"/>
          </a:xfrm>
          <a:prstGeom prst="line">
            <a:avLst/>
          </a:prstGeom>
          <a:noFill/>
          <a:ln w="12700" cmpd="sng">
            <a:solidFill>
              <a:schemeClr val="bg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6" name="Oval 20"/>
          <p:cNvSpPr>
            <a:spLocks noChangeArrowheads="1"/>
          </p:cNvSpPr>
          <p:nvPr/>
        </p:nvSpPr>
        <p:spPr bwMode="auto">
          <a:xfrm>
            <a:off x="6119065" y="3420540"/>
            <a:ext cx="155911" cy="157101"/>
          </a:xfrm>
          <a:prstGeom prst="ellipse">
            <a:avLst/>
          </a:prstGeom>
          <a:solidFill>
            <a:schemeClr val="bg1"/>
          </a:solidFill>
          <a:ln w="10" cmpd="sng">
            <a:solidFill>
              <a:schemeClr val="bg1"/>
            </a:solidFill>
            <a:round/>
            <a:headEnd/>
            <a:tailEnd/>
          </a:ln>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Oval 21"/>
          <p:cNvSpPr>
            <a:spLocks noChangeArrowheads="1"/>
          </p:cNvSpPr>
          <p:nvPr/>
        </p:nvSpPr>
        <p:spPr bwMode="auto">
          <a:xfrm>
            <a:off x="6153578" y="3455057"/>
            <a:ext cx="86882" cy="88072"/>
          </a:xfrm>
          <a:prstGeom prst="ellipse">
            <a:avLst/>
          </a:prstGeom>
          <a:solidFill>
            <a:schemeClr val="bg1"/>
          </a:solidFill>
          <a:ln>
            <a:solidFill>
              <a:schemeClr val="bg1"/>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Line 22"/>
          <p:cNvSpPr>
            <a:spLocks noChangeShapeType="1"/>
          </p:cNvSpPr>
          <p:nvPr/>
        </p:nvSpPr>
        <p:spPr bwMode="auto">
          <a:xfrm>
            <a:off x="6273784" y="3494330"/>
            <a:ext cx="1379395" cy="0"/>
          </a:xfrm>
          <a:prstGeom prst="line">
            <a:avLst/>
          </a:prstGeom>
          <a:noFill/>
          <a:ln w="12700" cmpd="sng">
            <a:solidFill>
              <a:schemeClr val="bg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9" name="Oval 23"/>
          <p:cNvSpPr>
            <a:spLocks noChangeArrowheads="1"/>
          </p:cNvSpPr>
          <p:nvPr/>
        </p:nvSpPr>
        <p:spPr bwMode="auto">
          <a:xfrm>
            <a:off x="7653182" y="3420540"/>
            <a:ext cx="155911" cy="157101"/>
          </a:xfrm>
          <a:prstGeom prst="ellipse">
            <a:avLst/>
          </a:prstGeom>
          <a:solidFill>
            <a:schemeClr val="bg1"/>
          </a:solidFill>
          <a:ln w="10" cmpd="sng">
            <a:solidFill>
              <a:schemeClr val="bg1"/>
            </a:solidFill>
            <a:round/>
            <a:headEnd/>
            <a:tailEnd/>
          </a:ln>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 name="Oval 24"/>
          <p:cNvSpPr>
            <a:spLocks noChangeArrowheads="1"/>
          </p:cNvSpPr>
          <p:nvPr/>
        </p:nvSpPr>
        <p:spPr bwMode="auto">
          <a:xfrm>
            <a:off x="7687697" y="3455057"/>
            <a:ext cx="86881" cy="88072"/>
          </a:xfrm>
          <a:prstGeom prst="ellipse">
            <a:avLst/>
          </a:prstGeom>
          <a:solidFill>
            <a:schemeClr val="bg1"/>
          </a:solidFill>
          <a:ln>
            <a:solidFill>
              <a:schemeClr val="bg1"/>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 name="Line 25"/>
          <p:cNvSpPr>
            <a:spLocks noChangeShapeType="1"/>
          </p:cNvSpPr>
          <p:nvPr/>
        </p:nvSpPr>
        <p:spPr bwMode="auto">
          <a:xfrm>
            <a:off x="7813851" y="3494330"/>
            <a:ext cx="1379395" cy="0"/>
          </a:xfrm>
          <a:prstGeom prst="line">
            <a:avLst/>
          </a:prstGeom>
          <a:noFill/>
          <a:ln w="12700" cmpd="sng">
            <a:solidFill>
              <a:schemeClr val="bg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22" name="Oval 26"/>
          <p:cNvSpPr>
            <a:spLocks noChangeArrowheads="1"/>
          </p:cNvSpPr>
          <p:nvPr/>
        </p:nvSpPr>
        <p:spPr bwMode="auto">
          <a:xfrm>
            <a:off x="9193249" y="3420540"/>
            <a:ext cx="155911" cy="157101"/>
          </a:xfrm>
          <a:prstGeom prst="ellipse">
            <a:avLst/>
          </a:prstGeom>
          <a:solidFill>
            <a:schemeClr val="bg1"/>
          </a:solidFill>
          <a:ln w="10" cmpd="sng">
            <a:solidFill>
              <a:schemeClr val="bg1"/>
            </a:solidFill>
            <a:round/>
            <a:headEnd/>
            <a:tailEnd/>
          </a:ln>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Oval 27"/>
          <p:cNvSpPr>
            <a:spLocks noChangeArrowheads="1"/>
          </p:cNvSpPr>
          <p:nvPr/>
        </p:nvSpPr>
        <p:spPr bwMode="auto">
          <a:xfrm>
            <a:off x="9227764" y="3455057"/>
            <a:ext cx="86881" cy="88072"/>
          </a:xfrm>
          <a:prstGeom prst="ellipse">
            <a:avLst/>
          </a:prstGeom>
          <a:solidFill>
            <a:schemeClr val="bg1"/>
          </a:solidFill>
          <a:ln>
            <a:solidFill>
              <a:schemeClr val="bg1"/>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Oval 29"/>
          <p:cNvSpPr>
            <a:spLocks noChangeArrowheads="1"/>
          </p:cNvSpPr>
          <p:nvPr/>
        </p:nvSpPr>
        <p:spPr bwMode="auto">
          <a:xfrm>
            <a:off x="7169974" y="2266091"/>
            <a:ext cx="1099708" cy="1099708"/>
          </a:xfrm>
          <a:prstGeom prst="ellipse">
            <a:avLst/>
          </a:prstGeom>
          <a:solidFill>
            <a:schemeClr val="bg1"/>
          </a:solidFill>
          <a:ln>
            <a:noFill/>
          </a:ln>
          <a:effectLst>
            <a:outerShdw blurRad="50800" dist="38100" dir="2700000" algn="tl" rotWithShape="0">
              <a:prstClr val="black">
                <a:alpha val="40000"/>
              </a:prstClr>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Line 14"/>
          <p:cNvSpPr>
            <a:spLocks noChangeShapeType="1"/>
          </p:cNvSpPr>
          <p:nvPr/>
        </p:nvSpPr>
        <p:spPr bwMode="auto">
          <a:xfrm>
            <a:off x="2151069" y="3494330"/>
            <a:ext cx="879528" cy="0"/>
          </a:xfrm>
          <a:prstGeom prst="line">
            <a:avLst/>
          </a:prstGeom>
          <a:noFill/>
          <a:ln w="12700" cmpd="sng">
            <a:solidFill>
              <a:schemeClr val="bg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26" name="Line 14"/>
          <p:cNvSpPr>
            <a:spLocks noChangeShapeType="1"/>
          </p:cNvSpPr>
          <p:nvPr/>
        </p:nvSpPr>
        <p:spPr bwMode="auto">
          <a:xfrm>
            <a:off x="9349160" y="3494330"/>
            <a:ext cx="880718" cy="0"/>
          </a:xfrm>
          <a:prstGeom prst="line">
            <a:avLst/>
          </a:prstGeom>
          <a:noFill/>
          <a:ln w="12700" cmpd="sng">
            <a:solidFill>
              <a:schemeClr val="bg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27" name="TextBox 30"/>
          <p:cNvSpPr txBox="1">
            <a:spLocks noChangeArrowheads="1"/>
          </p:cNvSpPr>
          <p:nvPr/>
        </p:nvSpPr>
        <p:spPr bwMode="auto">
          <a:xfrm>
            <a:off x="2562865" y="4022236"/>
            <a:ext cx="1113990"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dirty="0">
                <a:solidFill>
                  <a:srgbClr val="395E9D"/>
                </a:solidFill>
                <a:latin typeface="微软雅黑" panose="020B0503020204020204" pitchFamily="34" charset="-122"/>
                <a:ea typeface="微软雅黑" panose="020B0503020204020204" pitchFamily="34" charset="-122"/>
              </a:rPr>
              <a:t>添加文本</a:t>
            </a:r>
          </a:p>
        </p:txBody>
      </p:sp>
      <p:sp>
        <p:nvSpPr>
          <p:cNvPr id="28" name="TextBox 31"/>
          <p:cNvSpPr txBox="1">
            <a:spLocks noChangeArrowheads="1"/>
          </p:cNvSpPr>
          <p:nvPr/>
        </p:nvSpPr>
        <p:spPr bwMode="auto">
          <a:xfrm>
            <a:off x="5653713" y="4022236"/>
            <a:ext cx="1112800"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dirty="0">
                <a:solidFill>
                  <a:srgbClr val="395E9D"/>
                </a:solidFill>
                <a:latin typeface="微软雅黑" panose="020B0503020204020204" pitchFamily="34" charset="-122"/>
                <a:ea typeface="微软雅黑" panose="020B0503020204020204" pitchFamily="34" charset="-122"/>
              </a:rPr>
              <a:t>添加文本</a:t>
            </a:r>
          </a:p>
        </p:txBody>
      </p:sp>
      <p:sp>
        <p:nvSpPr>
          <p:cNvPr id="29" name="TextBox 32"/>
          <p:cNvSpPr txBox="1">
            <a:spLocks noChangeArrowheads="1"/>
          </p:cNvSpPr>
          <p:nvPr/>
        </p:nvSpPr>
        <p:spPr bwMode="auto">
          <a:xfrm>
            <a:off x="8743368" y="4022236"/>
            <a:ext cx="1112800"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dirty="0">
                <a:solidFill>
                  <a:srgbClr val="395E9D"/>
                </a:solidFill>
                <a:latin typeface="微软雅黑" panose="020B0503020204020204" pitchFamily="34" charset="-122"/>
                <a:ea typeface="微软雅黑" panose="020B0503020204020204" pitchFamily="34" charset="-122"/>
              </a:rPr>
              <a:t>添加文本</a:t>
            </a:r>
          </a:p>
        </p:txBody>
      </p:sp>
      <p:sp>
        <p:nvSpPr>
          <p:cNvPr id="30" name="TextBox 33"/>
          <p:cNvSpPr txBox="1">
            <a:spLocks noChangeArrowheads="1"/>
          </p:cNvSpPr>
          <p:nvPr/>
        </p:nvSpPr>
        <p:spPr bwMode="auto">
          <a:xfrm>
            <a:off x="7167596" y="2665986"/>
            <a:ext cx="1112800"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a:solidFill>
                  <a:srgbClr val="395E9D"/>
                </a:solidFill>
                <a:latin typeface="微软雅黑" panose="020B0503020204020204" pitchFamily="34" charset="-122"/>
                <a:ea typeface="微软雅黑" panose="020B0503020204020204" pitchFamily="34" charset="-122"/>
              </a:rPr>
              <a:t>添加文本</a:t>
            </a:r>
          </a:p>
        </p:txBody>
      </p:sp>
      <p:sp>
        <p:nvSpPr>
          <p:cNvPr id="31" name="TextBox 34"/>
          <p:cNvSpPr txBox="1">
            <a:spLocks noChangeArrowheads="1"/>
          </p:cNvSpPr>
          <p:nvPr/>
        </p:nvSpPr>
        <p:spPr bwMode="auto">
          <a:xfrm>
            <a:off x="4108885" y="2665986"/>
            <a:ext cx="1112800"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dirty="0">
                <a:solidFill>
                  <a:srgbClr val="395E9D"/>
                </a:solidFill>
                <a:latin typeface="微软雅黑" panose="020B0503020204020204" pitchFamily="34" charset="-122"/>
                <a:ea typeface="微软雅黑" panose="020B0503020204020204" pitchFamily="34" charset="-122"/>
              </a:rPr>
              <a:t>添加文本</a:t>
            </a:r>
          </a:p>
        </p:txBody>
      </p:sp>
      <p:sp>
        <p:nvSpPr>
          <p:cNvPr id="32" name="TextBox 35"/>
          <p:cNvSpPr txBox="1">
            <a:spLocks noChangeArrowheads="1"/>
          </p:cNvSpPr>
          <p:nvPr/>
        </p:nvSpPr>
        <p:spPr bwMode="auto">
          <a:xfrm>
            <a:off x="2562865" y="3081345"/>
            <a:ext cx="1113990"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499" dirty="0">
                <a:solidFill>
                  <a:schemeClr val="bg1"/>
                </a:solidFill>
                <a:latin typeface="微软雅黑" panose="020B0503020204020204" pitchFamily="34" charset="-122"/>
                <a:ea typeface="微软雅黑" panose="020B0503020204020204" pitchFamily="34" charset="-122"/>
              </a:rPr>
              <a:t>2012</a:t>
            </a:r>
            <a:r>
              <a:rPr lang="zh-CN" altLang="en-US" sz="1499" dirty="0">
                <a:solidFill>
                  <a:schemeClr val="bg1"/>
                </a:solidFill>
                <a:latin typeface="微软雅黑" panose="020B0503020204020204" pitchFamily="34" charset="-122"/>
                <a:ea typeface="微软雅黑" panose="020B0503020204020204" pitchFamily="34" charset="-122"/>
              </a:rPr>
              <a:t>年</a:t>
            </a:r>
          </a:p>
        </p:txBody>
      </p:sp>
      <p:sp>
        <p:nvSpPr>
          <p:cNvPr id="33" name="TextBox 36"/>
          <p:cNvSpPr txBox="1">
            <a:spLocks noChangeArrowheads="1"/>
          </p:cNvSpPr>
          <p:nvPr/>
        </p:nvSpPr>
        <p:spPr bwMode="auto">
          <a:xfrm>
            <a:off x="4098172" y="3653813"/>
            <a:ext cx="1112799"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499" dirty="0">
                <a:solidFill>
                  <a:schemeClr val="bg1"/>
                </a:solidFill>
                <a:latin typeface="微软雅黑" panose="020B0503020204020204" pitchFamily="34" charset="-122"/>
                <a:ea typeface="微软雅黑" panose="020B0503020204020204" pitchFamily="34" charset="-122"/>
              </a:rPr>
              <a:t>2013</a:t>
            </a:r>
            <a:r>
              <a:rPr lang="zh-CN" altLang="en-US" sz="1499" dirty="0">
                <a:solidFill>
                  <a:schemeClr val="bg1"/>
                </a:solidFill>
                <a:latin typeface="微软雅黑" panose="020B0503020204020204" pitchFamily="34" charset="-122"/>
                <a:ea typeface="微软雅黑" panose="020B0503020204020204" pitchFamily="34" charset="-122"/>
              </a:rPr>
              <a:t>年</a:t>
            </a:r>
          </a:p>
        </p:txBody>
      </p:sp>
      <p:sp>
        <p:nvSpPr>
          <p:cNvPr id="34" name="TextBox 37"/>
          <p:cNvSpPr txBox="1">
            <a:spLocks noChangeArrowheads="1"/>
          </p:cNvSpPr>
          <p:nvPr/>
        </p:nvSpPr>
        <p:spPr bwMode="auto">
          <a:xfrm>
            <a:off x="5642999" y="3081345"/>
            <a:ext cx="1112799"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499" dirty="0">
                <a:solidFill>
                  <a:schemeClr val="bg1"/>
                </a:solidFill>
                <a:latin typeface="微软雅黑" panose="020B0503020204020204" pitchFamily="34" charset="-122"/>
                <a:ea typeface="微软雅黑" panose="020B0503020204020204" pitchFamily="34" charset="-122"/>
              </a:rPr>
              <a:t>2014</a:t>
            </a:r>
            <a:r>
              <a:rPr lang="zh-CN" altLang="en-US" sz="1499" dirty="0">
                <a:solidFill>
                  <a:schemeClr val="bg1"/>
                </a:solidFill>
                <a:latin typeface="微软雅黑" panose="020B0503020204020204" pitchFamily="34" charset="-122"/>
                <a:ea typeface="微软雅黑" panose="020B0503020204020204" pitchFamily="34" charset="-122"/>
              </a:rPr>
              <a:t>年</a:t>
            </a:r>
          </a:p>
        </p:txBody>
      </p:sp>
      <p:sp>
        <p:nvSpPr>
          <p:cNvPr id="35" name="TextBox 38"/>
          <p:cNvSpPr txBox="1">
            <a:spLocks noChangeArrowheads="1"/>
          </p:cNvSpPr>
          <p:nvPr/>
        </p:nvSpPr>
        <p:spPr bwMode="auto">
          <a:xfrm>
            <a:off x="7239006" y="3653813"/>
            <a:ext cx="1112800"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499" dirty="0">
                <a:solidFill>
                  <a:schemeClr val="bg1"/>
                </a:solidFill>
                <a:latin typeface="微软雅黑" panose="020B0503020204020204" pitchFamily="34" charset="-122"/>
                <a:ea typeface="微软雅黑" panose="020B0503020204020204" pitchFamily="34" charset="-122"/>
              </a:rPr>
              <a:t>2015</a:t>
            </a:r>
            <a:r>
              <a:rPr lang="zh-CN" altLang="en-US" sz="1499" dirty="0">
                <a:solidFill>
                  <a:schemeClr val="bg1"/>
                </a:solidFill>
                <a:latin typeface="微软雅黑" panose="020B0503020204020204" pitchFamily="34" charset="-122"/>
                <a:ea typeface="微软雅黑" panose="020B0503020204020204" pitchFamily="34" charset="-122"/>
              </a:rPr>
              <a:t>年</a:t>
            </a:r>
          </a:p>
        </p:txBody>
      </p:sp>
      <p:sp>
        <p:nvSpPr>
          <p:cNvPr id="36" name="TextBox 39"/>
          <p:cNvSpPr txBox="1">
            <a:spLocks noChangeArrowheads="1"/>
          </p:cNvSpPr>
          <p:nvPr/>
        </p:nvSpPr>
        <p:spPr bwMode="auto">
          <a:xfrm>
            <a:off x="8692190" y="3081345"/>
            <a:ext cx="1112799"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499" dirty="0">
                <a:solidFill>
                  <a:schemeClr val="bg1"/>
                </a:solidFill>
                <a:latin typeface="微软雅黑" panose="020B0503020204020204" pitchFamily="34" charset="-122"/>
                <a:ea typeface="微软雅黑" panose="020B0503020204020204" pitchFamily="34" charset="-122"/>
              </a:rPr>
              <a:t>2016</a:t>
            </a:r>
            <a:r>
              <a:rPr lang="zh-CN" altLang="en-US" sz="1499" dirty="0">
                <a:solidFill>
                  <a:schemeClr val="bg1"/>
                </a:solidFill>
                <a:latin typeface="微软雅黑" panose="020B0503020204020204" pitchFamily="34" charset="-122"/>
                <a:ea typeface="微软雅黑" panose="020B0503020204020204" pitchFamily="34" charset="-122"/>
              </a:rPr>
              <a:t>年</a:t>
            </a:r>
          </a:p>
        </p:txBody>
      </p:sp>
    </p:spTree>
    <p:custDataLst>
      <p:tags r:id="rId1"/>
    </p:custDataLst>
    <p:extLst>
      <p:ext uri="{BB962C8B-B14F-4D97-AF65-F5344CB8AC3E}">
        <p14:creationId xmlns:p14="http://schemas.microsoft.com/office/powerpoint/2010/main" val="62922096"/>
      </p:ext>
    </p:extLst>
  </p:cSld>
  <p:clrMapOvr>
    <a:masterClrMapping/>
  </p:clrMapOvr>
  <mc:AlternateContent xmlns:mc="http://schemas.openxmlformats.org/markup-compatibility/2006">
    <mc:Choice xmlns:p14="http://schemas.microsoft.com/office/powerpoint/2010/main" Requires="p14">
      <p:transition spd="slow" p14:dur="2000" advTm="8673"/>
    </mc:Choice>
    <mc:Fallback>
      <p:transition spd="slow" advTm="8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500"/>
                            </p:stCondLst>
                            <p:childTnLst>
                              <p:par>
                                <p:cTn id="24" presetID="47" presetClass="entr" presetSubtype="0" fill="hold" grpId="0" nodeType="after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anim calcmode="lin" valueType="num">
                                      <p:cBhvr>
                                        <p:cTn id="27" dur="500" fill="hold"/>
                                        <p:tgtEl>
                                          <p:spTgt spid="32"/>
                                        </p:tgtEl>
                                        <p:attrNameLst>
                                          <p:attrName>ppt_x</p:attrName>
                                        </p:attrNameLst>
                                      </p:cBhvr>
                                      <p:tavLst>
                                        <p:tav tm="0">
                                          <p:val>
                                            <p:strVal val="#ppt_x"/>
                                          </p:val>
                                        </p:tav>
                                        <p:tav tm="100000">
                                          <p:val>
                                            <p:strVal val="#ppt_x"/>
                                          </p:val>
                                        </p:tav>
                                      </p:tavLst>
                                    </p:anim>
                                    <p:anim calcmode="lin" valueType="num">
                                      <p:cBhvr>
                                        <p:cTn id="28" dur="500" fill="hold"/>
                                        <p:tgtEl>
                                          <p:spTgt spid="32"/>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anim calcmode="lin" valueType="num">
                                      <p:cBhvr>
                                        <p:cTn id="32" dur="500" fill="hold"/>
                                        <p:tgtEl>
                                          <p:spTgt spid="27"/>
                                        </p:tgtEl>
                                        <p:attrNameLst>
                                          <p:attrName>ppt_x</p:attrName>
                                        </p:attrNameLst>
                                      </p:cBhvr>
                                      <p:tavLst>
                                        <p:tav tm="0">
                                          <p:val>
                                            <p:strVal val="#ppt_x"/>
                                          </p:val>
                                        </p:tav>
                                        <p:tav tm="100000">
                                          <p:val>
                                            <p:strVal val="#ppt_x"/>
                                          </p:val>
                                        </p:tav>
                                      </p:tavLst>
                                    </p:anim>
                                    <p:anim calcmode="lin" valueType="num">
                                      <p:cBhvr>
                                        <p:cTn id="33" dur="500" fill="hold"/>
                                        <p:tgtEl>
                                          <p:spTgt spid="27"/>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p:cTn id="46" dur="500" fill="hold"/>
                                        <p:tgtEl>
                                          <p:spTgt spid="14"/>
                                        </p:tgtEl>
                                        <p:attrNameLst>
                                          <p:attrName>ppt_w</p:attrName>
                                        </p:attrNameLst>
                                      </p:cBhvr>
                                      <p:tavLst>
                                        <p:tav tm="0">
                                          <p:val>
                                            <p:fltVal val="0"/>
                                          </p:val>
                                        </p:tav>
                                        <p:tav tm="100000">
                                          <p:val>
                                            <p:strVal val="#ppt_w"/>
                                          </p:val>
                                        </p:tav>
                                      </p:tavLst>
                                    </p:anim>
                                    <p:anim calcmode="lin" valueType="num">
                                      <p:cBhvr>
                                        <p:cTn id="47" dur="500" fill="hold"/>
                                        <p:tgtEl>
                                          <p:spTgt spid="14"/>
                                        </p:tgtEl>
                                        <p:attrNameLst>
                                          <p:attrName>ppt_h</p:attrName>
                                        </p:attrNameLst>
                                      </p:cBhvr>
                                      <p:tavLst>
                                        <p:tav tm="0">
                                          <p:val>
                                            <p:fltVal val="0"/>
                                          </p:val>
                                        </p:tav>
                                        <p:tav tm="100000">
                                          <p:val>
                                            <p:strVal val="#ppt_h"/>
                                          </p:val>
                                        </p:tav>
                                      </p:tavLst>
                                    </p:anim>
                                    <p:animEffect transition="in" filter="fade">
                                      <p:cBhvr>
                                        <p:cTn id="48" dur="500"/>
                                        <p:tgtEl>
                                          <p:spTgt spid="14"/>
                                        </p:tgtEl>
                                      </p:cBhvr>
                                    </p:animEffect>
                                  </p:childTnLst>
                                </p:cTn>
                              </p:par>
                              <p:par>
                                <p:cTn id="49" presetID="47" presetClass="entr" presetSubtype="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anim calcmode="lin" valueType="num">
                                      <p:cBhvr>
                                        <p:cTn id="52" dur="500" fill="hold"/>
                                        <p:tgtEl>
                                          <p:spTgt spid="7"/>
                                        </p:tgtEl>
                                        <p:attrNameLst>
                                          <p:attrName>ppt_x</p:attrName>
                                        </p:attrNameLst>
                                      </p:cBhvr>
                                      <p:tavLst>
                                        <p:tav tm="0">
                                          <p:val>
                                            <p:strVal val="#ppt_x"/>
                                          </p:val>
                                        </p:tav>
                                        <p:tav tm="100000">
                                          <p:val>
                                            <p:strVal val="#ppt_x"/>
                                          </p:val>
                                        </p:tav>
                                      </p:tavLst>
                                    </p:anim>
                                    <p:anim calcmode="lin" valueType="num">
                                      <p:cBhvr>
                                        <p:cTn id="53" dur="500" fill="hold"/>
                                        <p:tgtEl>
                                          <p:spTgt spid="7"/>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anim calcmode="lin" valueType="num">
                                      <p:cBhvr>
                                        <p:cTn id="57" dur="500" fill="hold"/>
                                        <p:tgtEl>
                                          <p:spTgt spid="31"/>
                                        </p:tgtEl>
                                        <p:attrNameLst>
                                          <p:attrName>ppt_x</p:attrName>
                                        </p:attrNameLst>
                                      </p:cBhvr>
                                      <p:tavLst>
                                        <p:tav tm="0">
                                          <p:val>
                                            <p:strVal val="#ppt_x"/>
                                          </p:val>
                                        </p:tav>
                                        <p:tav tm="100000">
                                          <p:val>
                                            <p:strVal val="#ppt_x"/>
                                          </p:val>
                                        </p:tav>
                                      </p:tavLst>
                                    </p:anim>
                                    <p:anim calcmode="lin" valueType="num">
                                      <p:cBhvr>
                                        <p:cTn id="58" dur="500" fill="hold"/>
                                        <p:tgtEl>
                                          <p:spTgt spid="31"/>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anim calcmode="lin" valueType="num">
                                      <p:cBhvr>
                                        <p:cTn id="62" dur="500" fill="hold"/>
                                        <p:tgtEl>
                                          <p:spTgt spid="33"/>
                                        </p:tgtEl>
                                        <p:attrNameLst>
                                          <p:attrName>ppt_x</p:attrName>
                                        </p:attrNameLst>
                                      </p:cBhvr>
                                      <p:tavLst>
                                        <p:tav tm="0">
                                          <p:val>
                                            <p:strVal val="#ppt_x"/>
                                          </p:val>
                                        </p:tav>
                                        <p:tav tm="100000">
                                          <p:val>
                                            <p:strVal val="#ppt_x"/>
                                          </p:val>
                                        </p:tav>
                                      </p:tavLst>
                                    </p:anim>
                                    <p:anim calcmode="lin" valueType="num">
                                      <p:cBhvr>
                                        <p:cTn id="63" dur="500" fill="hold"/>
                                        <p:tgtEl>
                                          <p:spTgt spid="33"/>
                                        </p:tgtEl>
                                        <p:attrNameLst>
                                          <p:attrName>ppt_y</p:attrName>
                                        </p:attrNameLst>
                                      </p:cBhvr>
                                      <p:tavLst>
                                        <p:tav tm="0">
                                          <p:val>
                                            <p:strVal val="#ppt_y+.1"/>
                                          </p:val>
                                        </p:tav>
                                        <p:tav tm="100000">
                                          <p:val>
                                            <p:strVal val="#ppt_y"/>
                                          </p:val>
                                        </p:tav>
                                      </p:tavLst>
                                    </p:anim>
                                  </p:childTnLst>
                                </p:cTn>
                              </p:par>
                            </p:childTnLst>
                          </p:cTn>
                        </p:par>
                        <p:par>
                          <p:cTn id="64" fill="hold">
                            <p:stCondLst>
                              <p:cond delay="3000"/>
                            </p:stCondLst>
                            <p:childTnLst>
                              <p:par>
                                <p:cTn id="65" presetID="22" presetClass="entr" presetSubtype="8" fill="hold" grpId="0" nodeType="after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left)">
                                      <p:cBhvr>
                                        <p:cTn id="67" dur="500"/>
                                        <p:tgtEl>
                                          <p:spTgt spid="15"/>
                                        </p:tgtEl>
                                      </p:cBhvr>
                                    </p:animEffect>
                                  </p:childTnLst>
                                </p:cTn>
                              </p:par>
                            </p:childTnLst>
                          </p:cTn>
                        </p:par>
                        <p:par>
                          <p:cTn id="68" fill="hold">
                            <p:stCondLst>
                              <p:cond delay="3500"/>
                            </p:stCondLst>
                            <p:childTnLst>
                              <p:par>
                                <p:cTn id="69" presetID="10" presetClass="entr" presetSubtype="0" fill="hold" grpId="0"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p:cTn id="71" dur="500" fill="hold"/>
                                        <p:tgtEl>
                                          <p:spTgt spid="16"/>
                                        </p:tgtEl>
                                        <p:attrNameLst>
                                          <p:attrName>ppt_w</p:attrName>
                                        </p:attrNameLst>
                                      </p:cBhvr>
                                      <p:tavLst>
                                        <p:tav tm="0">
                                          <p:val>
                                            <p:fltVal val="0"/>
                                          </p:val>
                                        </p:tav>
                                        <p:tav tm="100000">
                                          <p:val>
                                            <p:strVal val="#ppt_w"/>
                                          </p:val>
                                        </p:tav>
                                      </p:tavLst>
                                    </p:anim>
                                    <p:anim calcmode="lin" valueType="num">
                                      <p:cBhvr>
                                        <p:cTn id="72" dur="500" fill="hold"/>
                                        <p:tgtEl>
                                          <p:spTgt spid="16"/>
                                        </p:tgtEl>
                                        <p:attrNameLst>
                                          <p:attrName>ppt_h</p:attrName>
                                        </p:attrNameLst>
                                      </p:cBhvr>
                                      <p:tavLst>
                                        <p:tav tm="0">
                                          <p:val>
                                            <p:fltVal val="0"/>
                                          </p:val>
                                        </p:tav>
                                        <p:tav tm="100000">
                                          <p:val>
                                            <p:strVal val="#ppt_h"/>
                                          </p:val>
                                        </p:tav>
                                      </p:tavLst>
                                    </p:anim>
                                    <p:animEffect transition="in" filter="fade">
                                      <p:cBhvr>
                                        <p:cTn id="73" dur="500"/>
                                        <p:tgtEl>
                                          <p:spTgt spid="1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p:cTn id="76" dur="500" fill="hold"/>
                                        <p:tgtEl>
                                          <p:spTgt spid="17"/>
                                        </p:tgtEl>
                                        <p:attrNameLst>
                                          <p:attrName>ppt_w</p:attrName>
                                        </p:attrNameLst>
                                      </p:cBhvr>
                                      <p:tavLst>
                                        <p:tav tm="0">
                                          <p:val>
                                            <p:fltVal val="0"/>
                                          </p:val>
                                        </p:tav>
                                        <p:tav tm="100000">
                                          <p:val>
                                            <p:strVal val="#ppt_w"/>
                                          </p:val>
                                        </p:tav>
                                      </p:tavLst>
                                    </p:anim>
                                    <p:anim calcmode="lin" valueType="num">
                                      <p:cBhvr>
                                        <p:cTn id="77" dur="500" fill="hold"/>
                                        <p:tgtEl>
                                          <p:spTgt spid="17"/>
                                        </p:tgtEl>
                                        <p:attrNameLst>
                                          <p:attrName>ppt_h</p:attrName>
                                        </p:attrNameLst>
                                      </p:cBhvr>
                                      <p:tavLst>
                                        <p:tav tm="0">
                                          <p:val>
                                            <p:fltVal val="0"/>
                                          </p:val>
                                        </p:tav>
                                        <p:tav tm="100000">
                                          <p:val>
                                            <p:strVal val="#ppt_h"/>
                                          </p:val>
                                        </p:tav>
                                      </p:tavLst>
                                    </p:anim>
                                    <p:animEffect transition="in" filter="fade">
                                      <p:cBhvr>
                                        <p:cTn id="78" dur="500"/>
                                        <p:tgtEl>
                                          <p:spTgt spid="17"/>
                                        </p:tgtEl>
                                      </p:cBhvr>
                                    </p:animEffect>
                                  </p:childTnLst>
                                </p:cTn>
                              </p:par>
                            </p:childTnLst>
                          </p:cTn>
                        </p:par>
                        <p:par>
                          <p:cTn id="79" fill="hold">
                            <p:stCondLst>
                              <p:cond delay="4000"/>
                            </p:stCondLst>
                            <p:childTnLst>
                              <p:par>
                                <p:cTn id="80" presetID="47" presetClass="entr" presetSubtype="0" fill="hold" grpId="0" nodeType="after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500"/>
                                        <p:tgtEl>
                                          <p:spTgt spid="34"/>
                                        </p:tgtEl>
                                      </p:cBhvr>
                                    </p:animEffect>
                                    <p:anim calcmode="lin" valueType="num">
                                      <p:cBhvr>
                                        <p:cTn id="83" dur="500" fill="hold"/>
                                        <p:tgtEl>
                                          <p:spTgt spid="34"/>
                                        </p:tgtEl>
                                        <p:attrNameLst>
                                          <p:attrName>ppt_x</p:attrName>
                                        </p:attrNameLst>
                                      </p:cBhvr>
                                      <p:tavLst>
                                        <p:tav tm="0">
                                          <p:val>
                                            <p:strVal val="#ppt_x"/>
                                          </p:val>
                                        </p:tav>
                                        <p:tav tm="100000">
                                          <p:val>
                                            <p:strVal val="#ppt_x"/>
                                          </p:val>
                                        </p:tav>
                                      </p:tavLst>
                                    </p:anim>
                                    <p:anim calcmode="lin" valueType="num">
                                      <p:cBhvr>
                                        <p:cTn id="84" dur="500" fill="hold"/>
                                        <p:tgtEl>
                                          <p:spTgt spid="34"/>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fade">
                                      <p:cBhvr>
                                        <p:cTn id="87" dur="500"/>
                                        <p:tgtEl>
                                          <p:spTgt spid="8"/>
                                        </p:tgtEl>
                                      </p:cBhvr>
                                    </p:animEffect>
                                    <p:anim calcmode="lin" valueType="num">
                                      <p:cBhvr>
                                        <p:cTn id="88" dur="500" fill="hold"/>
                                        <p:tgtEl>
                                          <p:spTgt spid="8"/>
                                        </p:tgtEl>
                                        <p:attrNameLst>
                                          <p:attrName>ppt_x</p:attrName>
                                        </p:attrNameLst>
                                      </p:cBhvr>
                                      <p:tavLst>
                                        <p:tav tm="0">
                                          <p:val>
                                            <p:strVal val="#ppt_x"/>
                                          </p:val>
                                        </p:tav>
                                        <p:tav tm="100000">
                                          <p:val>
                                            <p:strVal val="#ppt_x"/>
                                          </p:val>
                                        </p:tav>
                                      </p:tavLst>
                                    </p:anim>
                                    <p:anim calcmode="lin" valueType="num">
                                      <p:cBhvr>
                                        <p:cTn id="89" dur="500" fill="hold"/>
                                        <p:tgtEl>
                                          <p:spTgt spid="8"/>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fade">
                                      <p:cBhvr>
                                        <p:cTn id="92" dur="500"/>
                                        <p:tgtEl>
                                          <p:spTgt spid="28"/>
                                        </p:tgtEl>
                                      </p:cBhvr>
                                    </p:animEffect>
                                    <p:anim calcmode="lin" valueType="num">
                                      <p:cBhvr>
                                        <p:cTn id="93" dur="500" fill="hold"/>
                                        <p:tgtEl>
                                          <p:spTgt spid="28"/>
                                        </p:tgtEl>
                                        <p:attrNameLst>
                                          <p:attrName>ppt_x</p:attrName>
                                        </p:attrNameLst>
                                      </p:cBhvr>
                                      <p:tavLst>
                                        <p:tav tm="0">
                                          <p:val>
                                            <p:strVal val="#ppt_x"/>
                                          </p:val>
                                        </p:tav>
                                        <p:tav tm="100000">
                                          <p:val>
                                            <p:strVal val="#ppt_x"/>
                                          </p:val>
                                        </p:tav>
                                      </p:tavLst>
                                    </p:anim>
                                    <p:anim calcmode="lin" valueType="num">
                                      <p:cBhvr>
                                        <p:cTn id="94" dur="500" fill="hold"/>
                                        <p:tgtEl>
                                          <p:spTgt spid="28"/>
                                        </p:tgtEl>
                                        <p:attrNameLst>
                                          <p:attrName>ppt_y</p:attrName>
                                        </p:attrNameLst>
                                      </p:cBhvr>
                                      <p:tavLst>
                                        <p:tav tm="0">
                                          <p:val>
                                            <p:strVal val="#ppt_y+.1"/>
                                          </p:val>
                                        </p:tav>
                                        <p:tav tm="100000">
                                          <p:val>
                                            <p:strVal val="#ppt_y"/>
                                          </p:val>
                                        </p:tav>
                                      </p:tavLst>
                                    </p:anim>
                                  </p:childTnLst>
                                </p:cTn>
                              </p:par>
                            </p:childTnLst>
                          </p:cTn>
                        </p:par>
                        <p:par>
                          <p:cTn id="95" fill="hold">
                            <p:stCondLst>
                              <p:cond delay="4500"/>
                            </p:stCondLst>
                            <p:childTnLst>
                              <p:par>
                                <p:cTn id="96" presetID="22" presetClass="entr" presetSubtype="8" fill="hold" grpId="0" nodeType="afterEffect">
                                  <p:stCondLst>
                                    <p:cond delay="0"/>
                                  </p:stCondLst>
                                  <p:childTnLst>
                                    <p:set>
                                      <p:cBhvr>
                                        <p:cTn id="97" dur="1" fill="hold">
                                          <p:stCondLst>
                                            <p:cond delay="0"/>
                                          </p:stCondLst>
                                        </p:cTn>
                                        <p:tgtEl>
                                          <p:spTgt spid="18"/>
                                        </p:tgtEl>
                                        <p:attrNameLst>
                                          <p:attrName>style.visibility</p:attrName>
                                        </p:attrNameLst>
                                      </p:cBhvr>
                                      <p:to>
                                        <p:strVal val="visible"/>
                                      </p:to>
                                    </p:set>
                                    <p:animEffect transition="in" filter="wipe(left)">
                                      <p:cBhvr>
                                        <p:cTn id="98" dur="500"/>
                                        <p:tgtEl>
                                          <p:spTgt spid="18"/>
                                        </p:tgtEl>
                                      </p:cBhvr>
                                    </p:animEffect>
                                  </p:childTnLst>
                                </p:cTn>
                              </p:par>
                            </p:childTnLst>
                          </p:cTn>
                        </p:par>
                        <p:par>
                          <p:cTn id="99" fill="hold">
                            <p:stCondLst>
                              <p:cond delay="5000"/>
                            </p:stCondLst>
                            <p:childTnLst>
                              <p:par>
                                <p:cTn id="100" presetID="10" presetClass="entr" presetSubtype="0" fill="hold" grpId="0" nodeType="afterEffect">
                                  <p:stCondLst>
                                    <p:cond delay="0"/>
                                  </p:stCondLst>
                                  <p:childTnLst>
                                    <p:set>
                                      <p:cBhvr>
                                        <p:cTn id="101" dur="1" fill="hold">
                                          <p:stCondLst>
                                            <p:cond delay="0"/>
                                          </p:stCondLst>
                                        </p:cTn>
                                        <p:tgtEl>
                                          <p:spTgt spid="19"/>
                                        </p:tgtEl>
                                        <p:attrNameLst>
                                          <p:attrName>style.visibility</p:attrName>
                                        </p:attrNameLst>
                                      </p:cBhvr>
                                      <p:to>
                                        <p:strVal val="visible"/>
                                      </p:to>
                                    </p:set>
                                    <p:anim calcmode="lin" valueType="num">
                                      <p:cBhvr>
                                        <p:cTn id="102" dur="500" fill="hold"/>
                                        <p:tgtEl>
                                          <p:spTgt spid="19"/>
                                        </p:tgtEl>
                                        <p:attrNameLst>
                                          <p:attrName>ppt_w</p:attrName>
                                        </p:attrNameLst>
                                      </p:cBhvr>
                                      <p:tavLst>
                                        <p:tav tm="0">
                                          <p:val>
                                            <p:fltVal val="0"/>
                                          </p:val>
                                        </p:tav>
                                        <p:tav tm="100000">
                                          <p:val>
                                            <p:strVal val="#ppt_w"/>
                                          </p:val>
                                        </p:tav>
                                      </p:tavLst>
                                    </p:anim>
                                    <p:anim calcmode="lin" valueType="num">
                                      <p:cBhvr>
                                        <p:cTn id="103" dur="500" fill="hold"/>
                                        <p:tgtEl>
                                          <p:spTgt spid="19"/>
                                        </p:tgtEl>
                                        <p:attrNameLst>
                                          <p:attrName>ppt_h</p:attrName>
                                        </p:attrNameLst>
                                      </p:cBhvr>
                                      <p:tavLst>
                                        <p:tav tm="0">
                                          <p:val>
                                            <p:fltVal val="0"/>
                                          </p:val>
                                        </p:tav>
                                        <p:tav tm="100000">
                                          <p:val>
                                            <p:strVal val="#ppt_h"/>
                                          </p:val>
                                        </p:tav>
                                      </p:tavLst>
                                    </p:anim>
                                    <p:animEffect transition="in" filter="fade">
                                      <p:cBhvr>
                                        <p:cTn id="104" dur="500"/>
                                        <p:tgtEl>
                                          <p:spTgt spid="19"/>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 calcmode="lin" valueType="num">
                                      <p:cBhvr>
                                        <p:cTn id="107" dur="500" fill="hold"/>
                                        <p:tgtEl>
                                          <p:spTgt spid="20"/>
                                        </p:tgtEl>
                                        <p:attrNameLst>
                                          <p:attrName>ppt_w</p:attrName>
                                        </p:attrNameLst>
                                      </p:cBhvr>
                                      <p:tavLst>
                                        <p:tav tm="0">
                                          <p:val>
                                            <p:fltVal val="0"/>
                                          </p:val>
                                        </p:tav>
                                        <p:tav tm="100000">
                                          <p:val>
                                            <p:strVal val="#ppt_w"/>
                                          </p:val>
                                        </p:tav>
                                      </p:tavLst>
                                    </p:anim>
                                    <p:anim calcmode="lin" valueType="num">
                                      <p:cBhvr>
                                        <p:cTn id="108" dur="500" fill="hold"/>
                                        <p:tgtEl>
                                          <p:spTgt spid="20"/>
                                        </p:tgtEl>
                                        <p:attrNameLst>
                                          <p:attrName>ppt_h</p:attrName>
                                        </p:attrNameLst>
                                      </p:cBhvr>
                                      <p:tavLst>
                                        <p:tav tm="0">
                                          <p:val>
                                            <p:fltVal val="0"/>
                                          </p:val>
                                        </p:tav>
                                        <p:tav tm="100000">
                                          <p:val>
                                            <p:strVal val="#ppt_h"/>
                                          </p:val>
                                        </p:tav>
                                      </p:tavLst>
                                    </p:anim>
                                    <p:animEffect transition="in" filter="fade">
                                      <p:cBhvr>
                                        <p:cTn id="109" dur="500"/>
                                        <p:tgtEl>
                                          <p:spTgt spid="20"/>
                                        </p:tgtEl>
                                      </p:cBhvr>
                                    </p:animEffect>
                                  </p:childTnLst>
                                </p:cTn>
                              </p:par>
                              <p:par>
                                <p:cTn id="110" presetID="47" presetClass="entr" presetSubtype="0" fill="hold" grpId="0" nodeType="with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fade">
                                      <p:cBhvr>
                                        <p:cTn id="112" dur="500"/>
                                        <p:tgtEl>
                                          <p:spTgt spid="24"/>
                                        </p:tgtEl>
                                      </p:cBhvr>
                                    </p:animEffect>
                                    <p:anim calcmode="lin" valueType="num">
                                      <p:cBhvr>
                                        <p:cTn id="113" dur="500" fill="hold"/>
                                        <p:tgtEl>
                                          <p:spTgt spid="24"/>
                                        </p:tgtEl>
                                        <p:attrNameLst>
                                          <p:attrName>ppt_x</p:attrName>
                                        </p:attrNameLst>
                                      </p:cBhvr>
                                      <p:tavLst>
                                        <p:tav tm="0">
                                          <p:val>
                                            <p:strVal val="#ppt_x"/>
                                          </p:val>
                                        </p:tav>
                                        <p:tav tm="100000">
                                          <p:val>
                                            <p:strVal val="#ppt_x"/>
                                          </p:val>
                                        </p:tav>
                                      </p:tavLst>
                                    </p:anim>
                                    <p:anim calcmode="lin" valueType="num">
                                      <p:cBhvr>
                                        <p:cTn id="114" dur="500" fill="hold"/>
                                        <p:tgtEl>
                                          <p:spTgt spid="24"/>
                                        </p:tgtEl>
                                        <p:attrNameLst>
                                          <p:attrName>ppt_y</p:attrName>
                                        </p:attrNameLst>
                                      </p:cBhvr>
                                      <p:tavLst>
                                        <p:tav tm="0">
                                          <p:val>
                                            <p:strVal val="#ppt_y-.1"/>
                                          </p:val>
                                        </p:tav>
                                        <p:tav tm="100000">
                                          <p:val>
                                            <p:strVal val="#ppt_y"/>
                                          </p:val>
                                        </p:tav>
                                      </p:tavLst>
                                    </p:anim>
                                  </p:childTnLst>
                                </p:cTn>
                              </p:par>
                              <p:par>
                                <p:cTn id="115" presetID="47" presetClass="entr" presetSubtype="0" fill="hold" grpId="0" nodeType="withEffect">
                                  <p:stCondLst>
                                    <p:cond delay="0"/>
                                  </p:stCondLst>
                                  <p:childTnLst>
                                    <p:set>
                                      <p:cBhvr>
                                        <p:cTn id="116" dur="1" fill="hold">
                                          <p:stCondLst>
                                            <p:cond delay="0"/>
                                          </p:stCondLst>
                                        </p:cTn>
                                        <p:tgtEl>
                                          <p:spTgt spid="30"/>
                                        </p:tgtEl>
                                        <p:attrNameLst>
                                          <p:attrName>style.visibility</p:attrName>
                                        </p:attrNameLst>
                                      </p:cBhvr>
                                      <p:to>
                                        <p:strVal val="visible"/>
                                      </p:to>
                                    </p:set>
                                    <p:animEffect transition="in" filter="fade">
                                      <p:cBhvr>
                                        <p:cTn id="117" dur="500"/>
                                        <p:tgtEl>
                                          <p:spTgt spid="30"/>
                                        </p:tgtEl>
                                      </p:cBhvr>
                                    </p:animEffect>
                                    <p:anim calcmode="lin" valueType="num">
                                      <p:cBhvr>
                                        <p:cTn id="118" dur="500" fill="hold"/>
                                        <p:tgtEl>
                                          <p:spTgt spid="30"/>
                                        </p:tgtEl>
                                        <p:attrNameLst>
                                          <p:attrName>ppt_x</p:attrName>
                                        </p:attrNameLst>
                                      </p:cBhvr>
                                      <p:tavLst>
                                        <p:tav tm="0">
                                          <p:val>
                                            <p:strVal val="#ppt_x"/>
                                          </p:val>
                                        </p:tav>
                                        <p:tav tm="100000">
                                          <p:val>
                                            <p:strVal val="#ppt_x"/>
                                          </p:val>
                                        </p:tav>
                                      </p:tavLst>
                                    </p:anim>
                                    <p:anim calcmode="lin" valueType="num">
                                      <p:cBhvr>
                                        <p:cTn id="119" dur="500" fill="hold"/>
                                        <p:tgtEl>
                                          <p:spTgt spid="30"/>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35"/>
                                        </p:tgtEl>
                                        <p:attrNameLst>
                                          <p:attrName>style.visibility</p:attrName>
                                        </p:attrNameLst>
                                      </p:cBhvr>
                                      <p:to>
                                        <p:strVal val="visible"/>
                                      </p:to>
                                    </p:set>
                                    <p:animEffect transition="in" filter="fade">
                                      <p:cBhvr>
                                        <p:cTn id="122" dur="500"/>
                                        <p:tgtEl>
                                          <p:spTgt spid="35"/>
                                        </p:tgtEl>
                                      </p:cBhvr>
                                    </p:animEffect>
                                    <p:anim calcmode="lin" valueType="num">
                                      <p:cBhvr>
                                        <p:cTn id="123" dur="500" fill="hold"/>
                                        <p:tgtEl>
                                          <p:spTgt spid="35"/>
                                        </p:tgtEl>
                                        <p:attrNameLst>
                                          <p:attrName>ppt_x</p:attrName>
                                        </p:attrNameLst>
                                      </p:cBhvr>
                                      <p:tavLst>
                                        <p:tav tm="0">
                                          <p:val>
                                            <p:strVal val="#ppt_x"/>
                                          </p:val>
                                        </p:tav>
                                        <p:tav tm="100000">
                                          <p:val>
                                            <p:strVal val="#ppt_x"/>
                                          </p:val>
                                        </p:tav>
                                      </p:tavLst>
                                    </p:anim>
                                    <p:anim calcmode="lin" valueType="num">
                                      <p:cBhvr>
                                        <p:cTn id="124" dur="500" fill="hold"/>
                                        <p:tgtEl>
                                          <p:spTgt spid="35"/>
                                        </p:tgtEl>
                                        <p:attrNameLst>
                                          <p:attrName>ppt_y</p:attrName>
                                        </p:attrNameLst>
                                      </p:cBhvr>
                                      <p:tavLst>
                                        <p:tav tm="0">
                                          <p:val>
                                            <p:strVal val="#ppt_y+.1"/>
                                          </p:val>
                                        </p:tav>
                                        <p:tav tm="100000">
                                          <p:val>
                                            <p:strVal val="#ppt_y"/>
                                          </p:val>
                                        </p:tav>
                                      </p:tavLst>
                                    </p:anim>
                                  </p:childTnLst>
                                </p:cTn>
                              </p:par>
                            </p:childTnLst>
                          </p:cTn>
                        </p:par>
                        <p:par>
                          <p:cTn id="125" fill="hold">
                            <p:stCondLst>
                              <p:cond delay="5500"/>
                            </p:stCondLst>
                            <p:childTnLst>
                              <p:par>
                                <p:cTn id="126" presetID="22" presetClass="entr" presetSubtype="8" fill="hold" grpId="0" nodeType="after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wipe(left)">
                                      <p:cBhvr>
                                        <p:cTn id="128" dur="500"/>
                                        <p:tgtEl>
                                          <p:spTgt spid="21"/>
                                        </p:tgtEl>
                                      </p:cBhvr>
                                    </p:animEffect>
                                  </p:childTnLst>
                                </p:cTn>
                              </p:par>
                            </p:childTnLst>
                          </p:cTn>
                        </p:par>
                        <p:par>
                          <p:cTn id="129" fill="hold">
                            <p:stCondLst>
                              <p:cond delay="6000"/>
                            </p:stCondLst>
                            <p:childTnLst>
                              <p:par>
                                <p:cTn id="130" presetID="10" presetClass="entr" presetSubtype="0" fill="hold" grpId="0" nodeType="afterEffect">
                                  <p:stCondLst>
                                    <p:cond delay="0"/>
                                  </p:stCondLst>
                                  <p:childTnLst>
                                    <p:set>
                                      <p:cBhvr>
                                        <p:cTn id="131" dur="1" fill="hold">
                                          <p:stCondLst>
                                            <p:cond delay="0"/>
                                          </p:stCondLst>
                                        </p:cTn>
                                        <p:tgtEl>
                                          <p:spTgt spid="22"/>
                                        </p:tgtEl>
                                        <p:attrNameLst>
                                          <p:attrName>style.visibility</p:attrName>
                                        </p:attrNameLst>
                                      </p:cBhvr>
                                      <p:to>
                                        <p:strVal val="visible"/>
                                      </p:to>
                                    </p:set>
                                    <p:anim calcmode="lin" valueType="num">
                                      <p:cBhvr>
                                        <p:cTn id="132" dur="500" fill="hold"/>
                                        <p:tgtEl>
                                          <p:spTgt spid="22"/>
                                        </p:tgtEl>
                                        <p:attrNameLst>
                                          <p:attrName>ppt_w</p:attrName>
                                        </p:attrNameLst>
                                      </p:cBhvr>
                                      <p:tavLst>
                                        <p:tav tm="0">
                                          <p:val>
                                            <p:fltVal val="0"/>
                                          </p:val>
                                        </p:tav>
                                        <p:tav tm="100000">
                                          <p:val>
                                            <p:strVal val="#ppt_w"/>
                                          </p:val>
                                        </p:tav>
                                      </p:tavLst>
                                    </p:anim>
                                    <p:anim calcmode="lin" valueType="num">
                                      <p:cBhvr>
                                        <p:cTn id="133" dur="500" fill="hold"/>
                                        <p:tgtEl>
                                          <p:spTgt spid="22"/>
                                        </p:tgtEl>
                                        <p:attrNameLst>
                                          <p:attrName>ppt_h</p:attrName>
                                        </p:attrNameLst>
                                      </p:cBhvr>
                                      <p:tavLst>
                                        <p:tav tm="0">
                                          <p:val>
                                            <p:fltVal val="0"/>
                                          </p:val>
                                        </p:tav>
                                        <p:tav tm="100000">
                                          <p:val>
                                            <p:strVal val="#ppt_h"/>
                                          </p:val>
                                        </p:tav>
                                      </p:tavLst>
                                    </p:anim>
                                    <p:animEffect transition="in" filter="fade">
                                      <p:cBhvr>
                                        <p:cTn id="134" dur="500"/>
                                        <p:tgtEl>
                                          <p:spTgt spid="2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23"/>
                                        </p:tgtEl>
                                        <p:attrNameLst>
                                          <p:attrName>style.visibility</p:attrName>
                                        </p:attrNameLst>
                                      </p:cBhvr>
                                      <p:to>
                                        <p:strVal val="visible"/>
                                      </p:to>
                                    </p:set>
                                    <p:anim calcmode="lin" valueType="num">
                                      <p:cBhvr>
                                        <p:cTn id="137" dur="500" fill="hold"/>
                                        <p:tgtEl>
                                          <p:spTgt spid="23"/>
                                        </p:tgtEl>
                                        <p:attrNameLst>
                                          <p:attrName>ppt_w</p:attrName>
                                        </p:attrNameLst>
                                      </p:cBhvr>
                                      <p:tavLst>
                                        <p:tav tm="0">
                                          <p:val>
                                            <p:fltVal val="0"/>
                                          </p:val>
                                        </p:tav>
                                        <p:tav tm="100000">
                                          <p:val>
                                            <p:strVal val="#ppt_w"/>
                                          </p:val>
                                        </p:tav>
                                      </p:tavLst>
                                    </p:anim>
                                    <p:anim calcmode="lin" valueType="num">
                                      <p:cBhvr>
                                        <p:cTn id="138" dur="500" fill="hold"/>
                                        <p:tgtEl>
                                          <p:spTgt spid="23"/>
                                        </p:tgtEl>
                                        <p:attrNameLst>
                                          <p:attrName>ppt_h</p:attrName>
                                        </p:attrNameLst>
                                      </p:cBhvr>
                                      <p:tavLst>
                                        <p:tav tm="0">
                                          <p:val>
                                            <p:fltVal val="0"/>
                                          </p:val>
                                        </p:tav>
                                        <p:tav tm="100000">
                                          <p:val>
                                            <p:strVal val="#ppt_h"/>
                                          </p:val>
                                        </p:tav>
                                      </p:tavLst>
                                    </p:anim>
                                    <p:animEffect transition="in" filter="fade">
                                      <p:cBhvr>
                                        <p:cTn id="139" dur="500"/>
                                        <p:tgtEl>
                                          <p:spTgt spid="23"/>
                                        </p:tgtEl>
                                      </p:cBhvr>
                                    </p:animEffect>
                                  </p:childTnLst>
                                </p:cTn>
                              </p:par>
                            </p:childTnLst>
                          </p:cTn>
                        </p:par>
                        <p:par>
                          <p:cTn id="140" fill="hold">
                            <p:stCondLst>
                              <p:cond delay="6500"/>
                            </p:stCondLst>
                            <p:childTnLst>
                              <p:par>
                                <p:cTn id="141" presetID="47" presetClass="entr" presetSubtype="0" fill="hold" grpId="0" nodeType="afterEffect">
                                  <p:stCondLst>
                                    <p:cond delay="0"/>
                                  </p:stCondLst>
                                  <p:childTnLst>
                                    <p:set>
                                      <p:cBhvr>
                                        <p:cTn id="142" dur="1" fill="hold">
                                          <p:stCondLst>
                                            <p:cond delay="0"/>
                                          </p:stCondLst>
                                        </p:cTn>
                                        <p:tgtEl>
                                          <p:spTgt spid="36"/>
                                        </p:tgtEl>
                                        <p:attrNameLst>
                                          <p:attrName>style.visibility</p:attrName>
                                        </p:attrNameLst>
                                      </p:cBhvr>
                                      <p:to>
                                        <p:strVal val="visible"/>
                                      </p:to>
                                    </p:set>
                                    <p:animEffect transition="in" filter="fade">
                                      <p:cBhvr>
                                        <p:cTn id="143" dur="500"/>
                                        <p:tgtEl>
                                          <p:spTgt spid="36"/>
                                        </p:tgtEl>
                                      </p:cBhvr>
                                    </p:animEffect>
                                    <p:anim calcmode="lin" valueType="num">
                                      <p:cBhvr>
                                        <p:cTn id="144" dur="500" fill="hold"/>
                                        <p:tgtEl>
                                          <p:spTgt spid="36"/>
                                        </p:tgtEl>
                                        <p:attrNameLst>
                                          <p:attrName>ppt_x</p:attrName>
                                        </p:attrNameLst>
                                      </p:cBhvr>
                                      <p:tavLst>
                                        <p:tav tm="0">
                                          <p:val>
                                            <p:strVal val="#ppt_x"/>
                                          </p:val>
                                        </p:tav>
                                        <p:tav tm="100000">
                                          <p:val>
                                            <p:strVal val="#ppt_x"/>
                                          </p:val>
                                        </p:tav>
                                      </p:tavLst>
                                    </p:anim>
                                    <p:anim calcmode="lin" valueType="num">
                                      <p:cBhvr>
                                        <p:cTn id="145" dur="500" fill="hold"/>
                                        <p:tgtEl>
                                          <p:spTgt spid="36"/>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9"/>
                                        </p:tgtEl>
                                        <p:attrNameLst>
                                          <p:attrName>style.visibility</p:attrName>
                                        </p:attrNameLst>
                                      </p:cBhvr>
                                      <p:to>
                                        <p:strVal val="visible"/>
                                      </p:to>
                                    </p:set>
                                    <p:animEffect transition="in" filter="fade">
                                      <p:cBhvr>
                                        <p:cTn id="148" dur="500"/>
                                        <p:tgtEl>
                                          <p:spTgt spid="9"/>
                                        </p:tgtEl>
                                      </p:cBhvr>
                                    </p:animEffect>
                                    <p:anim calcmode="lin" valueType="num">
                                      <p:cBhvr>
                                        <p:cTn id="149" dur="500" fill="hold"/>
                                        <p:tgtEl>
                                          <p:spTgt spid="9"/>
                                        </p:tgtEl>
                                        <p:attrNameLst>
                                          <p:attrName>ppt_x</p:attrName>
                                        </p:attrNameLst>
                                      </p:cBhvr>
                                      <p:tavLst>
                                        <p:tav tm="0">
                                          <p:val>
                                            <p:strVal val="#ppt_x"/>
                                          </p:val>
                                        </p:tav>
                                        <p:tav tm="100000">
                                          <p:val>
                                            <p:strVal val="#ppt_x"/>
                                          </p:val>
                                        </p:tav>
                                      </p:tavLst>
                                    </p:anim>
                                    <p:anim calcmode="lin" valueType="num">
                                      <p:cBhvr>
                                        <p:cTn id="150" dur="500" fill="hold"/>
                                        <p:tgtEl>
                                          <p:spTgt spid="9"/>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29"/>
                                        </p:tgtEl>
                                        <p:attrNameLst>
                                          <p:attrName>style.visibility</p:attrName>
                                        </p:attrNameLst>
                                      </p:cBhvr>
                                      <p:to>
                                        <p:strVal val="visible"/>
                                      </p:to>
                                    </p:set>
                                    <p:animEffect transition="in" filter="fade">
                                      <p:cBhvr>
                                        <p:cTn id="153" dur="500"/>
                                        <p:tgtEl>
                                          <p:spTgt spid="29"/>
                                        </p:tgtEl>
                                      </p:cBhvr>
                                    </p:animEffect>
                                    <p:anim calcmode="lin" valueType="num">
                                      <p:cBhvr>
                                        <p:cTn id="154" dur="500" fill="hold"/>
                                        <p:tgtEl>
                                          <p:spTgt spid="29"/>
                                        </p:tgtEl>
                                        <p:attrNameLst>
                                          <p:attrName>ppt_x</p:attrName>
                                        </p:attrNameLst>
                                      </p:cBhvr>
                                      <p:tavLst>
                                        <p:tav tm="0">
                                          <p:val>
                                            <p:strVal val="#ppt_x"/>
                                          </p:val>
                                        </p:tav>
                                        <p:tav tm="100000">
                                          <p:val>
                                            <p:strVal val="#ppt_x"/>
                                          </p:val>
                                        </p:tav>
                                      </p:tavLst>
                                    </p:anim>
                                    <p:anim calcmode="lin" valueType="num">
                                      <p:cBhvr>
                                        <p:cTn id="155" dur="500" fill="hold"/>
                                        <p:tgtEl>
                                          <p:spTgt spid="29"/>
                                        </p:tgtEl>
                                        <p:attrNameLst>
                                          <p:attrName>ppt_y</p:attrName>
                                        </p:attrNameLst>
                                      </p:cBhvr>
                                      <p:tavLst>
                                        <p:tav tm="0">
                                          <p:val>
                                            <p:strVal val="#ppt_y+.1"/>
                                          </p:val>
                                        </p:tav>
                                        <p:tav tm="100000">
                                          <p:val>
                                            <p:strVal val="#ppt_y"/>
                                          </p:val>
                                        </p:tav>
                                      </p:tavLst>
                                    </p:anim>
                                  </p:childTnLst>
                                </p:cTn>
                              </p:par>
                            </p:childTnLst>
                          </p:cTn>
                        </p:par>
                        <p:par>
                          <p:cTn id="156" fill="hold">
                            <p:stCondLst>
                              <p:cond delay="7000"/>
                            </p:stCondLst>
                            <p:childTnLst>
                              <p:par>
                                <p:cTn id="157" presetID="22" presetClass="entr" presetSubtype="8" fill="hold" grpId="0" nodeType="afterEffect">
                                  <p:stCondLst>
                                    <p:cond delay="0"/>
                                  </p:stCondLst>
                                  <p:childTnLst>
                                    <p:set>
                                      <p:cBhvr>
                                        <p:cTn id="158" dur="1" fill="hold">
                                          <p:stCondLst>
                                            <p:cond delay="0"/>
                                          </p:stCondLst>
                                        </p:cTn>
                                        <p:tgtEl>
                                          <p:spTgt spid="26"/>
                                        </p:tgtEl>
                                        <p:attrNameLst>
                                          <p:attrName>style.visibility</p:attrName>
                                        </p:attrNameLst>
                                      </p:cBhvr>
                                      <p:to>
                                        <p:strVal val="visible"/>
                                      </p:to>
                                    </p:set>
                                    <p:animEffect transition="in" filter="wipe(left)">
                                      <p:cBhvr>
                                        <p:cTn id="159" dur="500"/>
                                        <p:tgtEl>
                                          <p:spTgt spid="26"/>
                                        </p:tgtEl>
                                      </p:cBhvr>
                                    </p:animEffect>
                                  </p:childTnLst>
                                </p:cTn>
                              </p:par>
                              <p:par>
                                <p:cTn id="160" presetID="42" presetClass="entr" presetSubtype="0" fill="hold" grpId="0" nodeType="withEffect">
                                  <p:stCondLst>
                                    <p:cond delay="0"/>
                                  </p:stCondLst>
                                  <p:childTnLst>
                                    <p:set>
                                      <p:cBhvr>
                                        <p:cTn id="161" dur="1" fill="hold">
                                          <p:stCondLst>
                                            <p:cond delay="0"/>
                                          </p:stCondLst>
                                        </p:cTn>
                                        <p:tgtEl>
                                          <p:spTgt spid="6"/>
                                        </p:tgtEl>
                                        <p:attrNameLst>
                                          <p:attrName>style.visibility</p:attrName>
                                        </p:attrNameLst>
                                      </p:cBhvr>
                                      <p:to>
                                        <p:strVal val="visible"/>
                                      </p:to>
                                    </p:set>
                                    <p:animEffect transition="in" filter="fade">
                                      <p:cBhvr>
                                        <p:cTn id="162" dur="500"/>
                                        <p:tgtEl>
                                          <p:spTgt spid="6"/>
                                        </p:tgtEl>
                                      </p:cBhvr>
                                    </p:animEffect>
                                    <p:anim calcmode="lin" valueType="num">
                                      <p:cBhvr>
                                        <p:cTn id="163" dur="500" fill="hold"/>
                                        <p:tgtEl>
                                          <p:spTgt spid="6"/>
                                        </p:tgtEl>
                                        <p:attrNameLst>
                                          <p:attrName>ppt_x</p:attrName>
                                        </p:attrNameLst>
                                      </p:cBhvr>
                                      <p:tavLst>
                                        <p:tav tm="0">
                                          <p:val>
                                            <p:strVal val="#ppt_x"/>
                                          </p:val>
                                        </p:tav>
                                        <p:tav tm="100000">
                                          <p:val>
                                            <p:strVal val="#ppt_x"/>
                                          </p:val>
                                        </p:tav>
                                      </p:tavLst>
                                    </p:anim>
                                    <p:anim calcmode="lin" valueType="num">
                                      <p:cBhvr>
                                        <p:cTn id="164"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nimBg="1" autoUpdateAnimBg="0"/>
      <p:bldP spid="10" grpId="0" animBg="1"/>
      <p:bldP spid="11" grpId="0" animBg="1" autoUpdateAnimBg="0"/>
      <p:bldP spid="12" grpId="0" animBg="1" autoUpdateAnimBg="0"/>
      <p:bldP spid="13" grpId="0" animBg="1" autoUpdateAnimBg="0"/>
      <p:bldP spid="14" grpId="0" animBg="1" autoUpdateAnimBg="0"/>
      <p:bldP spid="15" grpId="0" animBg="1"/>
      <p:bldP spid="16" grpId="0" animBg="1" autoUpdateAnimBg="0"/>
      <p:bldP spid="17" grpId="0" animBg="1" autoUpdateAnimBg="0"/>
      <p:bldP spid="18" grpId="0" animBg="1"/>
      <p:bldP spid="19" grpId="0" animBg="1" autoUpdateAnimBg="0"/>
      <p:bldP spid="20" grpId="0" animBg="1" autoUpdateAnimBg="0"/>
      <p:bldP spid="21" grpId="0" animBg="1"/>
      <p:bldP spid="22" grpId="0" animBg="1" autoUpdateAnimBg="0"/>
      <p:bldP spid="23" grpId="0" animBg="1" autoUpdateAnimBg="0"/>
      <p:bldP spid="24" grpId="0" animBg="1" autoUpdateAnimBg="0"/>
      <p:bldP spid="25" grpId="0" animBg="1"/>
      <p:bldP spid="26" grpId="0" animBg="1"/>
      <p:bldP spid="27" grpId="0" autoUpdateAnimBg="0"/>
      <p:bldP spid="28" grpId="0" autoUpdateAnimBg="0"/>
      <p:bldP spid="29" grpId="0" autoUpdateAnimBg="0"/>
      <p:bldP spid="30" grpId="0" autoUpdateAnimBg="0"/>
      <p:bldP spid="31" grpId="0" autoUpdateAnimBg="0"/>
      <p:bldP spid="32" grpId="0" autoUpdateAnimBg="0"/>
      <p:bldP spid="33" grpId="0" autoUpdateAnimBg="0"/>
      <p:bldP spid="34" grpId="0" autoUpdateAnimBg="0"/>
      <p:bldP spid="35" grpId="0" autoUpdateAnimBg="0"/>
      <p:bldP spid="3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1.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0866"/>
          <a:stretch/>
        </p:blipFill>
        <p:spPr bwMode="auto">
          <a:xfrm>
            <a:off x="0" y="-1"/>
            <a:ext cx="12192000" cy="2004235"/>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18"/>
          <p:cNvSpPr txBox="1">
            <a:spLocks noChangeArrowheads="1"/>
          </p:cNvSpPr>
          <p:nvPr/>
        </p:nvSpPr>
        <p:spPr bwMode="gray">
          <a:xfrm>
            <a:off x="5297643" y="876284"/>
            <a:ext cx="158417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b="1" dirty="0">
                <a:solidFill>
                  <a:schemeClr val="bg1"/>
                </a:solidFill>
                <a:latin typeface="微软雅黑" panose="020B0503020204020204" pitchFamily="34" charset="-122"/>
                <a:ea typeface="微软雅黑" panose="020B0503020204020204" pitchFamily="34" charset="-122"/>
              </a:rPr>
              <a:t>标题内容</a:t>
            </a:r>
          </a:p>
        </p:txBody>
      </p:sp>
      <p:cxnSp>
        <p:nvCxnSpPr>
          <p:cNvPr id="4" name="直接连接符​​ 14"/>
          <p:cNvCxnSpPr>
            <a:cxnSpLocks/>
          </p:cNvCxnSpPr>
          <p:nvPr/>
        </p:nvCxnSpPr>
        <p:spPr>
          <a:xfrm>
            <a:off x="0"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14"/>
          <p:cNvCxnSpPr>
            <a:cxnSpLocks/>
          </p:cNvCxnSpPr>
          <p:nvPr/>
        </p:nvCxnSpPr>
        <p:spPr>
          <a:xfrm>
            <a:off x="7667636" y="1059210"/>
            <a:ext cx="452436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 name="Freeform 5"/>
          <p:cNvSpPr>
            <a:spLocks noChangeArrowheads="1"/>
          </p:cNvSpPr>
          <p:nvPr/>
        </p:nvSpPr>
        <p:spPr bwMode="auto">
          <a:xfrm>
            <a:off x="2277120" y="2810684"/>
            <a:ext cx="960437" cy="768350"/>
          </a:xfrm>
          <a:custGeom>
            <a:avLst/>
            <a:gdLst>
              <a:gd name="T0" fmla="*/ 397681 w 256"/>
              <a:gd name="T1" fmla="*/ 644664 h 205"/>
              <a:gd name="T2" fmla="*/ 874148 w 256"/>
              <a:gd name="T3" fmla="*/ 453514 h 205"/>
              <a:gd name="T4" fmla="*/ 960437 w 256"/>
              <a:gd name="T5" fmla="*/ 104945 h 205"/>
              <a:gd name="T6" fmla="*/ 0 w 256"/>
              <a:gd name="T7" fmla="*/ 682145 h 205"/>
              <a:gd name="T8" fmla="*/ 345157 w 256"/>
              <a:gd name="T9" fmla="*/ 768350 h 205"/>
              <a:gd name="T10" fmla="*/ 397681 w 256"/>
              <a:gd name="T11" fmla="*/ 644664 h 205"/>
              <a:gd name="T12" fmla="*/ 0 60000 65536"/>
              <a:gd name="T13" fmla="*/ 0 60000 65536"/>
              <a:gd name="T14" fmla="*/ 0 60000 65536"/>
              <a:gd name="T15" fmla="*/ 0 60000 65536"/>
              <a:gd name="T16" fmla="*/ 0 60000 65536"/>
              <a:gd name="T17" fmla="*/ 0 60000 65536"/>
              <a:gd name="T18" fmla="*/ 0 w 256"/>
              <a:gd name="T19" fmla="*/ 0 h 205"/>
              <a:gd name="T20" fmla="*/ 256 w 256"/>
              <a:gd name="T21" fmla="*/ 205 h 205"/>
            </a:gdLst>
            <a:ahLst/>
            <a:cxnLst>
              <a:cxn ang="T12">
                <a:pos x="T0" y="T1"/>
              </a:cxn>
              <a:cxn ang="T13">
                <a:pos x="T2" y="T3"/>
              </a:cxn>
              <a:cxn ang="T14">
                <a:pos x="T4" y="T5"/>
              </a:cxn>
              <a:cxn ang="T15">
                <a:pos x="T6" y="T7"/>
              </a:cxn>
              <a:cxn ang="T16">
                <a:pos x="T8" y="T9"/>
              </a:cxn>
              <a:cxn ang="T17">
                <a:pos x="T10" y="T11"/>
              </a:cxn>
            </a:cxnLst>
            <a:rect l="T18" t="T19" r="T20" b="T21"/>
            <a:pathLst>
              <a:path w="256" h="205">
                <a:moveTo>
                  <a:pt x="106" y="172"/>
                </a:moveTo>
                <a:cubicBezTo>
                  <a:pt x="134" y="128"/>
                  <a:pt x="186" y="109"/>
                  <a:pt x="233" y="121"/>
                </a:cubicBezTo>
                <a:cubicBezTo>
                  <a:pt x="256" y="28"/>
                  <a:pt x="256" y="28"/>
                  <a:pt x="256" y="28"/>
                </a:cubicBezTo>
                <a:cubicBezTo>
                  <a:pt x="143" y="0"/>
                  <a:pt x="28" y="69"/>
                  <a:pt x="0" y="182"/>
                </a:cubicBezTo>
                <a:cubicBezTo>
                  <a:pt x="92" y="205"/>
                  <a:pt x="92" y="205"/>
                  <a:pt x="92" y="205"/>
                </a:cubicBezTo>
                <a:cubicBezTo>
                  <a:pt x="95" y="194"/>
                  <a:pt x="100" y="182"/>
                  <a:pt x="106" y="172"/>
                </a:cubicBezTo>
                <a:close/>
              </a:path>
            </a:pathLst>
          </a:custGeom>
          <a:solidFill>
            <a:schemeClr val="bg1">
              <a:lumMod val="95000"/>
            </a:schemeClr>
          </a:solidFill>
          <a:ln>
            <a:noFill/>
          </a:ln>
        </p:spPr>
        <p:txBody>
          <a:bodyPr/>
          <a:lstStyle/>
          <a:p>
            <a:endParaRPr lang="zh-CN" altLang="en-US">
              <a:solidFill>
                <a:schemeClr val="accent2"/>
              </a:solidFill>
            </a:endParaRPr>
          </a:p>
        </p:txBody>
      </p:sp>
      <p:sp>
        <p:nvSpPr>
          <p:cNvPr id="7" name="Freeform 6"/>
          <p:cNvSpPr>
            <a:spLocks noChangeArrowheads="1"/>
          </p:cNvSpPr>
          <p:nvPr/>
        </p:nvSpPr>
        <p:spPr bwMode="auto">
          <a:xfrm>
            <a:off x="3151832" y="2915459"/>
            <a:ext cx="658813" cy="658812"/>
          </a:xfrm>
          <a:custGeom>
            <a:avLst/>
            <a:gdLst>
              <a:gd name="T0" fmla="*/ 127271 w 176"/>
              <a:gd name="T1" fmla="*/ 400528 h 176"/>
              <a:gd name="T2" fmla="*/ 314433 w 176"/>
              <a:gd name="T3" fmla="*/ 658812 h 176"/>
              <a:gd name="T4" fmla="*/ 658813 w 176"/>
              <a:gd name="T5" fmla="*/ 565231 h 176"/>
              <a:gd name="T6" fmla="*/ 86095 w 176"/>
              <a:gd name="T7" fmla="*/ 0 h 176"/>
              <a:gd name="T8" fmla="*/ 0 w 176"/>
              <a:gd name="T9" fmla="*/ 348122 h 176"/>
              <a:gd name="T10" fmla="*/ 127271 w 176"/>
              <a:gd name="T11" fmla="*/ 400528 h 176"/>
              <a:gd name="T12" fmla="*/ 0 60000 65536"/>
              <a:gd name="T13" fmla="*/ 0 60000 65536"/>
              <a:gd name="T14" fmla="*/ 0 60000 65536"/>
              <a:gd name="T15" fmla="*/ 0 60000 65536"/>
              <a:gd name="T16" fmla="*/ 0 60000 65536"/>
              <a:gd name="T17" fmla="*/ 0 60000 65536"/>
              <a:gd name="T18" fmla="*/ 0 w 176"/>
              <a:gd name="T19" fmla="*/ 0 h 176"/>
              <a:gd name="T20" fmla="*/ 176 w 176"/>
              <a:gd name="T21" fmla="*/ 176 h 176"/>
            </a:gdLst>
            <a:ahLst/>
            <a:cxnLst>
              <a:cxn ang="T12">
                <a:pos x="T0" y="T1"/>
              </a:cxn>
              <a:cxn ang="T13">
                <a:pos x="T2" y="T3"/>
              </a:cxn>
              <a:cxn ang="T14">
                <a:pos x="T4" y="T5"/>
              </a:cxn>
              <a:cxn ang="T15">
                <a:pos x="T6" y="T7"/>
              </a:cxn>
              <a:cxn ang="T16">
                <a:pos x="T8" y="T9"/>
              </a:cxn>
              <a:cxn ang="T17">
                <a:pos x="T10" y="T11"/>
              </a:cxn>
            </a:cxnLst>
            <a:rect l="T18" t="T19" r="T20" b="T21"/>
            <a:pathLst>
              <a:path w="176" h="176">
                <a:moveTo>
                  <a:pt x="34" y="107"/>
                </a:moveTo>
                <a:cubicBezTo>
                  <a:pt x="60" y="123"/>
                  <a:pt x="77" y="148"/>
                  <a:pt x="84" y="176"/>
                </a:cubicBezTo>
                <a:cubicBezTo>
                  <a:pt x="176" y="151"/>
                  <a:pt x="176" y="151"/>
                  <a:pt x="176" y="151"/>
                </a:cubicBezTo>
                <a:cubicBezTo>
                  <a:pt x="156" y="74"/>
                  <a:pt x="100" y="20"/>
                  <a:pt x="23" y="0"/>
                </a:cubicBezTo>
                <a:cubicBezTo>
                  <a:pt x="0" y="93"/>
                  <a:pt x="0" y="93"/>
                  <a:pt x="0" y="93"/>
                </a:cubicBezTo>
                <a:cubicBezTo>
                  <a:pt x="12" y="96"/>
                  <a:pt x="23" y="100"/>
                  <a:pt x="34" y="107"/>
                </a:cubicBezTo>
                <a:close/>
              </a:path>
            </a:pathLst>
          </a:custGeom>
          <a:solidFill>
            <a:schemeClr val="bg1">
              <a:lumMod val="65000"/>
            </a:schemeClr>
          </a:solidFill>
          <a:ln>
            <a:noFill/>
          </a:ln>
        </p:spPr>
        <p:txBody>
          <a:bodyPr/>
          <a:lstStyle/>
          <a:p>
            <a:endParaRPr lang="zh-CN" altLang="en-US">
              <a:solidFill>
                <a:srgbClr val="395E9D"/>
              </a:solidFill>
            </a:endParaRPr>
          </a:p>
        </p:txBody>
      </p:sp>
      <p:sp>
        <p:nvSpPr>
          <p:cNvPr id="8" name="Freeform 7"/>
          <p:cNvSpPr>
            <a:spLocks noChangeArrowheads="1"/>
          </p:cNvSpPr>
          <p:nvPr/>
        </p:nvSpPr>
        <p:spPr bwMode="auto">
          <a:xfrm>
            <a:off x="3466157" y="3480609"/>
            <a:ext cx="382588" cy="398462"/>
          </a:xfrm>
          <a:custGeom>
            <a:avLst/>
            <a:gdLst>
              <a:gd name="T0" fmla="*/ 3751 w 102"/>
              <a:gd name="T1" fmla="*/ 312003 h 106"/>
              <a:gd name="T2" fmla="*/ 348830 w 102"/>
              <a:gd name="T3" fmla="*/ 398462 h 106"/>
              <a:gd name="T4" fmla="*/ 345079 w 102"/>
              <a:gd name="T5" fmla="*/ 0 h 106"/>
              <a:gd name="T6" fmla="*/ 0 w 102"/>
              <a:gd name="T7" fmla="*/ 93977 h 106"/>
              <a:gd name="T8" fmla="*/ 3751 w 102"/>
              <a:gd name="T9" fmla="*/ 312003 h 106"/>
              <a:gd name="T10" fmla="*/ 0 60000 65536"/>
              <a:gd name="T11" fmla="*/ 0 60000 65536"/>
              <a:gd name="T12" fmla="*/ 0 60000 65536"/>
              <a:gd name="T13" fmla="*/ 0 60000 65536"/>
              <a:gd name="T14" fmla="*/ 0 60000 65536"/>
              <a:gd name="T15" fmla="*/ 0 w 102"/>
              <a:gd name="T16" fmla="*/ 0 h 106"/>
              <a:gd name="T17" fmla="*/ 102 w 102"/>
              <a:gd name="T18" fmla="*/ 106 h 106"/>
            </a:gdLst>
            <a:ahLst/>
            <a:cxnLst>
              <a:cxn ang="T10">
                <a:pos x="T0" y="T1"/>
              </a:cxn>
              <a:cxn ang="T11">
                <a:pos x="T2" y="T3"/>
              </a:cxn>
              <a:cxn ang="T12">
                <a:pos x="T4" y="T5"/>
              </a:cxn>
              <a:cxn ang="T13">
                <a:pos x="T6" y="T7"/>
              </a:cxn>
              <a:cxn ang="T14">
                <a:pos x="T8" y="T9"/>
              </a:cxn>
            </a:cxnLst>
            <a:rect l="T15" t="T16" r="T17" b="T18"/>
            <a:pathLst>
              <a:path w="102" h="106">
                <a:moveTo>
                  <a:pt x="1" y="83"/>
                </a:moveTo>
                <a:cubicBezTo>
                  <a:pt x="93" y="106"/>
                  <a:pt x="93" y="106"/>
                  <a:pt x="93" y="106"/>
                </a:cubicBezTo>
                <a:cubicBezTo>
                  <a:pt x="102" y="70"/>
                  <a:pt x="102" y="36"/>
                  <a:pt x="92" y="0"/>
                </a:cubicBezTo>
                <a:cubicBezTo>
                  <a:pt x="0" y="25"/>
                  <a:pt x="0" y="25"/>
                  <a:pt x="0" y="25"/>
                </a:cubicBezTo>
                <a:cubicBezTo>
                  <a:pt x="5" y="44"/>
                  <a:pt x="6" y="64"/>
                  <a:pt x="1" y="83"/>
                </a:cubicBezTo>
                <a:close/>
              </a:path>
            </a:pathLst>
          </a:custGeom>
          <a:solidFill>
            <a:schemeClr val="bg1">
              <a:lumMod val="85000"/>
            </a:schemeClr>
          </a:solidFill>
          <a:ln>
            <a:noFill/>
          </a:ln>
        </p:spPr>
        <p:txBody>
          <a:bodyPr/>
          <a:lstStyle/>
          <a:p>
            <a:endParaRPr lang="zh-CN" altLang="en-US" dirty="0">
              <a:solidFill>
                <a:schemeClr val="accent2"/>
              </a:solidFill>
            </a:endParaRPr>
          </a:p>
        </p:txBody>
      </p:sp>
      <p:sp>
        <p:nvSpPr>
          <p:cNvPr id="9" name="Freeform 8"/>
          <p:cNvSpPr>
            <a:spLocks noChangeArrowheads="1"/>
          </p:cNvSpPr>
          <p:nvPr/>
        </p:nvSpPr>
        <p:spPr bwMode="auto">
          <a:xfrm>
            <a:off x="3413770" y="3791759"/>
            <a:ext cx="401637" cy="315912"/>
          </a:xfrm>
          <a:custGeom>
            <a:avLst/>
            <a:gdLst>
              <a:gd name="T0" fmla="*/ 0 w 107"/>
              <a:gd name="T1" fmla="*/ 127869 h 84"/>
              <a:gd name="T2" fmla="*/ 304043 w 107"/>
              <a:gd name="T3" fmla="*/ 315912 h 84"/>
              <a:gd name="T4" fmla="*/ 401637 w 107"/>
              <a:gd name="T5" fmla="*/ 86500 h 84"/>
              <a:gd name="T6" fmla="*/ 56304 w 107"/>
              <a:gd name="T7" fmla="*/ 0 h 84"/>
              <a:gd name="T8" fmla="*/ 0 w 107"/>
              <a:gd name="T9" fmla="*/ 127869 h 84"/>
              <a:gd name="T10" fmla="*/ 0 60000 65536"/>
              <a:gd name="T11" fmla="*/ 0 60000 65536"/>
              <a:gd name="T12" fmla="*/ 0 60000 65536"/>
              <a:gd name="T13" fmla="*/ 0 60000 65536"/>
              <a:gd name="T14" fmla="*/ 0 60000 65536"/>
              <a:gd name="T15" fmla="*/ 0 w 107"/>
              <a:gd name="T16" fmla="*/ 0 h 84"/>
              <a:gd name="T17" fmla="*/ 107 w 107"/>
              <a:gd name="T18" fmla="*/ 84 h 84"/>
            </a:gdLst>
            <a:ahLst/>
            <a:cxnLst>
              <a:cxn ang="T10">
                <a:pos x="T0" y="T1"/>
              </a:cxn>
              <a:cxn ang="T11">
                <a:pos x="T2" y="T3"/>
              </a:cxn>
              <a:cxn ang="T12">
                <a:pos x="T4" y="T5"/>
              </a:cxn>
              <a:cxn ang="T13">
                <a:pos x="T6" y="T7"/>
              </a:cxn>
              <a:cxn ang="T14">
                <a:pos x="T8" y="T9"/>
              </a:cxn>
            </a:cxnLst>
            <a:rect l="T15" t="T16" r="T17" b="T18"/>
            <a:pathLst>
              <a:path w="107" h="84">
                <a:moveTo>
                  <a:pt x="0" y="34"/>
                </a:moveTo>
                <a:cubicBezTo>
                  <a:pt x="81" y="84"/>
                  <a:pt x="81" y="84"/>
                  <a:pt x="81" y="84"/>
                </a:cubicBezTo>
                <a:cubicBezTo>
                  <a:pt x="94" y="64"/>
                  <a:pt x="101" y="46"/>
                  <a:pt x="107" y="23"/>
                </a:cubicBezTo>
                <a:cubicBezTo>
                  <a:pt x="15" y="0"/>
                  <a:pt x="15" y="0"/>
                  <a:pt x="15" y="0"/>
                </a:cubicBezTo>
                <a:cubicBezTo>
                  <a:pt x="12" y="12"/>
                  <a:pt x="7" y="23"/>
                  <a:pt x="0" y="34"/>
                </a:cubicBezTo>
                <a:close/>
              </a:path>
            </a:pathLst>
          </a:custGeom>
          <a:solidFill>
            <a:schemeClr val="bg1"/>
          </a:solidFill>
          <a:ln>
            <a:noFill/>
          </a:ln>
        </p:spPr>
        <p:txBody>
          <a:bodyPr/>
          <a:lstStyle/>
          <a:p>
            <a:endParaRPr lang="zh-CN" altLang="en-US">
              <a:solidFill>
                <a:schemeClr val="accent2"/>
              </a:solidFill>
            </a:endParaRPr>
          </a:p>
        </p:txBody>
      </p:sp>
      <p:sp>
        <p:nvSpPr>
          <p:cNvPr id="10" name="Freeform 9"/>
          <p:cNvSpPr>
            <a:spLocks noChangeArrowheads="1"/>
          </p:cNvSpPr>
          <p:nvPr/>
        </p:nvSpPr>
        <p:spPr bwMode="auto">
          <a:xfrm>
            <a:off x="2191395" y="3491721"/>
            <a:ext cx="1525587" cy="1098550"/>
          </a:xfrm>
          <a:custGeom>
            <a:avLst/>
            <a:gdLst>
              <a:gd name="T0" fmla="*/ 1525587 w 407"/>
              <a:gd name="T1" fmla="*/ 614888 h 293"/>
              <a:gd name="T2" fmla="*/ 1221969 w 407"/>
              <a:gd name="T3" fmla="*/ 427422 h 293"/>
              <a:gd name="T4" fmla="*/ 622230 w 407"/>
              <a:gd name="T5" fmla="*/ 562398 h 293"/>
              <a:gd name="T6" fmla="*/ 431063 w 407"/>
              <a:gd name="T7" fmla="*/ 86234 h 293"/>
              <a:gd name="T8" fmla="*/ 86213 w 407"/>
              <a:gd name="T9" fmla="*/ 0 h 293"/>
              <a:gd name="T10" fmla="*/ 431063 w 407"/>
              <a:gd name="T11" fmla="*/ 866092 h 293"/>
              <a:gd name="T12" fmla="*/ 1525587 w 407"/>
              <a:gd name="T13" fmla="*/ 614888 h 293"/>
              <a:gd name="T14" fmla="*/ 0 60000 65536"/>
              <a:gd name="T15" fmla="*/ 0 60000 65536"/>
              <a:gd name="T16" fmla="*/ 0 60000 65536"/>
              <a:gd name="T17" fmla="*/ 0 60000 65536"/>
              <a:gd name="T18" fmla="*/ 0 60000 65536"/>
              <a:gd name="T19" fmla="*/ 0 60000 65536"/>
              <a:gd name="T20" fmla="*/ 0 60000 65536"/>
              <a:gd name="T21" fmla="*/ 0 w 407"/>
              <a:gd name="T22" fmla="*/ 0 h 293"/>
              <a:gd name="T23" fmla="*/ 407 w 407"/>
              <a:gd name="T24" fmla="*/ 293 h 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293">
                <a:moveTo>
                  <a:pt x="407" y="164"/>
                </a:moveTo>
                <a:cubicBezTo>
                  <a:pt x="326" y="114"/>
                  <a:pt x="326" y="114"/>
                  <a:pt x="326" y="114"/>
                </a:cubicBezTo>
                <a:cubicBezTo>
                  <a:pt x="292" y="168"/>
                  <a:pt x="220" y="185"/>
                  <a:pt x="166" y="150"/>
                </a:cubicBezTo>
                <a:cubicBezTo>
                  <a:pt x="122" y="123"/>
                  <a:pt x="103" y="71"/>
                  <a:pt x="115" y="23"/>
                </a:cubicBezTo>
                <a:cubicBezTo>
                  <a:pt x="23" y="0"/>
                  <a:pt x="23" y="0"/>
                  <a:pt x="23" y="0"/>
                </a:cubicBezTo>
                <a:cubicBezTo>
                  <a:pt x="0" y="91"/>
                  <a:pt x="36" y="181"/>
                  <a:pt x="115" y="231"/>
                </a:cubicBezTo>
                <a:cubicBezTo>
                  <a:pt x="214" y="293"/>
                  <a:pt x="345" y="263"/>
                  <a:pt x="407" y="164"/>
                </a:cubicBezTo>
                <a:close/>
              </a:path>
            </a:pathLst>
          </a:custGeom>
          <a:solidFill>
            <a:schemeClr val="bg1">
              <a:lumMod val="85000"/>
            </a:schemeClr>
          </a:solidFill>
          <a:ln>
            <a:noFill/>
          </a:ln>
        </p:spPr>
        <p:txBody>
          <a:bodyPr/>
          <a:lstStyle/>
          <a:p>
            <a:endParaRPr lang="zh-CN" altLang="en-US">
              <a:solidFill>
                <a:schemeClr val="accent2"/>
              </a:solidFill>
            </a:endParaRPr>
          </a:p>
        </p:txBody>
      </p:sp>
      <p:sp>
        <p:nvSpPr>
          <p:cNvPr id="11" name="Freeform 12"/>
          <p:cNvSpPr>
            <a:spLocks noChangeArrowheads="1"/>
          </p:cNvSpPr>
          <p:nvPr/>
        </p:nvSpPr>
        <p:spPr bwMode="auto">
          <a:xfrm>
            <a:off x="3810645" y="2574146"/>
            <a:ext cx="3556000" cy="917575"/>
          </a:xfrm>
          <a:custGeom>
            <a:avLst/>
            <a:gdLst>
              <a:gd name="T0" fmla="*/ 4763 w 2240"/>
              <a:gd name="T1" fmla="*/ 917575 h 578"/>
              <a:gd name="T2" fmla="*/ 0 w 2240"/>
              <a:gd name="T3" fmla="*/ 903288 h 578"/>
              <a:gd name="T4" fmla="*/ 3551238 w 2240"/>
              <a:gd name="T5" fmla="*/ 0 h 578"/>
              <a:gd name="T6" fmla="*/ 3556000 w 2240"/>
              <a:gd name="T7" fmla="*/ 11113 h 578"/>
              <a:gd name="T8" fmla="*/ 4763 w 2240"/>
              <a:gd name="T9" fmla="*/ 917575 h 578"/>
              <a:gd name="T10" fmla="*/ 0 60000 65536"/>
              <a:gd name="T11" fmla="*/ 0 60000 65536"/>
              <a:gd name="T12" fmla="*/ 0 60000 65536"/>
              <a:gd name="T13" fmla="*/ 0 60000 65536"/>
              <a:gd name="T14" fmla="*/ 0 60000 65536"/>
              <a:gd name="T15" fmla="*/ 0 w 2240"/>
              <a:gd name="T16" fmla="*/ 0 h 578"/>
              <a:gd name="T17" fmla="*/ 2240 w 2240"/>
              <a:gd name="T18" fmla="*/ 578 h 578"/>
            </a:gdLst>
            <a:ahLst/>
            <a:cxnLst>
              <a:cxn ang="T10">
                <a:pos x="T0" y="T1"/>
              </a:cxn>
              <a:cxn ang="T11">
                <a:pos x="T2" y="T3"/>
              </a:cxn>
              <a:cxn ang="T12">
                <a:pos x="T4" y="T5"/>
              </a:cxn>
              <a:cxn ang="T13">
                <a:pos x="T6" y="T7"/>
              </a:cxn>
              <a:cxn ang="T14">
                <a:pos x="T8" y="T9"/>
              </a:cxn>
            </a:cxnLst>
            <a:rect l="T15" t="T16" r="T17" b="T18"/>
            <a:pathLst>
              <a:path w="2240" h="578">
                <a:moveTo>
                  <a:pt x="3" y="578"/>
                </a:moveTo>
                <a:lnTo>
                  <a:pt x="0" y="569"/>
                </a:lnTo>
                <a:lnTo>
                  <a:pt x="2237" y="0"/>
                </a:lnTo>
                <a:lnTo>
                  <a:pt x="2240" y="7"/>
                </a:lnTo>
                <a:lnTo>
                  <a:pt x="3" y="578"/>
                </a:lnTo>
                <a:close/>
              </a:path>
            </a:pathLst>
          </a:custGeom>
          <a:solidFill>
            <a:schemeClr val="bg1"/>
          </a:solidFill>
          <a:ln>
            <a:noFill/>
          </a:ln>
        </p:spPr>
        <p:txBody>
          <a:bodyPr/>
          <a:lstStyle/>
          <a:p>
            <a:endParaRPr lang="zh-CN" altLang="en-US"/>
          </a:p>
        </p:txBody>
      </p:sp>
      <p:sp>
        <p:nvSpPr>
          <p:cNvPr id="12" name="Freeform 15"/>
          <p:cNvSpPr>
            <a:spLocks noChangeArrowheads="1"/>
          </p:cNvSpPr>
          <p:nvPr/>
        </p:nvSpPr>
        <p:spPr bwMode="auto">
          <a:xfrm>
            <a:off x="3810645" y="3874309"/>
            <a:ext cx="3575050" cy="952500"/>
          </a:xfrm>
          <a:custGeom>
            <a:avLst/>
            <a:gdLst>
              <a:gd name="T0" fmla="*/ 3570288 w 2252"/>
              <a:gd name="T1" fmla="*/ 952500 h 600"/>
              <a:gd name="T2" fmla="*/ 0 w 2252"/>
              <a:gd name="T3" fmla="*/ 11113 h 600"/>
              <a:gd name="T4" fmla="*/ 4763 w 2252"/>
              <a:gd name="T5" fmla="*/ 0 h 600"/>
              <a:gd name="T6" fmla="*/ 3575050 w 2252"/>
              <a:gd name="T7" fmla="*/ 938213 h 600"/>
              <a:gd name="T8" fmla="*/ 3570288 w 2252"/>
              <a:gd name="T9" fmla="*/ 952500 h 600"/>
              <a:gd name="T10" fmla="*/ 0 60000 65536"/>
              <a:gd name="T11" fmla="*/ 0 60000 65536"/>
              <a:gd name="T12" fmla="*/ 0 60000 65536"/>
              <a:gd name="T13" fmla="*/ 0 60000 65536"/>
              <a:gd name="T14" fmla="*/ 0 60000 65536"/>
              <a:gd name="T15" fmla="*/ 0 w 2252"/>
              <a:gd name="T16" fmla="*/ 0 h 600"/>
              <a:gd name="T17" fmla="*/ 2252 w 2252"/>
              <a:gd name="T18" fmla="*/ 600 h 600"/>
            </a:gdLst>
            <a:ahLst/>
            <a:cxnLst>
              <a:cxn ang="T10">
                <a:pos x="T0" y="T1"/>
              </a:cxn>
              <a:cxn ang="T11">
                <a:pos x="T2" y="T3"/>
              </a:cxn>
              <a:cxn ang="T12">
                <a:pos x="T4" y="T5"/>
              </a:cxn>
              <a:cxn ang="T13">
                <a:pos x="T6" y="T7"/>
              </a:cxn>
              <a:cxn ang="T14">
                <a:pos x="T8" y="T9"/>
              </a:cxn>
            </a:cxnLst>
            <a:rect l="T15" t="T16" r="T17" b="T18"/>
            <a:pathLst>
              <a:path w="2252" h="600">
                <a:moveTo>
                  <a:pt x="2249" y="600"/>
                </a:moveTo>
                <a:lnTo>
                  <a:pt x="0" y="7"/>
                </a:lnTo>
                <a:lnTo>
                  <a:pt x="3" y="0"/>
                </a:lnTo>
                <a:lnTo>
                  <a:pt x="2252" y="591"/>
                </a:lnTo>
                <a:lnTo>
                  <a:pt x="2249" y="600"/>
                </a:lnTo>
                <a:close/>
              </a:path>
            </a:pathLst>
          </a:custGeom>
          <a:solidFill>
            <a:schemeClr val="bg1"/>
          </a:solidFill>
          <a:ln>
            <a:noFill/>
          </a:ln>
        </p:spPr>
        <p:txBody>
          <a:bodyPr/>
          <a:lstStyle/>
          <a:p>
            <a:endParaRPr lang="zh-CN" altLang="en-US"/>
          </a:p>
        </p:txBody>
      </p:sp>
      <p:sp>
        <p:nvSpPr>
          <p:cNvPr id="13" name="Freeform 16"/>
          <p:cNvSpPr>
            <a:spLocks noChangeArrowheads="1"/>
          </p:cNvSpPr>
          <p:nvPr/>
        </p:nvSpPr>
        <p:spPr bwMode="auto">
          <a:xfrm>
            <a:off x="7573020" y="2528109"/>
            <a:ext cx="1200150" cy="2235200"/>
          </a:xfrm>
          <a:custGeom>
            <a:avLst/>
            <a:gdLst>
              <a:gd name="T0" fmla="*/ 0 w 320"/>
              <a:gd name="T1" fmla="*/ 26252 h 596"/>
              <a:gd name="T2" fmla="*/ 7501 w 320"/>
              <a:gd name="T3" fmla="*/ 198768 h 596"/>
              <a:gd name="T4" fmla="*/ 18752 w 320"/>
              <a:gd name="T5" fmla="*/ 198768 h 596"/>
              <a:gd name="T6" fmla="*/ 1008876 w 320"/>
              <a:gd name="T7" fmla="*/ 1121350 h 596"/>
              <a:gd name="T8" fmla="*/ 371296 w 320"/>
              <a:gd name="T9" fmla="*/ 2058934 h 596"/>
              <a:gd name="T10" fmla="*/ 435054 w 320"/>
              <a:gd name="T11" fmla="*/ 2235200 h 596"/>
              <a:gd name="T12" fmla="*/ 1181398 w 320"/>
              <a:gd name="T13" fmla="*/ 1121350 h 596"/>
              <a:gd name="T14" fmla="*/ 0 w 320"/>
              <a:gd name="T15" fmla="*/ 26252 h 596"/>
              <a:gd name="T16" fmla="*/ 0 60000 65536"/>
              <a:gd name="T17" fmla="*/ 0 60000 65536"/>
              <a:gd name="T18" fmla="*/ 0 60000 65536"/>
              <a:gd name="T19" fmla="*/ 0 60000 65536"/>
              <a:gd name="T20" fmla="*/ 0 60000 65536"/>
              <a:gd name="T21" fmla="*/ 0 60000 65536"/>
              <a:gd name="T22" fmla="*/ 0 60000 65536"/>
              <a:gd name="T23" fmla="*/ 0 60000 65536"/>
              <a:gd name="T24" fmla="*/ 0 w 320"/>
              <a:gd name="T25" fmla="*/ 0 h 596"/>
              <a:gd name="T26" fmla="*/ 320 w 320"/>
              <a:gd name="T27" fmla="*/ 596 h 5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0" h="596">
                <a:moveTo>
                  <a:pt x="0" y="7"/>
                </a:moveTo>
                <a:cubicBezTo>
                  <a:pt x="2" y="53"/>
                  <a:pt x="2" y="53"/>
                  <a:pt x="2" y="53"/>
                </a:cubicBezTo>
                <a:cubicBezTo>
                  <a:pt x="3" y="53"/>
                  <a:pt x="4" y="53"/>
                  <a:pt x="5" y="53"/>
                </a:cubicBezTo>
                <a:cubicBezTo>
                  <a:pt x="146" y="48"/>
                  <a:pt x="264" y="158"/>
                  <a:pt x="269" y="299"/>
                </a:cubicBezTo>
                <a:cubicBezTo>
                  <a:pt x="274" y="413"/>
                  <a:pt x="202" y="513"/>
                  <a:pt x="99" y="549"/>
                </a:cubicBezTo>
                <a:cubicBezTo>
                  <a:pt x="116" y="596"/>
                  <a:pt x="116" y="596"/>
                  <a:pt x="116" y="596"/>
                </a:cubicBezTo>
                <a:cubicBezTo>
                  <a:pt x="242" y="550"/>
                  <a:pt x="320" y="434"/>
                  <a:pt x="315" y="299"/>
                </a:cubicBezTo>
                <a:cubicBezTo>
                  <a:pt x="309" y="132"/>
                  <a:pt x="168" y="0"/>
                  <a:pt x="0" y="7"/>
                </a:cubicBezTo>
                <a:close/>
              </a:path>
            </a:pathLst>
          </a:custGeom>
          <a:solidFill>
            <a:schemeClr val="bg1"/>
          </a:solidFill>
          <a:ln>
            <a:noFill/>
          </a:ln>
        </p:spPr>
        <p:txBody>
          <a:bodyPr/>
          <a:lstStyle/>
          <a:p>
            <a:endParaRPr lang="zh-CN" altLang="en-US"/>
          </a:p>
        </p:txBody>
      </p:sp>
      <p:sp>
        <p:nvSpPr>
          <p:cNvPr id="14" name="Freeform 17"/>
          <p:cNvSpPr>
            <a:spLocks noChangeArrowheads="1"/>
          </p:cNvSpPr>
          <p:nvPr/>
        </p:nvSpPr>
        <p:spPr bwMode="auto">
          <a:xfrm>
            <a:off x="7223770" y="2555096"/>
            <a:ext cx="355600" cy="231775"/>
          </a:xfrm>
          <a:custGeom>
            <a:avLst/>
            <a:gdLst>
              <a:gd name="T0" fmla="*/ 355600 w 95"/>
              <a:gd name="T1" fmla="*/ 171962 h 62"/>
              <a:gd name="T2" fmla="*/ 348114 w 95"/>
              <a:gd name="T3" fmla="*/ 0 h 62"/>
              <a:gd name="T4" fmla="*/ 0 w 95"/>
              <a:gd name="T5" fmla="*/ 67290 h 62"/>
              <a:gd name="T6" fmla="*/ 59891 w 95"/>
              <a:gd name="T7" fmla="*/ 231775 h 62"/>
              <a:gd name="T8" fmla="*/ 355600 w 95"/>
              <a:gd name="T9" fmla="*/ 171962 h 62"/>
              <a:gd name="T10" fmla="*/ 0 60000 65536"/>
              <a:gd name="T11" fmla="*/ 0 60000 65536"/>
              <a:gd name="T12" fmla="*/ 0 60000 65536"/>
              <a:gd name="T13" fmla="*/ 0 60000 65536"/>
              <a:gd name="T14" fmla="*/ 0 60000 65536"/>
              <a:gd name="T15" fmla="*/ 0 w 95"/>
              <a:gd name="T16" fmla="*/ 0 h 62"/>
              <a:gd name="T17" fmla="*/ 95 w 95"/>
              <a:gd name="T18" fmla="*/ 62 h 62"/>
            </a:gdLst>
            <a:ahLst/>
            <a:cxnLst>
              <a:cxn ang="T10">
                <a:pos x="T0" y="T1"/>
              </a:cxn>
              <a:cxn ang="T11">
                <a:pos x="T2" y="T3"/>
              </a:cxn>
              <a:cxn ang="T12">
                <a:pos x="T4" y="T5"/>
              </a:cxn>
              <a:cxn ang="T13">
                <a:pos x="T6" y="T7"/>
              </a:cxn>
              <a:cxn ang="T14">
                <a:pos x="T8" y="T9"/>
              </a:cxn>
            </a:cxnLst>
            <a:rect l="T15" t="T16" r="T17" b="T18"/>
            <a:pathLst>
              <a:path w="95" h="62">
                <a:moveTo>
                  <a:pt x="95" y="46"/>
                </a:moveTo>
                <a:cubicBezTo>
                  <a:pt x="93" y="0"/>
                  <a:pt x="93" y="0"/>
                  <a:pt x="93" y="0"/>
                </a:cubicBezTo>
                <a:cubicBezTo>
                  <a:pt x="60" y="1"/>
                  <a:pt x="32" y="6"/>
                  <a:pt x="0" y="18"/>
                </a:cubicBezTo>
                <a:cubicBezTo>
                  <a:pt x="16" y="62"/>
                  <a:pt x="16" y="62"/>
                  <a:pt x="16" y="62"/>
                </a:cubicBezTo>
                <a:cubicBezTo>
                  <a:pt x="41" y="53"/>
                  <a:pt x="67" y="47"/>
                  <a:pt x="95" y="46"/>
                </a:cubicBezTo>
                <a:close/>
              </a:path>
            </a:pathLst>
          </a:custGeom>
          <a:solidFill>
            <a:schemeClr val="bg1">
              <a:lumMod val="75000"/>
            </a:schemeClr>
          </a:solidFill>
          <a:ln>
            <a:noFill/>
          </a:ln>
        </p:spPr>
        <p:txBody>
          <a:bodyPr/>
          <a:lstStyle/>
          <a:p>
            <a:endParaRPr lang="zh-CN" altLang="en-US"/>
          </a:p>
        </p:txBody>
      </p:sp>
      <p:sp>
        <p:nvSpPr>
          <p:cNvPr id="15" name="Freeform 18"/>
          <p:cNvSpPr>
            <a:spLocks noChangeArrowheads="1"/>
          </p:cNvSpPr>
          <p:nvPr/>
        </p:nvSpPr>
        <p:spPr bwMode="auto">
          <a:xfrm>
            <a:off x="6755457" y="2621771"/>
            <a:ext cx="528638" cy="442913"/>
          </a:xfrm>
          <a:custGeom>
            <a:avLst/>
            <a:gdLst>
              <a:gd name="T0" fmla="*/ 528638 w 141"/>
              <a:gd name="T1" fmla="*/ 165154 h 118"/>
              <a:gd name="T2" fmla="*/ 468651 w 141"/>
              <a:gd name="T3" fmla="*/ 0 h 118"/>
              <a:gd name="T4" fmla="*/ 0 w 141"/>
              <a:gd name="T5" fmla="*/ 322801 h 118"/>
              <a:gd name="T6" fmla="*/ 138721 w 141"/>
              <a:gd name="T7" fmla="*/ 442913 h 118"/>
              <a:gd name="T8" fmla="*/ 528638 w 141"/>
              <a:gd name="T9" fmla="*/ 165154 h 118"/>
              <a:gd name="T10" fmla="*/ 0 60000 65536"/>
              <a:gd name="T11" fmla="*/ 0 60000 65536"/>
              <a:gd name="T12" fmla="*/ 0 60000 65536"/>
              <a:gd name="T13" fmla="*/ 0 60000 65536"/>
              <a:gd name="T14" fmla="*/ 0 60000 65536"/>
              <a:gd name="T15" fmla="*/ 0 w 141"/>
              <a:gd name="T16" fmla="*/ 0 h 118"/>
              <a:gd name="T17" fmla="*/ 141 w 141"/>
              <a:gd name="T18" fmla="*/ 118 h 118"/>
            </a:gdLst>
            <a:ahLst/>
            <a:cxnLst>
              <a:cxn ang="T10">
                <a:pos x="T0" y="T1"/>
              </a:cxn>
              <a:cxn ang="T11">
                <a:pos x="T2" y="T3"/>
              </a:cxn>
              <a:cxn ang="T12">
                <a:pos x="T4" y="T5"/>
              </a:cxn>
              <a:cxn ang="T13">
                <a:pos x="T6" y="T7"/>
              </a:cxn>
              <a:cxn ang="T14">
                <a:pos x="T8" y="T9"/>
              </a:cxn>
            </a:cxnLst>
            <a:rect l="T15" t="T16" r="T17" b="T18"/>
            <a:pathLst>
              <a:path w="141" h="118">
                <a:moveTo>
                  <a:pt x="141" y="44"/>
                </a:moveTo>
                <a:cubicBezTo>
                  <a:pt x="125" y="0"/>
                  <a:pt x="125" y="0"/>
                  <a:pt x="125" y="0"/>
                </a:cubicBezTo>
                <a:cubicBezTo>
                  <a:pt x="75" y="18"/>
                  <a:pt x="35" y="46"/>
                  <a:pt x="0" y="86"/>
                </a:cubicBezTo>
                <a:cubicBezTo>
                  <a:pt x="37" y="118"/>
                  <a:pt x="37" y="118"/>
                  <a:pt x="37" y="118"/>
                </a:cubicBezTo>
                <a:cubicBezTo>
                  <a:pt x="64" y="85"/>
                  <a:pt x="100" y="60"/>
                  <a:pt x="141" y="44"/>
                </a:cubicBezTo>
                <a:close/>
              </a:path>
            </a:pathLst>
          </a:custGeom>
          <a:solidFill>
            <a:schemeClr val="bg1">
              <a:lumMod val="75000"/>
            </a:schemeClr>
          </a:solidFill>
          <a:ln>
            <a:noFill/>
          </a:ln>
        </p:spPr>
        <p:txBody>
          <a:bodyPr/>
          <a:lstStyle/>
          <a:p>
            <a:endParaRPr lang="zh-CN" altLang="en-US"/>
          </a:p>
        </p:txBody>
      </p:sp>
      <p:sp>
        <p:nvSpPr>
          <p:cNvPr id="16" name="Freeform 19"/>
          <p:cNvSpPr>
            <a:spLocks noChangeArrowheads="1"/>
          </p:cNvSpPr>
          <p:nvPr/>
        </p:nvSpPr>
        <p:spPr bwMode="auto">
          <a:xfrm>
            <a:off x="6398270" y="2945621"/>
            <a:ext cx="495300" cy="1139825"/>
          </a:xfrm>
          <a:custGeom>
            <a:avLst/>
            <a:gdLst>
              <a:gd name="T0" fmla="*/ 270164 w 132"/>
              <a:gd name="T1" fmla="*/ 772381 h 304"/>
              <a:gd name="T2" fmla="*/ 495300 w 132"/>
              <a:gd name="T3" fmla="*/ 119982 h 304"/>
              <a:gd name="T4" fmla="*/ 356466 w 132"/>
              <a:gd name="T5" fmla="*/ 0 h 304"/>
              <a:gd name="T6" fmla="*/ 146339 w 132"/>
              <a:gd name="T7" fmla="*/ 1139825 h 304"/>
              <a:gd name="T8" fmla="*/ 330200 w 132"/>
              <a:gd name="T9" fmla="*/ 1072335 h 304"/>
              <a:gd name="T10" fmla="*/ 270164 w 132"/>
              <a:gd name="T11" fmla="*/ 772381 h 304"/>
              <a:gd name="T12" fmla="*/ 0 60000 65536"/>
              <a:gd name="T13" fmla="*/ 0 60000 65536"/>
              <a:gd name="T14" fmla="*/ 0 60000 65536"/>
              <a:gd name="T15" fmla="*/ 0 60000 65536"/>
              <a:gd name="T16" fmla="*/ 0 60000 65536"/>
              <a:gd name="T17" fmla="*/ 0 60000 65536"/>
              <a:gd name="T18" fmla="*/ 0 w 132"/>
              <a:gd name="T19" fmla="*/ 0 h 304"/>
              <a:gd name="T20" fmla="*/ 132 w 132"/>
              <a:gd name="T21" fmla="*/ 304 h 304"/>
            </a:gdLst>
            <a:ahLst/>
            <a:cxnLst>
              <a:cxn ang="T12">
                <a:pos x="T0" y="T1"/>
              </a:cxn>
              <a:cxn ang="T13">
                <a:pos x="T2" y="T3"/>
              </a:cxn>
              <a:cxn ang="T14">
                <a:pos x="T4" y="T5"/>
              </a:cxn>
              <a:cxn ang="T15">
                <a:pos x="T6" y="T7"/>
              </a:cxn>
              <a:cxn ang="T16">
                <a:pos x="T8" y="T9"/>
              </a:cxn>
              <a:cxn ang="T17">
                <a:pos x="T10" y="T11"/>
              </a:cxn>
            </a:cxnLst>
            <a:rect l="T18" t="T19" r="T20" b="T21"/>
            <a:pathLst>
              <a:path w="132" h="304">
                <a:moveTo>
                  <a:pt x="72" y="206"/>
                </a:moveTo>
                <a:cubicBezTo>
                  <a:pt x="69" y="140"/>
                  <a:pt x="92" y="79"/>
                  <a:pt x="132" y="32"/>
                </a:cubicBezTo>
                <a:cubicBezTo>
                  <a:pt x="95" y="0"/>
                  <a:pt x="95" y="0"/>
                  <a:pt x="95" y="0"/>
                </a:cubicBezTo>
                <a:cubicBezTo>
                  <a:pt x="20" y="87"/>
                  <a:pt x="0" y="196"/>
                  <a:pt x="39" y="304"/>
                </a:cubicBezTo>
                <a:cubicBezTo>
                  <a:pt x="88" y="286"/>
                  <a:pt x="88" y="286"/>
                  <a:pt x="88" y="286"/>
                </a:cubicBezTo>
                <a:cubicBezTo>
                  <a:pt x="78" y="261"/>
                  <a:pt x="73" y="234"/>
                  <a:pt x="72" y="206"/>
                </a:cubicBezTo>
                <a:close/>
              </a:path>
            </a:pathLst>
          </a:custGeom>
          <a:solidFill>
            <a:schemeClr val="bg1"/>
          </a:solidFill>
          <a:ln>
            <a:noFill/>
          </a:ln>
        </p:spPr>
        <p:txBody>
          <a:bodyPr/>
          <a:lstStyle/>
          <a:p>
            <a:endParaRPr lang="zh-CN" altLang="en-US"/>
          </a:p>
        </p:txBody>
      </p:sp>
      <p:sp>
        <p:nvSpPr>
          <p:cNvPr id="17" name="Freeform 20"/>
          <p:cNvSpPr>
            <a:spLocks noChangeArrowheads="1"/>
          </p:cNvSpPr>
          <p:nvPr/>
        </p:nvSpPr>
        <p:spPr bwMode="auto">
          <a:xfrm>
            <a:off x="6544320" y="4017184"/>
            <a:ext cx="1463675" cy="963612"/>
          </a:xfrm>
          <a:custGeom>
            <a:avLst/>
            <a:gdLst>
              <a:gd name="T0" fmla="*/ 1114645 w 390"/>
              <a:gd name="T1" fmla="*/ 622411 h 257"/>
              <a:gd name="T2" fmla="*/ 183898 w 390"/>
              <a:gd name="T3" fmla="*/ 0 h 257"/>
              <a:gd name="T4" fmla="*/ 0 w 390"/>
              <a:gd name="T5" fmla="*/ 67490 h 257"/>
              <a:gd name="T6" fmla="*/ 1463675 w 390"/>
              <a:gd name="T7" fmla="*/ 746143 h 257"/>
              <a:gd name="T8" fmla="*/ 1399874 w 390"/>
              <a:gd name="T9" fmla="*/ 569918 h 257"/>
              <a:gd name="T10" fmla="*/ 1114645 w 390"/>
              <a:gd name="T11" fmla="*/ 622411 h 257"/>
              <a:gd name="T12" fmla="*/ 0 60000 65536"/>
              <a:gd name="T13" fmla="*/ 0 60000 65536"/>
              <a:gd name="T14" fmla="*/ 0 60000 65536"/>
              <a:gd name="T15" fmla="*/ 0 60000 65536"/>
              <a:gd name="T16" fmla="*/ 0 60000 65536"/>
              <a:gd name="T17" fmla="*/ 0 60000 65536"/>
              <a:gd name="T18" fmla="*/ 0 w 390"/>
              <a:gd name="T19" fmla="*/ 0 h 257"/>
              <a:gd name="T20" fmla="*/ 390 w 390"/>
              <a:gd name="T21" fmla="*/ 257 h 257"/>
            </a:gdLst>
            <a:ahLst/>
            <a:cxnLst>
              <a:cxn ang="T12">
                <a:pos x="T0" y="T1"/>
              </a:cxn>
              <a:cxn ang="T13">
                <a:pos x="T2" y="T3"/>
              </a:cxn>
              <a:cxn ang="T14">
                <a:pos x="T4" y="T5"/>
              </a:cxn>
              <a:cxn ang="T15">
                <a:pos x="T6" y="T7"/>
              </a:cxn>
              <a:cxn ang="T16">
                <a:pos x="T8" y="T9"/>
              </a:cxn>
              <a:cxn ang="T17">
                <a:pos x="T10" y="T11"/>
              </a:cxn>
            </a:cxnLst>
            <a:rect l="T18" t="T19" r="T20" b="T21"/>
            <a:pathLst>
              <a:path w="390" h="257">
                <a:moveTo>
                  <a:pt x="297" y="166"/>
                </a:moveTo>
                <a:cubicBezTo>
                  <a:pt x="184" y="170"/>
                  <a:pt x="86" y="100"/>
                  <a:pt x="49" y="0"/>
                </a:cubicBezTo>
                <a:cubicBezTo>
                  <a:pt x="0" y="18"/>
                  <a:pt x="0" y="18"/>
                  <a:pt x="0" y="18"/>
                </a:cubicBezTo>
                <a:cubicBezTo>
                  <a:pt x="58" y="175"/>
                  <a:pt x="232" y="257"/>
                  <a:pt x="390" y="199"/>
                </a:cubicBezTo>
                <a:cubicBezTo>
                  <a:pt x="373" y="152"/>
                  <a:pt x="373" y="152"/>
                  <a:pt x="373" y="152"/>
                </a:cubicBezTo>
                <a:cubicBezTo>
                  <a:pt x="349" y="160"/>
                  <a:pt x="324" y="165"/>
                  <a:pt x="297" y="166"/>
                </a:cubicBezTo>
                <a:close/>
              </a:path>
            </a:pathLst>
          </a:custGeom>
          <a:solidFill>
            <a:schemeClr val="bg1">
              <a:lumMod val="75000"/>
            </a:schemeClr>
          </a:solidFill>
          <a:ln>
            <a:noFill/>
          </a:ln>
        </p:spPr>
        <p:txBody>
          <a:bodyPr/>
          <a:lstStyle/>
          <a:p>
            <a:endParaRPr lang="zh-CN" altLang="en-US"/>
          </a:p>
        </p:txBody>
      </p:sp>
      <p:sp>
        <p:nvSpPr>
          <p:cNvPr id="18" name="Freeform 34"/>
          <p:cNvSpPr>
            <a:spLocks noEditPoints="1" noChangeArrowheads="1"/>
          </p:cNvSpPr>
          <p:nvPr/>
        </p:nvSpPr>
        <p:spPr bwMode="auto">
          <a:xfrm>
            <a:off x="5891857" y="3426634"/>
            <a:ext cx="349250" cy="266700"/>
          </a:xfrm>
          <a:custGeom>
            <a:avLst/>
            <a:gdLst>
              <a:gd name="T0" fmla="*/ 334228 w 93"/>
              <a:gd name="T1" fmla="*/ 0 h 71"/>
              <a:gd name="T2" fmla="*/ 15022 w 93"/>
              <a:gd name="T3" fmla="*/ 3756 h 71"/>
              <a:gd name="T4" fmla="*/ 0 w 93"/>
              <a:gd name="T5" fmla="*/ 18782 h 71"/>
              <a:gd name="T6" fmla="*/ 3755 w 93"/>
              <a:gd name="T7" fmla="*/ 206599 h 71"/>
              <a:gd name="T8" fmla="*/ 18777 w 93"/>
              <a:gd name="T9" fmla="*/ 221624 h 71"/>
              <a:gd name="T10" fmla="*/ 120172 w 93"/>
              <a:gd name="T11" fmla="*/ 221624 h 71"/>
              <a:gd name="T12" fmla="*/ 120172 w 93"/>
              <a:gd name="T13" fmla="*/ 255431 h 71"/>
              <a:gd name="T14" fmla="*/ 82618 w 93"/>
              <a:gd name="T15" fmla="*/ 259187 h 71"/>
              <a:gd name="T16" fmla="*/ 78863 w 93"/>
              <a:gd name="T17" fmla="*/ 262944 h 71"/>
              <a:gd name="T18" fmla="*/ 82618 w 93"/>
              <a:gd name="T19" fmla="*/ 266700 h 71"/>
              <a:gd name="T20" fmla="*/ 270387 w 93"/>
              <a:gd name="T21" fmla="*/ 266700 h 71"/>
              <a:gd name="T22" fmla="*/ 277898 w 93"/>
              <a:gd name="T23" fmla="*/ 259187 h 71"/>
              <a:gd name="T24" fmla="*/ 270387 w 93"/>
              <a:gd name="T25" fmla="*/ 255431 h 71"/>
              <a:gd name="T26" fmla="*/ 236589 w 93"/>
              <a:gd name="T27" fmla="*/ 255431 h 71"/>
              <a:gd name="T28" fmla="*/ 232833 w 93"/>
              <a:gd name="T29" fmla="*/ 221624 h 71"/>
              <a:gd name="T30" fmla="*/ 334228 w 93"/>
              <a:gd name="T31" fmla="*/ 217868 h 71"/>
              <a:gd name="T32" fmla="*/ 349250 w 93"/>
              <a:gd name="T33" fmla="*/ 202842 h 71"/>
              <a:gd name="T34" fmla="*/ 349250 w 93"/>
              <a:gd name="T35" fmla="*/ 15025 h 71"/>
              <a:gd name="T36" fmla="*/ 334228 w 93"/>
              <a:gd name="T37" fmla="*/ 0 h 71"/>
              <a:gd name="T38" fmla="*/ 289164 w 93"/>
              <a:gd name="T39" fmla="*/ 202842 h 71"/>
              <a:gd name="T40" fmla="*/ 285409 w 93"/>
              <a:gd name="T41" fmla="*/ 199086 h 71"/>
              <a:gd name="T42" fmla="*/ 289164 w 93"/>
              <a:gd name="T43" fmla="*/ 195330 h 71"/>
              <a:gd name="T44" fmla="*/ 292919 w 93"/>
              <a:gd name="T45" fmla="*/ 199086 h 71"/>
              <a:gd name="T46" fmla="*/ 289164 w 93"/>
              <a:gd name="T47" fmla="*/ 202842 h 71"/>
              <a:gd name="T48" fmla="*/ 334228 w 93"/>
              <a:gd name="T49" fmla="*/ 180304 h 71"/>
              <a:gd name="T50" fmla="*/ 18777 w 93"/>
              <a:gd name="T51" fmla="*/ 184061 h 71"/>
              <a:gd name="T52" fmla="*/ 18777 w 93"/>
              <a:gd name="T53" fmla="*/ 18782 h 71"/>
              <a:gd name="T54" fmla="*/ 334228 w 93"/>
              <a:gd name="T55" fmla="*/ 15025 h 71"/>
              <a:gd name="T56" fmla="*/ 334228 w 93"/>
              <a:gd name="T57" fmla="*/ 180304 h 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3"/>
              <a:gd name="T88" fmla="*/ 0 h 71"/>
              <a:gd name="T89" fmla="*/ 93 w 93"/>
              <a:gd name="T90" fmla="*/ 71 h 7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3" h="71">
                <a:moveTo>
                  <a:pt x="89" y="0"/>
                </a:moveTo>
                <a:cubicBezTo>
                  <a:pt x="4" y="1"/>
                  <a:pt x="4" y="1"/>
                  <a:pt x="4" y="1"/>
                </a:cubicBezTo>
                <a:cubicBezTo>
                  <a:pt x="2" y="1"/>
                  <a:pt x="0" y="3"/>
                  <a:pt x="0" y="5"/>
                </a:cubicBezTo>
                <a:cubicBezTo>
                  <a:pt x="1" y="55"/>
                  <a:pt x="1" y="55"/>
                  <a:pt x="1" y="55"/>
                </a:cubicBezTo>
                <a:cubicBezTo>
                  <a:pt x="1" y="57"/>
                  <a:pt x="3" y="59"/>
                  <a:pt x="5" y="59"/>
                </a:cubicBezTo>
                <a:cubicBezTo>
                  <a:pt x="32" y="59"/>
                  <a:pt x="32" y="59"/>
                  <a:pt x="32" y="59"/>
                </a:cubicBezTo>
                <a:cubicBezTo>
                  <a:pt x="32" y="68"/>
                  <a:pt x="32" y="68"/>
                  <a:pt x="32" y="68"/>
                </a:cubicBezTo>
                <a:cubicBezTo>
                  <a:pt x="22" y="69"/>
                  <a:pt x="22" y="69"/>
                  <a:pt x="22" y="69"/>
                </a:cubicBezTo>
                <a:cubicBezTo>
                  <a:pt x="21" y="69"/>
                  <a:pt x="21" y="69"/>
                  <a:pt x="21" y="70"/>
                </a:cubicBezTo>
                <a:cubicBezTo>
                  <a:pt x="21" y="70"/>
                  <a:pt x="21" y="71"/>
                  <a:pt x="22" y="71"/>
                </a:cubicBezTo>
                <a:cubicBezTo>
                  <a:pt x="72" y="71"/>
                  <a:pt x="72" y="71"/>
                  <a:pt x="72" y="71"/>
                </a:cubicBezTo>
                <a:cubicBezTo>
                  <a:pt x="73" y="71"/>
                  <a:pt x="74" y="70"/>
                  <a:pt x="74" y="69"/>
                </a:cubicBezTo>
                <a:cubicBezTo>
                  <a:pt x="74" y="69"/>
                  <a:pt x="73" y="68"/>
                  <a:pt x="72" y="68"/>
                </a:cubicBezTo>
                <a:cubicBezTo>
                  <a:pt x="63" y="68"/>
                  <a:pt x="63" y="68"/>
                  <a:pt x="63" y="68"/>
                </a:cubicBezTo>
                <a:cubicBezTo>
                  <a:pt x="62" y="59"/>
                  <a:pt x="62" y="59"/>
                  <a:pt x="62" y="59"/>
                </a:cubicBezTo>
                <a:cubicBezTo>
                  <a:pt x="89" y="58"/>
                  <a:pt x="89" y="58"/>
                  <a:pt x="89" y="58"/>
                </a:cubicBezTo>
                <a:cubicBezTo>
                  <a:pt x="92" y="58"/>
                  <a:pt x="93" y="56"/>
                  <a:pt x="93" y="54"/>
                </a:cubicBezTo>
                <a:cubicBezTo>
                  <a:pt x="93" y="4"/>
                  <a:pt x="93" y="4"/>
                  <a:pt x="93" y="4"/>
                </a:cubicBezTo>
                <a:cubicBezTo>
                  <a:pt x="93" y="2"/>
                  <a:pt x="91" y="0"/>
                  <a:pt x="89" y="0"/>
                </a:cubicBezTo>
                <a:close/>
                <a:moveTo>
                  <a:pt x="77" y="54"/>
                </a:moveTo>
                <a:cubicBezTo>
                  <a:pt x="76" y="54"/>
                  <a:pt x="76" y="54"/>
                  <a:pt x="76" y="53"/>
                </a:cubicBezTo>
                <a:cubicBezTo>
                  <a:pt x="76" y="52"/>
                  <a:pt x="76" y="52"/>
                  <a:pt x="77" y="52"/>
                </a:cubicBezTo>
                <a:cubicBezTo>
                  <a:pt x="78" y="52"/>
                  <a:pt x="78" y="52"/>
                  <a:pt x="78" y="53"/>
                </a:cubicBezTo>
                <a:cubicBezTo>
                  <a:pt x="78" y="54"/>
                  <a:pt x="78" y="54"/>
                  <a:pt x="77" y="54"/>
                </a:cubicBezTo>
                <a:close/>
                <a:moveTo>
                  <a:pt x="89" y="48"/>
                </a:moveTo>
                <a:cubicBezTo>
                  <a:pt x="5" y="49"/>
                  <a:pt x="5" y="49"/>
                  <a:pt x="5" y="49"/>
                </a:cubicBezTo>
                <a:cubicBezTo>
                  <a:pt x="5" y="5"/>
                  <a:pt x="5" y="5"/>
                  <a:pt x="5" y="5"/>
                </a:cubicBezTo>
                <a:cubicBezTo>
                  <a:pt x="89" y="4"/>
                  <a:pt x="89" y="4"/>
                  <a:pt x="89" y="4"/>
                </a:cubicBezTo>
                <a:lnTo>
                  <a:pt x="89" y="48"/>
                </a:lnTo>
                <a:close/>
              </a:path>
            </a:pathLst>
          </a:custGeom>
          <a:solidFill>
            <a:schemeClr val="bg1"/>
          </a:solidFill>
          <a:ln>
            <a:noFill/>
          </a:ln>
        </p:spPr>
        <p:txBody>
          <a:bodyPr/>
          <a:lstStyle/>
          <a:p>
            <a:endParaRPr lang="zh-CN" altLang="en-US"/>
          </a:p>
        </p:txBody>
      </p:sp>
      <p:sp>
        <p:nvSpPr>
          <p:cNvPr id="19" name="Freeform 35"/>
          <p:cNvSpPr>
            <a:spLocks noEditPoints="1" noChangeArrowheads="1"/>
          </p:cNvSpPr>
          <p:nvPr/>
        </p:nvSpPr>
        <p:spPr bwMode="auto">
          <a:xfrm>
            <a:off x="5695007" y="3602846"/>
            <a:ext cx="171450" cy="101600"/>
          </a:xfrm>
          <a:custGeom>
            <a:avLst/>
            <a:gdLst>
              <a:gd name="T0" fmla="*/ 0 w 46"/>
              <a:gd name="T1" fmla="*/ 71496 h 27"/>
              <a:gd name="T2" fmla="*/ 29817 w 46"/>
              <a:gd name="T3" fmla="*/ 101600 h 27"/>
              <a:gd name="T4" fmla="*/ 137905 w 46"/>
              <a:gd name="T5" fmla="*/ 101600 h 27"/>
              <a:gd name="T6" fmla="*/ 167723 w 46"/>
              <a:gd name="T7" fmla="*/ 67733 h 27"/>
              <a:gd name="T8" fmla="*/ 167723 w 46"/>
              <a:gd name="T9" fmla="*/ 0 h 27"/>
              <a:gd name="T10" fmla="*/ 0 w 46"/>
              <a:gd name="T11" fmla="*/ 0 h 27"/>
              <a:gd name="T12" fmla="*/ 0 w 46"/>
              <a:gd name="T13" fmla="*/ 71496 h 27"/>
              <a:gd name="T14" fmla="*/ 85725 w 46"/>
              <a:gd name="T15" fmla="*/ 45156 h 27"/>
              <a:gd name="T16" fmla="*/ 96907 w 46"/>
              <a:gd name="T17" fmla="*/ 60207 h 27"/>
              <a:gd name="T18" fmla="*/ 85725 w 46"/>
              <a:gd name="T19" fmla="*/ 71496 h 27"/>
              <a:gd name="T20" fmla="*/ 70816 w 46"/>
              <a:gd name="T21" fmla="*/ 60207 h 27"/>
              <a:gd name="T22" fmla="*/ 85725 w 46"/>
              <a:gd name="T23" fmla="*/ 45156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27"/>
              <a:gd name="T38" fmla="*/ 46 w 46"/>
              <a:gd name="T39" fmla="*/ 27 h 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27">
                <a:moveTo>
                  <a:pt x="0" y="19"/>
                </a:moveTo>
                <a:cubicBezTo>
                  <a:pt x="0" y="23"/>
                  <a:pt x="4" y="27"/>
                  <a:pt x="8" y="27"/>
                </a:cubicBezTo>
                <a:cubicBezTo>
                  <a:pt x="37" y="27"/>
                  <a:pt x="37" y="27"/>
                  <a:pt x="37" y="27"/>
                </a:cubicBezTo>
                <a:cubicBezTo>
                  <a:pt x="42" y="27"/>
                  <a:pt x="46" y="23"/>
                  <a:pt x="45" y="18"/>
                </a:cubicBezTo>
                <a:cubicBezTo>
                  <a:pt x="45" y="0"/>
                  <a:pt x="45" y="0"/>
                  <a:pt x="45" y="0"/>
                </a:cubicBezTo>
                <a:cubicBezTo>
                  <a:pt x="0" y="0"/>
                  <a:pt x="0" y="0"/>
                  <a:pt x="0" y="0"/>
                </a:cubicBezTo>
                <a:lnTo>
                  <a:pt x="0" y="19"/>
                </a:lnTo>
                <a:close/>
                <a:moveTo>
                  <a:pt x="23" y="12"/>
                </a:moveTo>
                <a:cubicBezTo>
                  <a:pt x="25" y="12"/>
                  <a:pt x="26" y="14"/>
                  <a:pt x="26" y="16"/>
                </a:cubicBezTo>
                <a:cubicBezTo>
                  <a:pt x="26" y="18"/>
                  <a:pt x="25" y="19"/>
                  <a:pt x="23" y="19"/>
                </a:cubicBezTo>
                <a:cubicBezTo>
                  <a:pt x="21" y="19"/>
                  <a:pt x="19" y="18"/>
                  <a:pt x="19" y="16"/>
                </a:cubicBezTo>
                <a:cubicBezTo>
                  <a:pt x="19" y="14"/>
                  <a:pt x="21" y="12"/>
                  <a:pt x="23" y="12"/>
                </a:cubicBezTo>
                <a:close/>
              </a:path>
            </a:pathLst>
          </a:custGeom>
          <a:solidFill>
            <a:schemeClr val="bg1"/>
          </a:solidFill>
          <a:ln>
            <a:noFill/>
          </a:ln>
        </p:spPr>
        <p:txBody>
          <a:bodyPr/>
          <a:lstStyle/>
          <a:p>
            <a:endParaRPr lang="zh-CN" altLang="en-US"/>
          </a:p>
        </p:txBody>
      </p:sp>
      <p:sp>
        <p:nvSpPr>
          <p:cNvPr id="20" name="Freeform 36"/>
          <p:cNvSpPr>
            <a:spLocks noEditPoints="1" noChangeArrowheads="1"/>
          </p:cNvSpPr>
          <p:nvPr/>
        </p:nvSpPr>
        <p:spPr bwMode="auto">
          <a:xfrm>
            <a:off x="5688657" y="3340909"/>
            <a:ext cx="173038" cy="254000"/>
          </a:xfrm>
          <a:custGeom>
            <a:avLst/>
            <a:gdLst>
              <a:gd name="T0" fmla="*/ 139183 w 46"/>
              <a:gd name="T1" fmla="*/ 0 h 68"/>
              <a:gd name="T2" fmla="*/ 33855 w 46"/>
              <a:gd name="T3" fmla="*/ 0 h 68"/>
              <a:gd name="T4" fmla="*/ 0 w 46"/>
              <a:gd name="T5" fmla="*/ 33618 h 68"/>
              <a:gd name="T6" fmla="*/ 3762 w 46"/>
              <a:gd name="T7" fmla="*/ 254000 h 68"/>
              <a:gd name="T8" fmla="*/ 173038 w 46"/>
              <a:gd name="T9" fmla="*/ 250265 h 68"/>
              <a:gd name="T10" fmla="*/ 173038 w 46"/>
              <a:gd name="T11" fmla="*/ 29882 h 68"/>
              <a:gd name="T12" fmla="*/ 139183 w 46"/>
              <a:gd name="T13" fmla="*/ 0 h 68"/>
              <a:gd name="T14" fmla="*/ 146706 w 46"/>
              <a:gd name="T15" fmla="*/ 104588 h 68"/>
              <a:gd name="T16" fmla="*/ 22570 w 46"/>
              <a:gd name="T17" fmla="*/ 108324 h 68"/>
              <a:gd name="T18" fmla="*/ 22570 w 46"/>
              <a:gd name="T19" fmla="*/ 78441 h 68"/>
              <a:gd name="T20" fmla="*/ 146706 w 46"/>
              <a:gd name="T21" fmla="*/ 78441 h 68"/>
              <a:gd name="T22" fmla="*/ 146706 w 46"/>
              <a:gd name="T23" fmla="*/ 104588 h 68"/>
              <a:gd name="T24" fmla="*/ 146706 w 46"/>
              <a:gd name="T25" fmla="*/ 52294 h 68"/>
              <a:gd name="T26" fmla="*/ 22570 w 46"/>
              <a:gd name="T27" fmla="*/ 52294 h 68"/>
              <a:gd name="T28" fmla="*/ 22570 w 46"/>
              <a:gd name="T29" fmla="*/ 26147 h 68"/>
              <a:gd name="T30" fmla="*/ 146706 w 46"/>
              <a:gd name="T31" fmla="*/ 26147 h 68"/>
              <a:gd name="T32" fmla="*/ 146706 w 46"/>
              <a:gd name="T33" fmla="*/ 52294 h 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8"/>
              <a:gd name="T53" fmla="*/ 46 w 46"/>
              <a:gd name="T54" fmla="*/ 68 h 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8">
                <a:moveTo>
                  <a:pt x="37" y="0"/>
                </a:moveTo>
                <a:cubicBezTo>
                  <a:pt x="9" y="0"/>
                  <a:pt x="9" y="0"/>
                  <a:pt x="9" y="0"/>
                </a:cubicBezTo>
                <a:cubicBezTo>
                  <a:pt x="4" y="0"/>
                  <a:pt x="0" y="4"/>
                  <a:pt x="0" y="9"/>
                </a:cubicBezTo>
                <a:cubicBezTo>
                  <a:pt x="1" y="68"/>
                  <a:pt x="1" y="68"/>
                  <a:pt x="1" y="68"/>
                </a:cubicBezTo>
                <a:cubicBezTo>
                  <a:pt x="46" y="67"/>
                  <a:pt x="46" y="67"/>
                  <a:pt x="46" y="67"/>
                </a:cubicBezTo>
                <a:cubicBezTo>
                  <a:pt x="46" y="8"/>
                  <a:pt x="46" y="8"/>
                  <a:pt x="46" y="8"/>
                </a:cubicBezTo>
                <a:cubicBezTo>
                  <a:pt x="46" y="4"/>
                  <a:pt x="42" y="0"/>
                  <a:pt x="37" y="0"/>
                </a:cubicBezTo>
                <a:close/>
                <a:moveTo>
                  <a:pt x="39" y="28"/>
                </a:moveTo>
                <a:cubicBezTo>
                  <a:pt x="6" y="29"/>
                  <a:pt x="6" y="29"/>
                  <a:pt x="6" y="29"/>
                </a:cubicBezTo>
                <a:cubicBezTo>
                  <a:pt x="6" y="21"/>
                  <a:pt x="6" y="21"/>
                  <a:pt x="6" y="21"/>
                </a:cubicBezTo>
                <a:cubicBezTo>
                  <a:pt x="39" y="21"/>
                  <a:pt x="39" y="21"/>
                  <a:pt x="39" y="21"/>
                </a:cubicBezTo>
                <a:lnTo>
                  <a:pt x="39" y="28"/>
                </a:lnTo>
                <a:close/>
                <a:moveTo>
                  <a:pt x="39" y="14"/>
                </a:moveTo>
                <a:cubicBezTo>
                  <a:pt x="6" y="14"/>
                  <a:pt x="6" y="14"/>
                  <a:pt x="6" y="14"/>
                </a:cubicBezTo>
                <a:cubicBezTo>
                  <a:pt x="6" y="7"/>
                  <a:pt x="6" y="7"/>
                  <a:pt x="6" y="7"/>
                </a:cubicBezTo>
                <a:cubicBezTo>
                  <a:pt x="39" y="7"/>
                  <a:pt x="39" y="7"/>
                  <a:pt x="39" y="7"/>
                </a:cubicBezTo>
                <a:lnTo>
                  <a:pt x="39" y="14"/>
                </a:lnTo>
                <a:close/>
              </a:path>
            </a:pathLst>
          </a:custGeom>
          <a:solidFill>
            <a:schemeClr val="bg1"/>
          </a:solidFill>
          <a:ln>
            <a:noFill/>
          </a:ln>
        </p:spPr>
        <p:txBody>
          <a:bodyPr/>
          <a:lstStyle/>
          <a:p>
            <a:endParaRPr lang="zh-CN" altLang="en-US"/>
          </a:p>
        </p:txBody>
      </p:sp>
      <p:sp>
        <p:nvSpPr>
          <p:cNvPr id="21" name="Freeform 37"/>
          <p:cNvSpPr>
            <a:spLocks noChangeArrowheads="1"/>
          </p:cNvSpPr>
          <p:nvPr/>
        </p:nvSpPr>
        <p:spPr bwMode="auto">
          <a:xfrm>
            <a:off x="7080895" y="5220509"/>
            <a:ext cx="635000" cy="41275"/>
          </a:xfrm>
          <a:custGeom>
            <a:avLst/>
            <a:gdLst>
              <a:gd name="T0" fmla="*/ 635000 w 169"/>
              <a:gd name="T1" fmla="*/ 26266 h 11"/>
              <a:gd name="T2" fmla="*/ 623728 w 169"/>
              <a:gd name="T3" fmla="*/ 33770 h 11"/>
              <a:gd name="T4" fmla="*/ 7515 w 169"/>
              <a:gd name="T5" fmla="*/ 41275 h 11"/>
              <a:gd name="T6" fmla="*/ 0 w 169"/>
              <a:gd name="T7" fmla="*/ 33770 h 11"/>
              <a:gd name="T8" fmla="*/ 0 w 169"/>
              <a:gd name="T9" fmla="*/ 15009 h 11"/>
              <a:gd name="T10" fmla="*/ 7515 w 169"/>
              <a:gd name="T11" fmla="*/ 3752 h 11"/>
              <a:gd name="T12" fmla="*/ 623728 w 169"/>
              <a:gd name="T13" fmla="*/ 0 h 11"/>
              <a:gd name="T14" fmla="*/ 635000 w 169"/>
              <a:gd name="T15" fmla="*/ 7505 h 11"/>
              <a:gd name="T16" fmla="*/ 635000 w 169"/>
              <a:gd name="T17" fmla="*/ 26266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9"/>
              <a:gd name="T28" fmla="*/ 0 h 11"/>
              <a:gd name="T29" fmla="*/ 169 w 169"/>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9" h="11">
                <a:moveTo>
                  <a:pt x="169" y="7"/>
                </a:moveTo>
                <a:cubicBezTo>
                  <a:pt x="169" y="8"/>
                  <a:pt x="168" y="9"/>
                  <a:pt x="166" y="9"/>
                </a:cubicBezTo>
                <a:cubicBezTo>
                  <a:pt x="2" y="11"/>
                  <a:pt x="2" y="11"/>
                  <a:pt x="2" y="11"/>
                </a:cubicBezTo>
                <a:cubicBezTo>
                  <a:pt x="1" y="11"/>
                  <a:pt x="0" y="10"/>
                  <a:pt x="0" y="9"/>
                </a:cubicBezTo>
                <a:cubicBezTo>
                  <a:pt x="0" y="4"/>
                  <a:pt x="0" y="4"/>
                  <a:pt x="0" y="4"/>
                </a:cubicBezTo>
                <a:cubicBezTo>
                  <a:pt x="0" y="2"/>
                  <a:pt x="1" y="1"/>
                  <a:pt x="2" y="1"/>
                </a:cubicBezTo>
                <a:cubicBezTo>
                  <a:pt x="166" y="0"/>
                  <a:pt x="166" y="0"/>
                  <a:pt x="166" y="0"/>
                </a:cubicBezTo>
                <a:cubicBezTo>
                  <a:pt x="168" y="0"/>
                  <a:pt x="169" y="1"/>
                  <a:pt x="169" y="2"/>
                </a:cubicBezTo>
                <a:lnTo>
                  <a:pt x="169" y="7"/>
                </a:lnTo>
                <a:close/>
              </a:path>
            </a:pathLst>
          </a:custGeom>
          <a:solidFill>
            <a:schemeClr val="bg1"/>
          </a:solidFill>
          <a:ln>
            <a:noFill/>
          </a:ln>
        </p:spPr>
        <p:txBody>
          <a:bodyPr/>
          <a:lstStyle/>
          <a:p>
            <a:endParaRPr lang="zh-CN" altLang="en-US">
              <a:solidFill>
                <a:schemeClr val="accent6"/>
              </a:solidFill>
            </a:endParaRPr>
          </a:p>
        </p:txBody>
      </p:sp>
      <p:sp>
        <p:nvSpPr>
          <p:cNvPr id="22" name="Freeform 38"/>
          <p:cNvSpPr>
            <a:spLocks noEditPoints="1" noChangeArrowheads="1"/>
          </p:cNvSpPr>
          <p:nvPr/>
        </p:nvSpPr>
        <p:spPr bwMode="auto">
          <a:xfrm>
            <a:off x="7115820" y="4887134"/>
            <a:ext cx="561975" cy="327025"/>
          </a:xfrm>
          <a:custGeom>
            <a:avLst/>
            <a:gdLst>
              <a:gd name="T0" fmla="*/ 532003 w 150"/>
              <a:gd name="T1" fmla="*/ 0 h 87"/>
              <a:gd name="T2" fmla="*/ 22479 w 150"/>
              <a:gd name="T3" fmla="*/ 3759 h 87"/>
              <a:gd name="T4" fmla="*/ 0 w 150"/>
              <a:gd name="T5" fmla="*/ 30071 h 87"/>
              <a:gd name="T6" fmla="*/ 0 w 150"/>
              <a:gd name="T7" fmla="*/ 300713 h 87"/>
              <a:gd name="T8" fmla="*/ 26226 w 150"/>
              <a:gd name="T9" fmla="*/ 327025 h 87"/>
              <a:gd name="T10" fmla="*/ 535750 w 150"/>
              <a:gd name="T11" fmla="*/ 319507 h 87"/>
              <a:gd name="T12" fmla="*/ 561975 w 150"/>
              <a:gd name="T13" fmla="*/ 293195 h 87"/>
              <a:gd name="T14" fmla="*/ 558229 w 150"/>
              <a:gd name="T15" fmla="*/ 26312 h 87"/>
              <a:gd name="T16" fmla="*/ 532003 w 150"/>
              <a:gd name="T17" fmla="*/ 0 h 87"/>
              <a:gd name="T18" fmla="*/ 535750 w 150"/>
              <a:gd name="T19" fmla="*/ 296954 h 87"/>
              <a:gd name="T20" fmla="*/ 26226 w 150"/>
              <a:gd name="T21" fmla="*/ 300713 h 87"/>
              <a:gd name="T22" fmla="*/ 22479 w 150"/>
              <a:gd name="T23" fmla="*/ 37589 h 87"/>
              <a:gd name="T24" fmla="*/ 535750 w 150"/>
              <a:gd name="T25" fmla="*/ 33830 h 87"/>
              <a:gd name="T26" fmla="*/ 535750 w 150"/>
              <a:gd name="T27" fmla="*/ 296954 h 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0"/>
              <a:gd name="T43" fmla="*/ 0 h 87"/>
              <a:gd name="T44" fmla="*/ 150 w 150"/>
              <a:gd name="T45" fmla="*/ 87 h 8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0" h="87">
                <a:moveTo>
                  <a:pt x="142" y="0"/>
                </a:moveTo>
                <a:cubicBezTo>
                  <a:pt x="6" y="1"/>
                  <a:pt x="6" y="1"/>
                  <a:pt x="6" y="1"/>
                </a:cubicBezTo>
                <a:cubicBezTo>
                  <a:pt x="3" y="1"/>
                  <a:pt x="0" y="4"/>
                  <a:pt x="0" y="8"/>
                </a:cubicBezTo>
                <a:cubicBezTo>
                  <a:pt x="0" y="80"/>
                  <a:pt x="0" y="80"/>
                  <a:pt x="0" y="80"/>
                </a:cubicBezTo>
                <a:cubicBezTo>
                  <a:pt x="0" y="84"/>
                  <a:pt x="3" y="87"/>
                  <a:pt x="7" y="87"/>
                </a:cubicBezTo>
                <a:cubicBezTo>
                  <a:pt x="143" y="85"/>
                  <a:pt x="143" y="85"/>
                  <a:pt x="143" y="85"/>
                </a:cubicBezTo>
                <a:cubicBezTo>
                  <a:pt x="147" y="85"/>
                  <a:pt x="150" y="82"/>
                  <a:pt x="150" y="78"/>
                </a:cubicBezTo>
                <a:cubicBezTo>
                  <a:pt x="149" y="7"/>
                  <a:pt x="149" y="7"/>
                  <a:pt x="149" y="7"/>
                </a:cubicBezTo>
                <a:cubicBezTo>
                  <a:pt x="149" y="3"/>
                  <a:pt x="146" y="0"/>
                  <a:pt x="142" y="0"/>
                </a:cubicBezTo>
                <a:close/>
                <a:moveTo>
                  <a:pt x="143" y="79"/>
                </a:moveTo>
                <a:cubicBezTo>
                  <a:pt x="7" y="80"/>
                  <a:pt x="7" y="80"/>
                  <a:pt x="7" y="80"/>
                </a:cubicBezTo>
                <a:cubicBezTo>
                  <a:pt x="6" y="10"/>
                  <a:pt x="6" y="10"/>
                  <a:pt x="6" y="10"/>
                </a:cubicBezTo>
                <a:cubicBezTo>
                  <a:pt x="143" y="9"/>
                  <a:pt x="143" y="9"/>
                  <a:pt x="143" y="9"/>
                </a:cubicBezTo>
                <a:lnTo>
                  <a:pt x="143" y="79"/>
                </a:lnTo>
                <a:close/>
              </a:path>
            </a:pathLst>
          </a:custGeom>
          <a:solidFill>
            <a:schemeClr val="bg1"/>
          </a:solidFill>
          <a:ln>
            <a:noFill/>
          </a:ln>
        </p:spPr>
        <p:txBody>
          <a:bodyPr/>
          <a:lstStyle/>
          <a:p>
            <a:endParaRPr lang="zh-CN" altLang="en-US"/>
          </a:p>
        </p:txBody>
      </p:sp>
      <p:sp>
        <p:nvSpPr>
          <p:cNvPr id="23" name="Freeform 39"/>
          <p:cNvSpPr>
            <a:spLocks noEditPoints="1" noChangeArrowheads="1"/>
          </p:cNvSpPr>
          <p:nvPr/>
        </p:nvSpPr>
        <p:spPr bwMode="auto">
          <a:xfrm>
            <a:off x="7168207" y="2004234"/>
            <a:ext cx="355600" cy="468312"/>
          </a:xfrm>
          <a:custGeom>
            <a:avLst/>
            <a:gdLst>
              <a:gd name="T0" fmla="*/ 329398 w 95"/>
              <a:gd name="T1" fmla="*/ 3746 h 125"/>
              <a:gd name="T2" fmla="*/ 22459 w 95"/>
              <a:gd name="T3" fmla="*/ 3746 h 125"/>
              <a:gd name="T4" fmla="*/ 0 w 95"/>
              <a:gd name="T5" fmla="*/ 29972 h 125"/>
              <a:gd name="T6" fmla="*/ 3743 w 95"/>
              <a:gd name="T7" fmla="*/ 445833 h 125"/>
              <a:gd name="T8" fmla="*/ 29945 w 95"/>
              <a:gd name="T9" fmla="*/ 468312 h 125"/>
              <a:gd name="T10" fmla="*/ 333141 w 95"/>
              <a:gd name="T11" fmla="*/ 464566 h 125"/>
              <a:gd name="T12" fmla="*/ 355600 w 95"/>
              <a:gd name="T13" fmla="*/ 442087 h 125"/>
              <a:gd name="T14" fmla="*/ 351857 w 95"/>
              <a:gd name="T15" fmla="*/ 26225 h 125"/>
              <a:gd name="T16" fmla="*/ 329398 w 95"/>
              <a:gd name="T17" fmla="*/ 3746 h 125"/>
              <a:gd name="T18" fmla="*/ 179672 w 95"/>
              <a:gd name="T19" fmla="*/ 460819 h 125"/>
              <a:gd name="T20" fmla="*/ 168442 w 95"/>
              <a:gd name="T21" fmla="*/ 445833 h 125"/>
              <a:gd name="T22" fmla="*/ 179672 w 95"/>
              <a:gd name="T23" fmla="*/ 434594 h 125"/>
              <a:gd name="T24" fmla="*/ 190901 w 95"/>
              <a:gd name="T25" fmla="*/ 445833 h 125"/>
              <a:gd name="T26" fmla="*/ 179672 w 95"/>
              <a:gd name="T27" fmla="*/ 460819 h 125"/>
              <a:gd name="T28" fmla="*/ 321912 w 95"/>
              <a:gd name="T29" fmla="*/ 427101 h 125"/>
              <a:gd name="T30" fmla="*/ 41175 w 95"/>
              <a:gd name="T31" fmla="*/ 430847 h 125"/>
              <a:gd name="T32" fmla="*/ 37432 w 95"/>
              <a:gd name="T33" fmla="*/ 44958 h 125"/>
              <a:gd name="T34" fmla="*/ 318168 w 95"/>
              <a:gd name="T35" fmla="*/ 44958 h 125"/>
              <a:gd name="T36" fmla="*/ 321912 w 95"/>
              <a:gd name="T37" fmla="*/ 427101 h 1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5"/>
              <a:gd name="T58" fmla="*/ 0 h 125"/>
              <a:gd name="T59" fmla="*/ 95 w 95"/>
              <a:gd name="T60" fmla="*/ 125 h 1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5" h="125">
                <a:moveTo>
                  <a:pt x="88" y="1"/>
                </a:moveTo>
                <a:cubicBezTo>
                  <a:pt x="6" y="1"/>
                  <a:pt x="6" y="1"/>
                  <a:pt x="6" y="1"/>
                </a:cubicBezTo>
                <a:cubicBezTo>
                  <a:pt x="3" y="1"/>
                  <a:pt x="0" y="4"/>
                  <a:pt x="0" y="8"/>
                </a:cubicBezTo>
                <a:cubicBezTo>
                  <a:pt x="1" y="119"/>
                  <a:pt x="1" y="119"/>
                  <a:pt x="1" y="119"/>
                </a:cubicBezTo>
                <a:cubicBezTo>
                  <a:pt x="1" y="122"/>
                  <a:pt x="4" y="125"/>
                  <a:pt x="8" y="125"/>
                </a:cubicBezTo>
                <a:cubicBezTo>
                  <a:pt x="89" y="124"/>
                  <a:pt x="89" y="124"/>
                  <a:pt x="89" y="124"/>
                </a:cubicBezTo>
                <a:cubicBezTo>
                  <a:pt x="92" y="124"/>
                  <a:pt x="95" y="121"/>
                  <a:pt x="95" y="118"/>
                </a:cubicBezTo>
                <a:cubicBezTo>
                  <a:pt x="94" y="7"/>
                  <a:pt x="94" y="7"/>
                  <a:pt x="94" y="7"/>
                </a:cubicBezTo>
                <a:cubicBezTo>
                  <a:pt x="94" y="3"/>
                  <a:pt x="91" y="0"/>
                  <a:pt x="88" y="1"/>
                </a:cubicBezTo>
                <a:close/>
                <a:moveTo>
                  <a:pt x="48" y="123"/>
                </a:moveTo>
                <a:cubicBezTo>
                  <a:pt x="46" y="123"/>
                  <a:pt x="45" y="121"/>
                  <a:pt x="45" y="119"/>
                </a:cubicBezTo>
                <a:cubicBezTo>
                  <a:pt x="45" y="118"/>
                  <a:pt x="46" y="116"/>
                  <a:pt x="48" y="116"/>
                </a:cubicBezTo>
                <a:cubicBezTo>
                  <a:pt x="50" y="116"/>
                  <a:pt x="51" y="118"/>
                  <a:pt x="51" y="119"/>
                </a:cubicBezTo>
                <a:cubicBezTo>
                  <a:pt x="51" y="121"/>
                  <a:pt x="50" y="123"/>
                  <a:pt x="48" y="123"/>
                </a:cubicBezTo>
                <a:close/>
                <a:moveTo>
                  <a:pt x="86" y="114"/>
                </a:moveTo>
                <a:cubicBezTo>
                  <a:pt x="11" y="115"/>
                  <a:pt x="11" y="115"/>
                  <a:pt x="11" y="115"/>
                </a:cubicBezTo>
                <a:cubicBezTo>
                  <a:pt x="10" y="12"/>
                  <a:pt x="10" y="12"/>
                  <a:pt x="10" y="12"/>
                </a:cubicBezTo>
                <a:cubicBezTo>
                  <a:pt x="85" y="12"/>
                  <a:pt x="85" y="12"/>
                  <a:pt x="85" y="12"/>
                </a:cubicBezTo>
                <a:lnTo>
                  <a:pt x="86" y="114"/>
                </a:lnTo>
                <a:close/>
              </a:path>
            </a:pathLst>
          </a:custGeom>
          <a:solidFill>
            <a:schemeClr val="bg1"/>
          </a:solidFill>
          <a:ln>
            <a:noFill/>
          </a:ln>
        </p:spPr>
        <p:txBody>
          <a:bodyPr/>
          <a:lstStyle/>
          <a:p>
            <a:endParaRPr lang="zh-CN" altLang="en-US"/>
          </a:p>
        </p:txBody>
      </p:sp>
      <p:sp>
        <p:nvSpPr>
          <p:cNvPr id="24" name="Freeform 40"/>
          <p:cNvSpPr>
            <a:spLocks noEditPoints="1" noChangeArrowheads="1"/>
          </p:cNvSpPr>
          <p:nvPr/>
        </p:nvSpPr>
        <p:spPr bwMode="auto">
          <a:xfrm>
            <a:off x="9097020" y="3202796"/>
            <a:ext cx="284162" cy="498475"/>
          </a:xfrm>
          <a:custGeom>
            <a:avLst/>
            <a:gdLst>
              <a:gd name="T0" fmla="*/ 250511 w 76"/>
              <a:gd name="T1" fmla="*/ 0 h 133"/>
              <a:gd name="T2" fmla="*/ 29912 w 76"/>
              <a:gd name="T3" fmla="*/ 3748 h 133"/>
              <a:gd name="T4" fmla="*/ 0 w 76"/>
              <a:gd name="T5" fmla="*/ 33731 h 133"/>
              <a:gd name="T6" fmla="*/ 3739 w 76"/>
              <a:gd name="T7" fmla="*/ 468492 h 133"/>
              <a:gd name="T8" fmla="*/ 33651 w 76"/>
              <a:gd name="T9" fmla="*/ 498475 h 133"/>
              <a:gd name="T10" fmla="*/ 254250 w 76"/>
              <a:gd name="T11" fmla="*/ 494727 h 133"/>
              <a:gd name="T12" fmla="*/ 284162 w 76"/>
              <a:gd name="T13" fmla="*/ 464744 h 133"/>
              <a:gd name="T14" fmla="*/ 280423 w 76"/>
              <a:gd name="T15" fmla="*/ 33731 h 133"/>
              <a:gd name="T16" fmla="*/ 250511 w 76"/>
              <a:gd name="T17" fmla="*/ 0 h 133"/>
              <a:gd name="T18" fmla="*/ 93474 w 76"/>
              <a:gd name="T19" fmla="*/ 37479 h 133"/>
              <a:gd name="T20" fmla="*/ 186949 w 76"/>
              <a:gd name="T21" fmla="*/ 37479 h 133"/>
              <a:gd name="T22" fmla="*/ 186949 w 76"/>
              <a:gd name="T23" fmla="*/ 48723 h 133"/>
              <a:gd name="T24" fmla="*/ 93474 w 76"/>
              <a:gd name="T25" fmla="*/ 48723 h 133"/>
              <a:gd name="T26" fmla="*/ 93474 w 76"/>
              <a:gd name="T27" fmla="*/ 37479 h 133"/>
              <a:gd name="T28" fmla="*/ 145820 w 76"/>
              <a:gd name="T29" fmla="*/ 475987 h 133"/>
              <a:gd name="T30" fmla="*/ 127125 w 76"/>
              <a:gd name="T31" fmla="*/ 460996 h 133"/>
              <a:gd name="T32" fmla="*/ 145820 w 76"/>
              <a:gd name="T33" fmla="*/ 442256 h 133"/>
              <a:gd name="T34" fmla="*/ 160776 w 76"/>
              <a:gd name="T35" fmla="*/ 460996 h 133"/>
              <a:gd name="T36" fmla="*/ 145820 w 76"/>
              <a:gd name="T37" fmla="*/ 475987 h 133"/>
              <a:gd name="T38" fmla="*/ 261728 w 76"/>
              <a:gd name="T39" fmla="*/ 416020 h 133"/>
              <a:gd name="T40" fmla="*/ 26173 w 76"/>
              <a:gd name="T41" fmla="*/ 416020 h 133"/>
              <a:gd name="T42" fmla="*/ 22434 w 76"/>
              <a:gd name="T43" fmla="*/ 82455 h 133"/>
              <a:gd name="T44" fmla="*/ 257989 w 76"/>
              <a:gd name="T45" fmla="*/ 78707 h 133"/>
              <a:gd name="T46" fmla="*/ 261728 w 76"/>
              <a:gd name="T47" fmla="*/ 416020 h 13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6"/>
              <a:gd name="T73" fmla="*/ 0 h 133"/>
              <a:gd name="T74" fmla="*/ 76 w 76"/>
              <a:gd name="T75" fmla="*/ 133 h 13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6" h="133">
                <a:moveTo>
                  <a:pt x="67" y="0"/>
                </a:moveTo>
                <a:cubicBezTo>
                  <a:pt x="8" y="1"/>
                  <a:pt x="8" y="1"/>
                  <a:pt x="8" y="1"/>
                </a:cubicBezTo>
                <a:cubicBezTo>
                  <a:pt x="3" y="1"/>
                  <a:pt x="0" y="5"/>
                  <a:pt x="0" y="9"/>
                </a:cubicBezTo>
                <a:cubicBezTo>
                  <a:pt x="1" y="125"/>
                  <a:pt x="1" y="125"/>
                  <a:pt x="1" y="125"/>
                </a:cubicBezTo>
                <a:cubicBezTo>
                  <a:pt x="1" y="129"/>
                  <a:pt x="5" y="133"/>
                  <a:pt x="9" y="133"/>
                </a:cubicBezTo>
                <a:cubicBezTo>
                  <a:pt x="68" y="132"/>
                  <a:pt x="68" y="132"/>
                  <a:pt x="68" y="132"/>
                </a:cubicBezTo>
                <a:cubicBezTo>
                  <a:pt x="73" y="132"/>
                  <a:pt x="76" y="129"/>
                  <a:pt x="76" y="124"/>
                </a:cubicBezTo>
                <a:cubicBezTo>
                  <a:pt x="75" y="9"/>
                  <a:pt x="75" y="9"/>
                  <a:pt x="75" y="9"/>
                </a:cubicBezTo>
                <a:cubicBezTo>
                  <a:pt x="75" y="4"/>
                  <a:pt x="71" y="0"/>
                  <a:pt x="67" y="0"/>
                </a:cubicBezTo>
                <a:close/>
                <a:moveTo>
                  <a:pt x="25" y="10"/>
                </a:moveTo>
                <a:cubicBezTo>
                  <a:pt x="50" y="10"/>
                  <a:pt x="50" y="10"/>
                  <a:pt x="50" y="10"/>
                </a:cubicBezTo>
                <a:cubicBezTo>
                  <a:pt x="50" y="13"/>
                  <a:pt x="50" y="13"/>
                  <a:pt x="50" y="13"/>
                </a:cubicBezTo>
                <a:cubicBezTo>
                  <a:pt x="25" y="13"/>
                  <a:pt x="25" y="13"/>
                  <a:pt x="25" y="13"/>
                </a:cubicBezTo>
                <a:lnTo>
                  <a:pt x="25" y="10"/>
                </a:lnTo>
                <a:close/>
                <a:moveTo>
                  <a:pt x="39" y="127"/>
                </a:moveTo>
                <a:cubicBezTo>
                  <a:pt x="36" y="128"/>
                  <a:pt x="34" y="125"/>
                  <a:pt x="34" y="123"/>
                </a:cubicBezTo>
                <a:cubicBezTo>
                  <a:pt x="34" y="120"/>
                  <a:pt x="36" y="118"/>
                  <a:pt x="39" y="118"/>
                </a:cubicBezTo>
                <a:cubicBezTo>
                  <a:pt x="41" y="118"/>
                  <a:pt x="43" y="120"/>
                  <a:pt x="43" y="123"/>
                </a:cubicBezTo>
                <a:cubicBezTo>
                  <a:pt x="43" y="125"/>
                  <a:pt x="41" y="127"/>
                  <a:pt x="39" y="127"/>
                </a:cubicBezTo>
                <a:close/>
                <a:moveTo>
                  <a:pt x="70" y="111"/>
                </a:moveTo>
                <a:cubicBezTo>
                  <a:pt x="7" y="111"/>
                  <a:pt x="7" y="111"/>
                  <a:pt x="7" y="111"/>
                </a:cubicBezTo>
                <a:cubicBezTo>
                  <a:pt x="6" y="22"/>
                  <a:pt x="6" y="22"/>
                  <a:pt x="6" y="22"/>
                </a:cubicBezTo>
                <a:cubicBezTo>
                  <a:pt x="69" y="21"/>
                  <a:pt x="69" y="21"/>
                  <a:pt x="69" y="21"/>
                </a:cubicBezTo>
                <a:lnTo>
                  <a:pt x="70" y="111"/>
                </a:lnTo>
                <a:close/>
              </a:path>
            </a:pathLst>
          </a:custGeom>
          <a:solidFill>
            <a:schemeClr val="bg1"/>
          </a:solidFill>
          <a:ln>
            <a:noFill/>
          </a:ln>
        </p:spPr>
        <p:txBody>
          <a:bodyPr/>
          <a:lstStyle/>
          <a:p>
            <a:endParaRPr lang="zh-CN" altLang="en-US"/>
          </a:p>
        </p:txBody>
      </p:sp>
      <p:sp>
        <p:nvSpPr>
          <p:cNvPr id="25" name="Freeform 41"/>
          <p:cNvSpPr>
            <a:spLocks noChangeArrowheads="1"/>
          </p:cNvSpPr>
          <p:nvPr/>
        </p:nvSpPr>
        <p:spPr bwMode="auto">
          <a:xfrm>
            <a:off x="7449195" y="3444096"/>
            <a:ext cx="322262" cy="674688"/>
          </a:xfrm>
          <a:custGeom>
            <a:avLst/>
            <a:gdLst>
              <a:gd name="T0" fmla="*/ 243570 w 86"/>
              <a:gd name="T1" fmla="*/ 0 h 180"/>
              <a:gd name="T2" fmla="*/ 82439 w 86"/>
              <a:gd name="T3" fmla="*/ 0 h 180"/>
              <a:gd name="T4" fmla="*/ 0 w 86"/>
              <a:gd name="T5" fmla="*/ 67469 h 180"/>
              <a:gd name="T6" fmla="*/ 0 w 86"/>
              <a:gd name="T7" fmla="*/ 67469 h 180"/>
              <a:gd name="T8" fmla="*/ 0 w 86"/>
              <a:gd name="T9" fmla="*/ 78714 h 180"/>
              <a:gd name="T10" fmla="*/ 3747 w 86"/>
              <a:gd name="T11" fmla="*/ 303610 h 180"/>
              <a:gd name="T12" fmla="*/ 29978 w 86"/>
              <a:gd name="T13" fmla="*/ 329847 h 180"/>
              <a:gd name="T14" fmla="*/ 56208 w 86"/>
              <a:gd name="T15" fmla="*/ 303610 h 180"/>
              <a:gd name="T16" fmla="*/ 52461 w 86"/>
              <a:gd name="T17" fmla="*/ 108700 h 180"/>
              <a:gd name="T18" fmla="*/ 78692 w 86"/>
              <a:gd name="T19" fmla="*/ 108700 h 180"/>
              <a:gd name="T20" fmla="*/ 78692 w 86"/>
              <a:gd name="T21" fmla="*/ 296113 h 180"/>
              <a:gd name="T22" fmla="*/ 78692 w 86"/>
              <a:gd name="T23" fmla="*/ 303610 h 180"/>
              <a:gd name="T24" fmla="*/ 82439 w 86"/>
              <a:gd name="T25" fmla="*/ 637205 h 180"/>
              <a:gd name="T26" fmla="*/ 119911 w 86"/>
              <a:gd name="T27" fmla="*/ 674688 h 180"/>
              <a:gd name="T28" fmla="*/ 157384 w 86"/>
              <a:gd name="T29" fmla="*/ 637205 h 180"/>
              <a:gd name="T30" fmla="*/ 153637 w 86"/>
              <a:gd name="T31" fmla="*/ 341092 h 180"/>
              <a:gd name="T32" fmla="*/ 172373 w 86"/>
              <a:gd name="T33" fmla="*/ 341092 h 180"/>
              <a:gd name="T34" fmla="*/ 176120 w 86"/>
              <a:gd name="T35" fmla="*/ 637205 h 180"/>
              <a:gd name="T36" fmla="*/ 213592 w 86"/>
              <a:gd name="T37" fmla="*/ 674688 h 180"/>
              <a:gd name="T38" fmla="*/ 247317 w 86"/>
              <a:gd name="T39" fmla="*/ 633457 h 180"/>
              <a:gd name="T40" fmla="*/ 247317 w 86"/>
              <a:gd name="T41" fmla="*/ 292365 h 180"/>
              <a:gd name="T42" fmla="*/ 247317 w 86"/>
              <a:gd name="T43" fmla="*/ 292365 h 180"/>
              <a:gd name="T44" fmla="*/ 243570 w 86"/>
              <a:gd name="T45" fmla="*/ 108700 h 180"/>
              <a:gd name="T46" fmla="*/ 262306 w 86"/>
              <a:gd name="T47" fmla="*/ 108700 h 180"/>
              <a:gd name="T48" fmla="*/ 266054 w 86"/>
              <a:gd name="T49" fmla="*/ 303610 h 180"/>
              <a:gd name="T50" fmla="*/ 296031 w 86"/>
              <a:gd name="T51" fmla="*/ 329847 h 180"/>
              <a:gd name="T52" fmla="*/ 322262 w 86"/>
              <a:gd name="T53" fmla="*/ 299861 h 180"/>
              <a:gd name="T54" fmla="*/ 322262 w 86"/>
              <a:gd name="T55" fmla="*/ 74965 h 180"/>
              <a:gd name="T56" fmla="*/ 322262 w 86"/>
              <a:gd name="T57" fmla="*/ 67469 h 180"/>
              <a:gd name="T58" fmla="*/ 322262 w 86"/>
              <a:gd name="T59" fmla="*/ 59972 h 180"/>
              <a:gd name="T60" fmla="*/ 243570 w 86"/>
              <a:gd name="T61" fmla="*/ 0 h 1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6"/>
              <a:gd name="T94" fmla="*/ 0 h 180"/>
              <a:gd name="T95" fmla="*/ 86 w 86"/>
              <a:gd name="T96" fmla="*/ 180 h 18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6" h="180">
                <a:moveTo>
                  <a:pt x="65" y="0"/>
                </a:moveTo>
                <a:cubicBezTo>
                  <a:pt x="22" y="0"/>
                  <a:pt x="22" y="0"/>
                  <a:pt x="22" y="0"/>
                </a:cubicBezTo>
                <a:cubicBezTo>
                  <a:pt x="6" y="0"/>
                  <a:pt x="0" y="13"/>
                  <a:pt x="0" y="18"/>
                </a:cubicBezTo>
                <a:cubicBezTo>
                  <a:pt x="0" y="18"/>
                  <a:pt x="0" y="18"/>
                  <a:pt x="0" y="18"/>
                </a:cubicBezTo>
                <a:cubicBezTo>
                  <a:pt x="0" y="21"/>
                  <a:pt x="0" y="21"/>
                  <a:pt x="0" y="21"/>
                </a:cubicBezTo>
                <a:cubicBezTo>
                  <a:pt x="1" y="81"/>
                  <a:pt x="1" y="81"/>
                  <a:pt x="1" y="81"/>
                </a:cubicBezTo>
                <a:cubicBezTo>
                  <a:pt x="1" y="85"/>
                  <a:pt x="4" y="88"/>
                  <a:pt x="8" y="88"/>
                </a:cubicBezTo>
                <a:cubicBezTo>
                  <a:pt x="12" y="88"/>
                  <a:pt x="15" y="85"/>
                  <a:pt x="15" y="81"/>
                </a:cubicBezTo>
                <a:cubicBezTo>
                  <a:pt x="14" y="29"/>
                  <a:pt x="14" y="29"/>
                  <a:pt x="14" y="29"/>
                </a:cubicBezTo>
                <a:cubicBezTo>
                  <a:pt x="21" y="29"/>
                  <a:pt x="21" y="29"/>
                  <a:pt x="21" y="29"/>
                </a:cubicBezTo>
                <a:cubicBezTo>
                  <a:pt x="21" y="79"/>
                  <a:pt x="21" y="79"/>
                  <a:pt x="21" y="79"/>
                </a:cubicBezTo>
                <a:cubicBezTo>
                  <a:pt x="21" y="80"/>
                  <a:pt x="21" y="80"/>
                  <a:pt x="21" y="81"/>
                </a:cubicBezTo>
                <a:cubicBezTo>
                  <a:pt x="22" y="170"/>
                  <a:pt x="22" y="170"/>
                  <a:pt x="22" y="170"/>
                </a:cubicBezTo>
                <a:cubicBezTo>
                  <a:pt x="22" y="176"/>
                  <a:pt x="27" y="180"/>
                  <a:pt x="32" y="180"/>
                </a:cubicBezTo>
                <a:cubicBezTo>
                  <a:pt x="37" y="180"/>
                  <a:pt x="42" y="175"/>
                  <a:pt x="42" y="170"/>
                </a:cubicBezTo>
                <a:cubicBezTo>
                  <a:pt x="41" y="91"/>
                  <a:pt x="41" y="91"/>
                  <a:pt x="41" y="91"/>
                </a:cubicBezTo>
                <a:cubicBezTo>
                  <a:pt x="46" y="91"/>
                  <a:pt x="46" y="91"/>
                  <a:pt x="46" y="91"/>
                </a:cubicBezTo>
                <a:cubicBezTo>
                  <a:pt x="47" y="170"/>
                  <a:pt x="47" y="170"/>
                  <a:pt x="47" y="170"/>
                </a:cubicBezTo>
                <a:cubicBezTo>
                  <a:pt x="47" y="175"/>
                  <a:pt x="51" y="180"/>
                  <a:pt x="57" y="180"/>
                </a:cubicBezTo>
                <a:cubicBezTo>
                  <a:pt x="62" y="180"/>
                  <a:pt x="67" y="175"/>
                  <a:pt x="66" y="169"/>
                </a:cubicBezTo>
                <a:cubicBezTo>
                  <a:pt x="66" y="78"/>
                  <a:pt x="66" y="78"/>
                  <a:pt x="66" y="78"/>
                </a:cubicBezTo>
                <a:cubicBezTo>
                  <a:pt x="66" y="78"/>
                  <a:pt x="66" y="78"/>
                  <a:pt x="66" y="78"/>
                </a:cubicBezTo>
                <a:cubicBezTo>
                  <a:pt x="65" y="29"/>
                  <a:pt x="65" y="29"/>
                  <a:pt x="65" y="29"/>
                </a:cubicBezTo>
                <a:cubicBezTo>
                  <a:pt x="70" y="29"/>
                  <a:pt x="70" y="29"/>
                  <a:pt x="70" y="29"/>
                </a:cubicBezTo>
                <a:cubicBezTo>
                  <a:pt x="71" y="81"/>
                  <a:pt x="71" y="81"/>
                  <a:pt x="71" y="81"/>
                </a:cubicBezTo>
                <a:cubicBezTo>
                  <a:pt x="71" y="84"/>
                  <a:pt x="74" y="88"/>
                  <a:pt x="79" y="88"/>
                </a:cubicBezTo>
                <a:cubicBezTo>
                  <a:pt x="83" y="88"/>
                  <a:pt x="86" y="84"/>
                  <a:pt x="86" y="80"/>
                </a:cubicBezTo>
                <a:cubicBezTo>
                  <a:pt x="86" y="20"/>
                  <a:pt x="86" y="20"/>
                  <a:pt x="86" y="20"/>
                </a:cubicBezTo>
                <a:cubicBezTo>
                  <a:pt x="86" y="18"/>
                  <a:pt x="86" y="18"/>
                  <a:pt x="86" y="18"/>
                </a:cubicBezTo>
                <a:cubicBezTo>
                  <a:pt x="86" y="16"/>
                  <a:pt x="86" y="16"/>
                  <a:pt x="86" y="16"/>
                </a:cubicBezTo>
                <a:cubicBezTo>
                  <a:pt x="86" y="11"/>
                  <a:pt x="78" y="0"/>
                  <a:pt x="65" y="0"/>
                </a:cubicBezTo>
                <a:close/>
              </a:path>
            </a:pathLst>
          </a:custGeom>
          <a:solidFill>
            <a:schemeClr val="bg1"/>
          </a:solidFill>
          <a:ln>
            <a:noFill/>
          </a:ln>
          <a:extLst/>
        </p:spPr>
        <p:txBody>
          <a:bodyPr/>
          <a:lstStyle/>
          <a:p>
            <a:endParaRPr lang="zh-CN" altLang="en-US"/>
          </a:p>
        </p:txBody>
      </p:sp>
      <p:sp>
        <p:nvSpPr>
          <p:cNvPr id="26" name="Freeform 42"/>
          <p:cNvSpPr>
            <a:spLocks noChangeArrowheads="1"/>
          </p:cNvSpPr>
          <p:nvPr/>
        </p:nvSpPr>
        <p:spPr bwMode="auto">
          <a:xfrm>
            <a:off x="7542857" y="3301221"/>
            <a:ext cx="131763" cy="131763"/>
          </a:xfrm>
          <a:custGeom>
            <a:avLst/>
            <a:gdLst>
              <a:gd name="T0" fmla="*/ 67764 w 35"/>
              <a:gd name="T1" fmla="*/ 131763 h 35"/>
              <a:gd name="T2" fmla="*/ 131763 w 35"/>
              <a:gd name="T3" fmla="*/ 63999 h 35"/>
              <a:gd name="T4" fmla="*/ 63999 w 35"/>
              <a:gd name="T5" fmla="*/ 0 h 35"/>
              <a:gd name="T6" fmla="*/ 0 w 35"/>
              <a:gd name="T7" fmla="*/ 67764 h 35"/>
              <a:gd name="T8" fmla="*/ 67764 w 35"/>
              <a:gd name="T9" fmla="*/ 131763 h 35"/>
              <a:gd name="T10" fmla="*/ 0 60000 65536"/>
              <a:gd name="T11" fmla="*/ 0 60000 65536"/>
              <a:gd name="T12" fmla="*/ 0 60000 65536"/>
              <a:gd name="T13" fmla="*/ 0 60000 65536"/>
              <a:gd name="T14" fmla="*/ 0 60000 65536"/>
              <a:gd name="T15" fmla="*/ 0 w 35"/>
              <a:gd name="T16" fmla="*/ 0 h 35"/>
              <a:gd name="T17" fmla="*/ 35 w 35"/>
              <a:gd name="T18" fmla="*/ 35 h 35"/>
            </a:gdLst>
            <a:ahLst/>
            <a:cxnLst>
              <a:cxn ang="T10">
                <a:pos x="T0" y="T1"/>
              </a:cxn>
              <a:cxn ang="T11">
                <a:pos x="T2" y="T3"/>
              </a:cxn>
              <a:cxn ang="T12">
                <a:pos x="T4" y="T5"/>
              </a:cxn>
              <a:cxn ang="T13">
                <a:pos x="T6" y="T7"/>
              </a:cxn>
              <a:cxn ang="T14">
                <a:pos x="T8" y="T9"/>
              </a:cxn>
            </a:cxnLst>
            <a:rect l="T15" t="T16" r="T17" b="T18"/>
            <a:pathLst>
              <a:path w="35" h="35">
                <a:moveTo>
                  <a:pt x="18" y="35"/>
                </a:moveTo>
                <a:cubicBezTo>
                  <a:pt x="27" y="34"/>
                  <a:pt x="35" y="27"/>
                  <a:pt x="35" y="17"/>
                </a:cubicBezTo>
                <a:cubicBezTo>
                  <a:pt x="35" y="8"/>
                  <a:pt x="27" y="0"/>
                  <a:pt x="17" y="0"/>
                </a:cubicBezTo>
                <a:cubicBezTo>
                  <a:pt x="8" y="1"/>
                  <a:pt x="0" y="8"/>
                  <a:pt x="0" y="18"/>
                </a:cubicBezTo>
                <a:cubicBezTo>
                  <a:pt x="1" y="27"/>
                  <a:pt x="8" y="35"/>
                  <a:pt x="18" y="35"/>
                </a:cubicBezTo>
                <a:close/>
              </a:path>
            </a:pathLst>
          </a:custGeom>
          <a:solidFill>
            <a:schemeClr val="bg1"/>
          </a:solidFill>
          <a:ln>
            <a:noFill/>
          </a:ln>
          <a:extLst/>
        </p:spPr>
        <p:txBody>
          <a:bodyPr/>
          <a:lstStyle/>
          <a:p>
            <a:endParaRPr lang="zh-CN" altLang="en-US"/>
          </a:p>
        </p:txBody>
      </p:sp>
      <p:sp>
        <p:nvSpPr>
          <p:cNvPr id="27" name="TextBox 682"/>
          <p:cNvSpPr>
            <a:spLocks noChangeArrowheads="1"/>
          </p:cNvSpPr>
          <p:nvPr/>
        </p:nvSpPr>
        <p:spPr bwMode="auto">
          <a:xfrm>
            <a:off x="2453409" y="2980546"/>
            <a:ext cx="6078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600" dirty="0">
                <a:solidFill>
                  <a:srgbClr val="395E9D"/>
                </a:solidFill>
                <a:latin typeface="方正中等线简体" panose="03000509000000000000" pitchFamily="65" charset="-122"/>
                <a:ea typeface="方正中等线简体" panose="03000509000000000000" pitchFamily="65" charset="-122"/>
              </a:rPr>
              <a:t>27%</a:t>
            </a:r>
            <a:endParaRPr lang="zh-CN" altLang="en-US" sz="1600" dirty="0">
              <a:solidFill>
                <a:srgbClr val="395E9D"/>
              </a:solidFill>
              <a:latin typeface="方正中等线简体" panose="03000509000000000000" pitchFamily="65" charset="-122"/>
              <a:ea typeface="方正中等线简体" panose="03000509000000000000" pitchFamily="65" charset="-122"/>
            </a:endParaRPr>
          </a:p>
        </p:txBody>
      </p:sp>
      <p:sp>
        <p:nvSpPr>
          <p:cNvPr id="28" name="TextBox 682"/>
          <p:cNvSpPr>
            <a:spLocks noChangeArrowheads="1"/>
          </p:cNvSpPr>
          <p:nvPr/>
        </p:nvSpPr>
        <p:spPr bwMode="auto">
          <a:xfrm>
            <a:off x="3169372" y="3088496"/>
            <a:ext cx="6078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600" dirty="0">
                <a:solidFill>
                  <a:srgbClr val="395E9D"/>
                </a:solidFill>
                <a:latin typeface="方正中等线简体" panose="03000509000000000000" pitchFamily="65" charset="-122"/>
                <a:ea typeface="方正中等线简体" panose="03000509000000000000" pitchFamily="65" charset="-122"/>
              </a:rPr>
              <a:t>16%</a:t>
            </a:r>
            <a:endParaRPr lang="zh-CN" altLang="en-US" sz="1600" dirty="0">
              <a:solidFill>
                <a:srgbClr val="395E9D"/>
              </a:solidFill>
              <a:latin typeface="方正中等线简体" panose="03000509000000000000" pitchFamily="65" charset="-122"/>
              <a:ea typeface="方正中等线简体" panose="03000509000000000000" pitchFamily="65" charset="-122"/>
            </a:endParaRPr>
          </a:p>
        </p:txBody>
      </p:sp>
      <p:sp>
        <p:nvSpPr>
          <p:cNvPr id="29" name="TextBox 682"/>
          <p:cNvSpPr>
            <a:spLocks noChangeArrowheads="1"/>
          </p:cNvSpPr>
          <p:nvPr/>
        </p:nvSpPr>
        <p:spPr bwMode="auto">
          <a:xfrm>
            <a:off x="3449640" y="3529821"/>
            <a:ext cx="4507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400" dirty="0">
                <a:solidFill>
                  <a:srgbClr val="395E9D"/>
                </a:solidFill>
                <a:latin typeface="方正中等线简体" panose="03000509000000000000" pitchFamily="65" charset="-122"/>
                <a:ea typeface="方正中等线简体" panose="03000509000000000000" pitchFamily="65" charset="-122"/>
              </a:rPr>
              <a:t>6%</a:t>
            </a:r>
            <a:endParaRPr lang="zh-CN" altLang="en-US" sz="1400" dirty="0">
              <a:solidFill>
                <a:srgbClr val="395E9D"/>
              </a:solidFill>
              <a:latin typeface="方正中等线简体" panose="03000509000000000000" pitchFamily="65" charset="-122"/>
              <a:ea typeface="方正中等线简体" panose="03000509000000000000" pitchFamily="65" charset="-122"/>
            </a:endParaRPr>
          </a:p>
        </p:txBody>
      </p:sp>
      <p:sp>
        <p:nvSpPr>
          <p:cNvPr id="30" name="TextBox 682"/>
          <p:cNvSpPr>
            <a:spLocks noChangeArrowheads="1"/>
          </p:cNvSpPr>
          <p:nvPr/>
        </p:nvSpPr>
        <p:spPr bwMode="auto">
          <a:xfrm>
            <a:off x="3406762" y="3745721"/>
            <a:ext cx="4507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400" dirty="0">
                <a:solidFill>
                  <a:srgbClr val="395E9D"/>
                </a:solidFill>
                <a:latin typeface="方正中等线简体" panose="03000509000000000000" pitchFamily="65" charset="-122"/>
                <a:ea typeface="方正中等线简体" panose="03000509000000000000" pitchFamily="65" charset="-122"/>
              </a:rPr>
              <a:t>3%</a:t>
            </a:r>
            <a:endParaRPr lang="zh-CN" altLang="en-US" sz="1400" dirty="0">
              <a:solidFill>
                <a:srgbClr val="395E9D"/>
              </a:solidFill>
              <a:latin typeface="方正中等线简体" panose="03000509000000000000" pitchFamily="65" charset="-122"/>
              <a:ea typeface="方正中等线简体" panose="03000509000000000000" pitchFamily="65" charset="-122"/>
            </a:endParaRPr>
          </a:p>
        </p:txBody>
      </p:sp>
      <p:sp>
        <p:nvSpPr>
          <p:cNvPr id="31" name="TextBox 682"/>
          <p:cNvSpPr>
            <a:spLocks noChangeArrowheads="1"/>
          </p:cNvSpPr>
          <p:nvPr/>
        </p:nvSpPr>
        <p:spPr bwMode="auto">
          <a:xfrm>
            <a:off x="2580409" y="4091796"/>
            <a:ext cx="6078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600" dirty="0">
                <a:solidFill>
                  <a:srgbClr val="395E9D"/>
                </a:solidFill>
                <a:latin typeface="方正中等线简体" panose="03000509000000000000" pitchFamily="65" charset="-122"/>
                <a:ea typeface="方正中等线简体" panose="03000509000000000000" pitchFamily="65" charset="-122"/>
              </a:rPr>
              <a:t>48%</a:t>
            </a:r>
            <a:endParaRPr lang="zh-CN" altLang="en-US" sz="1600" dirty="0">
              <a:solidFill>
                <a:srgbClr val="395E9D"/>
              </a:solidFill>
              <a:latin typeface="方正中等线简体" panose="03000509000000000000" pitchFamily="65" charset="-122"/>
              <a:ea typeface="方正中等线简体" panose="03000509000000000000" pitchFamily="65" charset="-122"/>
            </a:endParaRPr>
          </a:p>
        </p:txBody>
      </p:sp>
      <p:sp>
        <p:nvSpPr>
          <p:cNvPr id="32" name="TextBox 115"/>
          <p:cNvSpPr>
            <a:spLocks noChangeArrowheads="1"/>
          </p:cNvSpPr>
          <p:nvPr/>
        </p:nvSpPr>
        <p:spPr bwMode="auto">
          <a:xfrm>
            <a:off x="7587843" y="205662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bg1"/>
              </a:solidFill>
            </a:endParaRPr>
          </a:p>
        </p:txBody>
      </p:sp>
      <p:sp>
        <p:nvSpPr>
          <p:cNvPr id="33" name="TextBox 116"/>
          <p:cNvSpPr>
            <a:spLocks noChangeArrowheads="1"/>
          </p:cNvSpPr>
          <p:nvPr/>
        </p:nvSpPr>
        <p:spPr bwMode="auto">
          <a:xfrm>
            <a:off x="8762593" y="3729846"/>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bg1"/>
              </a:solidFill>
            </a:endParaRPr>
          </a:p>
        </p:txBody>
      </p:sp>
      <p:sp>
        <p:nvSpPr>
          <p:cNvPr id="34" name="TextBox 117"/>
          <p:cNvSpPr>
            <a:spLocks noChangeArrowheads="1"/>
          </p:cNvSpPr>
          <p:nvPr/>
        </p:nvSpPr>
        <p:spPr bwMode="auto">
          <a:xfrm>
            <a:off x="5471706" y="3729846"/>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bg1"/>
              </a:solidFill>
            </a:endParaRPr>
          </a:p>
        </p:txBody>
      </p:sp>
      <p:sp>
        <p:nvSpPr>
          <p:cNvPr id="35" name="TextBox 118"/>
          <p:cNvSpPr>
            <a:spLocks noChangeArrowheads="1"/>
          </p:cNvSpPr>
          <p:nvPr/>
        </p:nvSpPr>
        <p:spPr bwMode="auto">
          <a:xfrm>
            <a:off x="7810093" y="4872846"/>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bg1"/>
              </a:solidFill>
            </a:endParaRPr>
          </a:p>
        </p:txBody>
      </p:sp>
      <p:sp>
        <p:nvSpPr>
          <p:cNvPr id="36" name="TextBox 119"/>
          <p:cNvSpPr>
            <a:spLocks noChangeArrowheads="1"/>
          </p:cNvSpPr>
          <p:nvPr/>
        </p:nvSpPr>
        <p:spPr bwMode="auto">
          <a:xfrm>
            <a:off x="2497782" y="4617259"/>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bg1"/>
              </a:solidFill>
            </a:endParaRPr>
          </a:p>
        </p:txBody>
      </p:sp>
    </p:spTree>
    <p:custDataLst>
      <p:tags r:id="rId1"/>
    </p:custDataLst>
    <p:extLst>
      <p:ext uri="{BB962C8B-B14F-4D97-AF65-F5344CB8AC3E}">
        <p14:creationId xmlns:p14="http://schemas.microsoft.com/office/powerpoint/2010/main" val="1069957984"/>
      </p:ext>
    </p:extLst>
  </p:cSld>
  <p:clrMapOvr>
    <a:masterClrMapping/>
  </p:clrMapOvr>
  <mc:AlternateContent xmlns:mc="http://schemas.openxmlformats.org/markup-compatibility/2006">
    <mc:Choice xmlns:p14="http://schemas.microsoft.com/office/powerpoint/2010/main" Requires="p14">
      <p:transition spd="slow" p14:dur="2000" advTm="8801"/>
    </mc:Choice>
    <mc:Fallback>
      <p:transition spd="slow" advTm="88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p:cTn id="37" dur="500" fill="hold"/>
                                        <p:tgtEl>
                                          <p:spTgt spid="27"/>
                                        </p:tgtEl>
                                        <p:attrNameLst>
                                          <p:attrName>ppt_w</p:attrName>
                                        </p:attrNameLst>
                                      </p:cBhvr>
                                      <p:tavLst>
                                        <p:tav tm="0">
                                          <p:val>
                                            <p:fltVal val="0"/>
                                          </p:val>
                                        </p:tav>
                                        <p:tav tm="100000">
                                          <p:val>
                                            <p:strVal val="#ppt_w"/>
                                          </p:val>
                                        </p:tav>
                                      </p:tavLst>
                                    </p:anim>
                                    <p:anim calcmode="lin" valueType="num">
                                      <p:cBhvr>
                                        <p:cTn id="38" dur="500" fill="hold"/>
                                        <p:tgtEl>
                                          <p:spTgt spid="27"/>
                                        </p:tgtEl>
                                        <p:attrNameLst>
                                          <p:attrName>ppt_h</p:attrName>
                                        </p:attrNameLst>
                                      </p:cBhvr>
                                      <p:tavLst>
                                        <p:tav tm="0">
                                          <p:val>
                                            <p:fltVal val="0"/>
                                          </p:val>
                                        </p:tav>
                                        <p:tav tm="100000">
                                          <p:val>
                                            <p:strVal val="#ppt_h"/>
                                          </p:val>
                                        </p:tav>
                                      </p:tavLst>
                                    </p:anim>
                                    <p:animEffect transition="in" filter="fade">
                                      <p:cBhvr>
                                        <p:cTn id="39" dur="500"/>
                                        <p:tgtEl>
                                          <p:spTgt spid="27"/>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500" fill="hold"/>
                                        <p:tgtEl>
                                          <p:spTgt spid="28"/>
                                        </p:tgtEl>
                                        <p:attrNameLst>
                                          <p:attrName>ppt_w</p:attrName>
                                        </p:attrNameLst>
                                      </p:cBhvr>
                                      <p:tavLst>
                                        <p:tav tm="0">
                                          <p:val>
                                            <p:fltVal val="0"/>
                                          </p:val>
                                        </p:tav>
                                        <p:tav tm="100000">
                                          <p:val>
                                            <p:strVal val="#ppt_w"/>
                                          </p:val>
                                        </p:tav>
                                      </p:tavLst>
                                    </p:anim>
                                    <p:anim calcmode="lin" valueType="num">
                                      <p:cBhvr>
                                        <p:cTn id="43" dur="500" fill="hold"/>
                                        <p:tgtEl>
                                          <p:spTgt spid="28"/>
                                        </p:tgtEl>
                                        <p:attrNameLst>
                                          <p:attrName>ppt_h</p:attrName>
                                        </p:attrNameLst>
                                      </p:cBhvr>
                                      <p:tavLst>
                                        <p:tav tm="0">
                                          <p:val>
                                            <p:fltVal val="0"/>
                                          </p:val>
                                        </p:tav>
                                        <p:tav tm="100000">
                                          <p:val>
                                            <p:strVal val="#ppt_h"/>
                                          </p:val>
                                        </p:tav>
                                      </p:tavLst>
                                    </p:anim>
                                    <p:animEffect transition="in" filter="fade">
                                      <p:cBhvr>
                                        <p:cTn id="44" dur="500"/>
                                        <p:tgtEl>
                                          <p:spTgt spid="2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p:cTn id="47" dur="500" fill="hold"/>
                                        <p:tgtEl>
                                          <p:spTgt spid="29"/>
                                        </p:tgtEl>
                                        <p:attrNameLst>
                                          <p:attrName>ppt_w</p:attrName>
                                        </p:attrNameLst>
                                      </p:cBhvr>
                                      <p:tavLst>
                                        <p:tav tm="0">
                                          <p:val>
                                            <p:fltVal val="0"/>
                                          </p:val>
                                        </p:tav>
                                        <p:tav tm="100000">
                                          <p:val>
                                            <p:strVal val="#ppt_w"/>
                                          </p:val>
                                        </p:tav>
                                      </p:tavLst>
                                    </p:anim>
                                    <p:anim calcmode="lin" valueType="num">
                                      <p:cBhvr>
                                        <p:cTn id="48" dur="500" fill="hold"/>
                                        <p:tgtEl>
                                          <p:spTgt spid="29"/>
                                        </p:tgtEl>
                                        <p:attrNameLst>
                                          <p:attrName>ppt_h</p:attrName>
                                        </p:attrNameLst>
                                      </p:cBhvr>
                                      <p:tavLst>
                                        <p:tav tm="0">
                                          <p:val>
                                            <p:fltVal val="0"/>
                                          </p:val>
                                        </p:tav>
                                        <p:tav tm="100000">
                                          <p:val>
                                            <p:strVal val="#ppt_h"/>
                                          </p:val>
                                        </p:tav>
                                      </p:tavLst>
                                    </p:anim>
                                    <p:animEffect transition="in" filter="fade">
                                      <p:cBhvr>
                                        <p:cTn id="49" dur="500"/>
                                        <p:tgtEl>
                                          <p:spTgt spid="2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 calcmode="lin" valueType="num">
                                      <p:cBhvr>
                                        <p:cTn id="52" dur="500" fill="hold"/>
                                        <p:tgtEl>
                                          <p:spTgt spid="30"/>
                                        </p:tgtEl>
                                        <p:attrNameLst>
                                          <p:attrName>ppt_w</p:attrName>
                                        </p:attrNameLst>
                                      </p:cBhvr>
                                      <p:tavLst>
                                        <p:tav tm="0">
                                          <p:val>
                                            <p:fltVal val="0"/>
                                          </p:val>
                                        </p:tav>
                                        <p:tav tm="100000">
                                          <p:val>
                                            <p:strVal val="#ppt_w"/>
                                          </p:val>
                                        </p:tav>
                                      </p:tavLst>
                                    </p:anim>
                                    <p:anim calcmode="lin" valueType="num">
                                      <p:cBhvr>
                                        <p:cTn id="53" dur="500" fill="hold"/>
                                        <p:tgtEl>
                                          <p:spTgt spid="30"/>
                                        </p:tgtEl>
                                        <p:attrNameLst>
                                          <p:attrName>ppt_h</p:attrName>
                                        </p:attrNameLst>
                                      </p:cBhvr>
                                      <p:tavLst>
                                        <p:tav tm="0">
                                          <p:val>
                                            <p:fltVal val="0"/>
                                          </p:val>
                                        </p:tav>
                                        <p:tav tm="100000">
                                          <p:val>
                                            <p:strVal val="#ppt_h"/>
                                          </p:val>
                                        </p:tav>
                                      </p:tavLst>
                                    </p:anim>
                                    <p:animEffect transition="in" filter="fade">
                                      <p:cBhvr>
                                        <p:cTn id="54" dur="500"/>
                                        <p:tgtEl>
                                          <p:spTgt spid="30"/>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 calcmode="lin" valueType="num">
                                      <p:cBhvr>
                                        <p:cTn id="57" dur="500" fill="hold"/>
                                        <p:tgtEl>
                                          <p:spTgt spid="31"/>
                                        </p:tgtEl>
                                        <p:attrNameLst>
                                          <p:attrName>ppt_w</p:attrName>
                                        </p:attrNameLst>
                                      </p:cBhvr>
                                      <p:tavLst>
                                        <p:tav tm="0">
                                          <p:val>
                                            <p:fltVal val="0"/>
                                          </p:val>
                                        </p:tav>
                                        <p:tav tm="100000">
                                          <p:val>
                                            <p:strVal val="#ppt_w"/>
                                          </p:val>
                                        </p:tav>
                                      </p:tavLst>
                                    </p:anim>
                                    <p:anim calcmode="lin" valueType="num">
                                      <p:cBhvr>
                                        <p:cTn id="58" dur="500" fill="hold"/>
                                        <p:tgtEl>
                                          <p:spTgt spid="31"/>
                                        </p:tgtEl>
                                        <p:attrNameLst>
                                          <p:attrName>ppt_h</p:attrName>
                                        </p:attrNameLst>
                                      </p:cBhvr>
                                      <p:tavLst>
                                        <p:tav tm="0">
                                          <p:val>
                                            <p:fltVal val="0"/>
                                          </p:val>
                                        </p:tav>
                                        <p:tav tm="100000">
                                          <p:val>
                                            <p:strVal val="#ppt_h"/>
                                          </p:val>
                                        </p:tav>
                                      </p:tavLst>
                                    </p:anim>
                                    <p:animEffect transition="in" filter="fade">
                                      <p:cBhvr>
                                        <p:cTn id="59" dur="500"/>
                                        <p:tgtEl>
                                          <p:spTgt spid="31"/>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anim calcmode="lin" valueType="num">
                                      <p:cBhvr>
                                        <p:cTn id="65" dur="500" fill="hold"/>
                                        <p:tgtEl>
                                          <p:spTgt spid="36"/>
                                        </p:tgtEl>
                                        <p:attrNameLst>
                                          <p:attrName>ppt_x</p:attrName>
                                        </p:attrNameLst>
                                      </p:cBhvr>
                                      <p:tavLst>
                                        <p:tav tm="0">
                                          <p:val>
                                            <p:strVal val="#ppt_x"/>
                                          </p:val>
                                        </p:tav>
                                        <p:tav tm="100000">
                                          <p:val>
                                            <p:strVal val="#ppt_x"/>
                                          </p:val>
                                        </p:tav>
                                      </p:tavLst>
                                    </p:anim>
                                    <p:anim calcmode="lin" valueType="num">
                                      <p:cBhvr>
                                        <p:cTn id="66" dur="5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wipe(left)">
                                      <p:cBhvr>
                                        <p:cTn id="71" dur="500"/>
                                        <p:tgtEl>
                                          <p:spTgt spid="11"/>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wipe(left)">
                                      <p:cBhvr>
                                        <p:cTn id="74" dur="500"/>
                                        <p:tgtEl>
                                          <p:spTgt spid="12"/>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grpId="0" nodeType="click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p:cTn id="79" dur="500" fill="hold"/>
                                        <p:tgtEl>
                                          <p:spTgt spid="13"/>
                                        </p:tgtEl>
                                        <p:attrNameLst>
                                          <p:attrName>ppt_w</p:attrName>
                                        </p:attrNameLst>
                                      </p:cBhvr>
                                      <p:tavLst>
                                        <p:tav tm="0">
                                          <p:val>
                                            <p:fltVal val="0"/>
                                          </p:val>
                                        </p:tav>
                                        <p:tav tm="100000">
                                          <p:val>
                                            <p:strVal val="#ppt_w"/>
                                          </p:val>
                                        </p:tav>
                                      </p:tavLst>
                                    </p:anim>
                                    <p:anim calcmode="lin" valueType="num">
                                      <p:cBhvr>
                                        <p:cTn id="80" dur="500" fill="hold"/>
                                        <p:tgtEl>
                                          <p:spTgt spid="13"/>
                                        </p:tgtEl>
                                        <p:attrNameLst>
                                          <p:attrName>ppt_h</p:attrName>
                                        </p:attrNameLst>
                                      </p:cBhvr>
                                      <p:tavLst>
                                        <p:tav tm="0">
                                          <p:val>
                                            <p:fltVal val="0"/>
                                          </p:val>
                                        </p:tav>
                                        <p:tav tm="100000">
                                          <p:val>
                                            <p:strVal val="#ppt_h"/>
                                          </p:val>
                                        </p:tav>
                                      </p:tavLst>
                                    </p:anim>
                                    <p:animEffect transition="in" filter="fade">
                                      <p:cBhvr>
                                        <p:cTn id="81" dur="500"/>
                                        <p:tgtEl>
                                          <p:spTgt spid="13"/>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14"/>
                                        </p:tgtEl>
                                        <p:attrNameLst>
                                          <p:attrName>style.visibility</p:attrName>
                                        </p:attrNameLst>
                                      </p:cBhvr>
                                      <p:to>
                                        <p:strVal val="visible"/>
                                      </p:to>
                                    </p:set>
                                    <p:anim calcmode="lin" valueType="num">
                                      <p:cBhvr>
                                        <p:cTn id="84" dur="500" fill="hold"/>
                                        <p:tgtEl>
                                          <p:spTgt spid="14"/>
                                        </p:tgtEl>
                                        <p:attrNameLst>
                                          <p:attrName>ppt_w</p:attrName>
                                        </p:attrNameLst>
                                      </p:cBhvr>
                                      <p:tavLst>
                                        <p:tav tm="0">
                                          <p:val>
                                            <p:fltVal val="0"/>
                                          </p:val>
                                        </p:tav>
                                        <p:tav tm="100000">
                                          <p:val>
                                            <p:strVal val="#ppt_w"/>
                                          </p:val>
                                        </p:tav>
                                      </p:tavLst>
                                    </p:anim>
                                    <p:anim calcmode="lin" valueType="num">
                                      <p:cBhvr>
                                        <p:cTn id="85" dur="500" fill="hold"/>
                                        <p:tgtEl>
                                          <p:spTgt spid="14"/>
                                        </p:tgtEl>
                                        <p:attrNameLst>
                                          <p:attrName>ppt_h</p:attrName>
                                        </p:attrNameLst>
                                      </p:cBhvr>
                                      <p:tavLst>
                                        <p:tav tm="0">
                                          <p:val>
                                            <p:fltVal val="0"/>
                                          </p:val>
                                        </p:tav>
                                        <p:tav tm="100000">
                                          <p:val>
                                            <p:strVal val="#ppt_h"/>
                                          </p:val>
                                        </p:tav>
                                      </p:tavLst>
                                    </p:anim>
                                    <p:animEffect transition="in" filter="fade">
                                      <p:cBhvr>
                                        <p:cTn id="86" dur="500"/>
                                        <p:tgtEl>
                                          <p:spTgt spid="14"/>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15"/>
                                        </p:tgtEl>
                                        <p:attrNameLst>
                                          <p:attrName>style.visibility</p:attrName>
                                        </p:attrNameLst>
                                      </p:cBhvr>
                                      <p:to>
                                        <p:strVal val="visible"/>
                                      </p:to>
                                    </p:set>
                                    <p:anim calcmode="lin" valueType="num">
                                      <p:cBhvr>
                                        <p:cTn id="89" dur="500" fill="hold"/>
                                        <p:tgtEl>
                                          <p:spTgt spid="15"/>
                                        </p:tgtEl>
                                        <p:attrNameLst>
                                          <p:attrName>ppt_w</p:attrName>
                                        </p:attrNameLst>
                                      </p:cBhvr>
                                      <p:tavLst>
                                        <p:tav tm="0">
                                          <p:val>
                                            <p:fltVal val="0"/>
                                          </p:val>
                                        </p:tav>
                                        <p:tav tm="100000">
                                          <p:val>
                                            <p:strVal val="#ppt_w"/>
                                          </p:val>
                                        </p:tav>
                                      </p:tavLst>
                                    </p:anim>
                                    <p:anim calcmode="lin" valueType="num">
                                      <p:cBhvr>
                                        <p:cTn id="90" dur="500" fill="hold"/>
                                        <p:tgtEl>
                                          <p:spTgt spid="15"/>
                                        </p:tgtEl>
                                        <p:attrNameLst>
                                          <p:attrName>ppt_h</p:attrName>
                                        </p:attrNameLst>
                                      </p:cBhvr>
                                      <p:tavLst>
                                        <p:tav tm="0">
                                          <p:val>
                                            <p:fltVal val="0"/>
                                          </p:val>
                                        </p:tav>
                                        <p:tav tm="100000">
                                          <p:val>
                                            <p:strVal val="#ppt_h"/>
                                          </p:val>
                                        </p:tav>
                                      </p:tavLst>
                                    </p:anim>
                                    <p:animEffect transition="in" filter="fade">
                                      <p:cBhvr>
                                        <p:cTn id="91" dur="500"/>
                                        <p:tgtEl>
                                          <p:spTgt spid="15"/>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 calcmode="lin" valueType="num">
                                      <p:cBhvr>
                                        <p:cTn id="94" dur="500" fill="hold"/>
                                        <p:tgtEl>
                                          <p:spTgt spid="16"/>
                                        </p:tgtEl>
                                        <p:attrNameLst>
                                          <p:attrName>ppt_w</p:attrName>
                                        </p:attrNameLst>
                                      </p:cBhvr>
                                      <p:tavLst>
                                        <p:tav tm="0">
                                          <p:val>
                                            <p:fltVal val="0"/>
                                          </p:val>
                                        </p:tav>
                                        <p:tav tm="100000">
                                          <p:val>
                                            <p:strVal val="#ppt_w"/>
                                          </p:val>
                                        </p:tav>
                                      </p:tavLst>
                                    </p:anim>
                                    <p:anim calcmode="lin" valueType="num">
                                      <p:cBhvr>
                                        <p:cTn id="95" dur="500" fill="hold"/>
                                        <p:tgtEl>
                                          <p:spTgt spid="16"/>
                                        </p:tgtEl>
                                        <p:attrNameLst>
                                          <p:attrName>ppt_h</p:attrName>
                                        </p:attrNameLst>
                                      </p:cBhvr>
                                      <p:tavLst>
                                        <p:tav tm="0">
                                          <p:val>
                                            <p:fltVal val="0"/>
                                          </p:val>
                                        </p:tav>
                                        <p:tav tm="100000">
                                          <p:val>
                                            <p:strVal val="#ppt_h"/>
                                          </p:val>
                                        </p:tav>
                                      </p:tavLst>
                                    </p:anim>
                                    <p:animEffect transition="in" filter="fade">
                                      <p:cBhvr>
                                        <p:cTn id="96" dur="500"/>
                                        <p:tgtEl>
                                          <p:spTgt spid="16"/>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25"/>
                                        </p:tgtEl>
                                        <p:attrNameLst>
                                          <p:attrName>style.visibility</p:attrName>
                                        </p:attrNameLst>
                                      </p:cBhvr>
                                      <p:to>
                                        <p:strVal val="visible"/>
                                      </p:to>
                                    </p:set>
                                    <p:anim calcmode="lin" valueType="num">
                                      <p:cBhvr>
                                        <p:cTn id="99" dur="500" fill="hold"/>
                                        <p:tgtEl>
                                          <p:spTgt spid="25"/>
                                        </p:tgtEl>
                                        <p:attrNameLst>
                                          <p:attrName>ppt_w</p:attrName>
                                        </p:attrNameLst>
                                      </p:cBhvr>
                                      <p:tavLst>
                                        <p:tav tm="0">
                                          <p:val>
                                            <p:fltVal val="0"/>
                                          </p:val>
                                        </p:tav>
                                        <p:tav tm="100000">
                                          <p:val>
                                            <p:strVal val="#ppt_w"/>
                                          </p:val>
                                        </p:tav>
                                      </p:tavLst>
                                    </p:anim>
                                    <p:anim calcmode="lin" valueType="num">
                                      <p:cBhvr>
                                        <p:cTn id="100" dur="500" fill="hold"/>
                                        <p:tgtEl>
                                          <p:spTgt spid="25"/>
                                        </p:tgtEl>
                                        <p:attrNameLst>
                                          <p:attrName>ppt_h</p:attrName>
                                        </p:attrNameLst>
                                      </p:cBhvr>
                                      <p:tavLst>
                                        <p:tav tm="0">
                                          <p:val>
                                            <p:fltVal val="0"/>
                                          </p:val>
                                        </p:tav>
                                        <p:tav tm="100000">
                                          <p:val>
                                            <p:strVal val="#ppt_h"/>
                                          </p:val>
                                        </p:tav>
                                      </p:tavLst>
                                    </p:anim>
                                    <p:animEffect transition="in" filter="fade">
                                      <p:cBhvr>
                                        <p:cTn id="101" dur="500"/>
                                        <p:tgtEl>
                                          <p:spTgt spid="25"/>
                                        </p:tgtEl>
                                      </p:cBhvr>
                                    </p:animEffect>
                                  </p:childTnLst>
                                </p:cTn>
                              </p:par>
                              <p:par>
                                <p:cTn id="102" presetID="53" presetClass="entr" presetSubtype="16" fill="hold" grpId="0" nodeType="withEffect">
                                  <p:stCondLst>
                                    <p:cond delay="0"/>
                                  </p:stCondLst>
                                  <p:childTnLst>
                                    <p:set>
                                      <p:cBhvr>
                                        <p:cTn id="103" dur="1" fill="hold">
                                          <p:stCondLst>
                                            <p:cond delay="0"/>
                                          </p:stCondLst>
                                        </p:cTn>
                                        <p:tgtEl>
                                          <p:spTgt spid="26"/>
                                        </p:tgtEl>
                                        <p:attrNameLst>
                                          <p:attrName>style.visibility</p:attrName>
                                        </p:attrNameLst>
                                      </p:cBhvr>
                                      <p:to>
                                        <p:strVal val="visible"/>
                                      </p:to>
                                    </p:set>
                                    <p:anim calcmode="lin" valueType="num">
                                      <p:cBhvr>
                                        <p:cTn id="104" dur="500" fill="hold"/>
                                        <p:tgtEl>
                                          <p:spTgt spid="26"/>
                                        </p:tgtEl>
                                        <p:attrNameLst>
                                          <p:attrName>ppt_w</p:attrName>
                                        </p:attrNameLst>
                                      </p:cBhvr>
                                      <p:tavLst>
                                        <p:tav tm="0">
                                          <p:val>
                                            <p:fltVal val="0"/>
                                          </p:val>
                                        </p:tav>
                                        <p:tav tm="100000">
                                          <p:val>
                                            <p:strVal val="#ppt_w"/>
                                          </p:val>
                                        </p:tav>
                                      </p:tavLst>
                                    </p:anim>
                                    <p:anim calcmode="lin" valueType="num">
                                      <p:cBhvr>
                                        <p:cTn id="105" dur="500" fill="hold"/>
                                        <p:tgtEl>
                                          <p:spTgt spid="26"/>
                                        </p:tgtEl>
                                        <p:attrNameLst>
                                          <p:attrName>ppt_h</p:attrName>
                                        </p:attrNameLst>
                                      </p:cBhvr>
                                      <p:tavLst>
                                        <p:tav tm="0">
                                          <p:val>
                                            <p:fltVal val="0"/>
                                          </p:val>
                                        </p:tav>
                                        <p:tav tm="100000">
                                          <p:val>
                                            <p:strVal val="#ppt_h"/>
                                          </p:val>
                                        </p:tav>
                                      </p:tavLst>
                                    </p:anim>
                                    <p:animEffect transition="in" filter="fade">
                                      <p:cBhvr>
                                        <p:cTn id="106" dur="500"/>
                                        <p:tgtEl>
                                          <p:spTgt spid="26"/>
                                        </p:tgtEl>
                                      </p:cBhvr>
                                    </p:animEffect>
                                  </p:childTnLst>
                                </p:cTn>
                              </p:par>
                              <p:par>
                                <p:cTn id="107" presetID="53" presetClass="entr" presetSubtype="16" fill="hold" grpId="0" nodeType="withEffect">
                                  <p:stCondLst>
                                    <p:cond delay="0"/>
                                  </p:stCondLst>
                                  <p:childTnLst>
                                    <p:set>
                                      <p:cBhvr>
                                        <p:cTn id="108" dur="1" fill="hold">
                                          <p:stCondLst>
                                            <p:cond delay="0"/>
                                          </p:stCondLst>
                                        </p:cTn>
                                        <p:tgtEl>
                                          <p:spTgt spid="17"/>
                                        </p:tgtEl>
                                        <p:attrNameLst>
                                          <p:attrName>style.visibility</p:attrName>
                                        </p:attrNameLst>
                                      </p:cBhvr>
                                      <p:to>
                                        <p:strVal val="visible"/>
                                      </p:to>
                                    </p:set>
                                    <p:anim calcmode="lin" valueType="num">
                                      <p:cBhvr>
                                        <p:cTn id="109" dur="500" fill="hold"/>
                                        <p:tgtEl>
                                          <p:spTgt spid="17"/>
                                        </p:tgtEl>
                                        <p:attrNameLst>
                                          <p:attrName>ppt_w</p:attrName>
                                        </p:attrNameLst>
                                      </p:cBhvr>
                                      <p:tavLst>
                                        <p:tav tm="0">
                                          <p:val>
                                            <p:fltVal val="0"/>
                                          </p:val>
                                        </p:tav>
                                        <p:tav tm="100000">
                                          <p:val>
                                            <p:strVal val="#ppt_w"/>
                                          </p:val>
                                        </p:tav>
                                      </p:tavLst>
                                    </p:anim>
                                    <p:anim calcmode="lin" valueType="num">
                                      <p:cBhvr>
                                        <p:cTn id="110" dur="500" fill="hold"/>
                                        <p:tgtEl>
                                          <p:spTgt spid="17"/>
                                        </p:tgtEl>
                                        <p:attrNameLst>
                                          <p:attrName>ppt_h</p:attrName>
                                        </p:attrNameLst>
                                      </p:cBhvr>
                                      <p:tavLst>
                                        <p:tav tm="0">
                                          <p:val>
                                            <p:fltVal val="0"/>
                                          </p:val>
                                        </p:tav>
                                        <p:tav tm="100000">
                                          <p:val>
                                            <p:strVal val="#ppt_h"/>
                                          </p:val>
                                        </p:tav>
                                      </p:tavLst>
                                    </p:anim>
                                    <p:animEffect transition="in" filter="fade">
                                      <p:cBhvr>
                                        <p:cTn id="111" dur="500"/>
                                        <p:tgtEl>
                                          <p:spTgt spid="17"/>
                                        </p:tgtEl>
                                      </p:cBhvr>
                                    </p:animEffect>
                                  </p:childTnLst>
                                </p:cTn>
                              </p:par>
                            </p:childTnLst>
                          </p:cTn>
                        </p:par>
                      </p:childTnLst>
                    </p:cTn>
                  </p:par>
                  <p:par>
                    <p:cTn id="112" fill="hold">
                      <p:stCondLst>
                        <p:cond delay="indefinite"/>
                      </p:stCondLst>
                      <p:childTnLst>
                        <p:par>
                          <p:cTn id="113" fill="hold">
                            <p:stCondLst>
                              <p:cond delay="0"/>
                            </p:stCondLst>
                            <p:childTnLst>
                              <p:par>
                                <p:cTn id="114" presetID="2" presetClass="entr" presetSubtype="4" fill="hold" grpId="0" nodeType="clickEffect">
                                  <p:stCondLst>
                                    <p:cond delay="0"/>
                                  </p:stCondLst>
                                  <p:childTnLst>
                                    <p:set>
                                      <p:cBhvr>
                                        <p:cTn id="115" dur="1" fill="hold">
                                          <p:stCondLst>
                                            <p:cond delay="0"/>
                                          </p:stCondLst>
                                        </p:cTn>
                                        <p:tgtEl>
                                          <p:spTgt spid="23"/>
                                        </p:tgtEl>
                                        <p:attrNameLst>
                                          <p:attrName>style.visibility</p:attrName>
                                        </p:attrNameLst>
                                      </p:cBhvr>
                                      <p:to>
                                        <p:strVal val="visible"/>
                                      </p:to>
                                    </p:set>
                                    <p:anim calcmode="lin" valueType="num">
                                      <p:cBhvr additive="base">
                                        <p:cTn id="116" dur="500" fill="hold"/>
                                        <p:tgtEl>
                                          <p:spTgt spid="23"/>
                                        </p:tgtEl>
                                        <p:attrNameLst>
                                          <p:attrName>ppt_x</p:attrName>
                                        </p:attrNameLst>
                                      </p:cBhvr>
                                      <p:tavLst>
                                        <p:tav tm="0">
                                          <p:val>
                                            <p:strVal val="#ppt_x"/>
                                          </p:val>
                                        </p:tav>
                                        <p:tav tm="100000">
                                          <p:val>
                                            <p:strVal val="#ppt_x"/>
                                          </p:val>
                                        </p:tav>
                                      </p:tavLst>
                                    </p:anim>
                                    <p:anim calcmode="lin" valueType="num">
                                      <p:cBhvr additive="base">
                                        <p:cTn id="117" dur="500" fill="hold"/>
                                        <p:tgtEl>
                                          <p:spTgt spid="23"/>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32"/>
                                        </p:tgtEl>
                                        <p:attrNameLst>
                                          <p:attrName>style.visibility</p:attrName>
                                        </p:attrNameLst>
                                      </p:cBhvr>
                                      <p:to>
                                        <p:strVal val="visible"/>
                                      </p:to>
                                    </p:set>
                                    <p:anim calcmode="lin" valueType="num">
                                      <p:cBhvr additive="base">
                                        <p:cTn id="120" dur="500" fill="hold"/>
                                        <p:tgtEl>
                                          <p:spTgt spid="32"/>
                                        </p:tgtEl>
                                        <p:attrNameLst>
                                          <p:attrName>ppt_x</p:attrName>
                                        </p:attrNameLst>
                                      </p:cBhvr>
                                      <p:tavLst>
                                        <p:tav tm="0">
                                          <p:val>
                                            <p:strVal val="#ppt_x"/>
                                          </p:val>
                                        </p:tav>
                                        <p:tav tm="100000">
                                          <p:val>
                                            <p:strVal val="#ppt_x"/>
                                          </p:val>
                                        </p:tav>
                                      </p:tavLst>
                                    </p:anim>
                                    <p:anim calcmode="lin" valueType="num">
                                      <p:cBhvr additive="base">
                                        <p:cTn id="121"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ntr" presetSubtype="2" fill="hold" grpId="0" nodeType="clickEffect">
                                  <p:stCondLst>
                                    <p:cond delay="0"/>
                                  </p:stCondLst>
                                  <p:childTnLst>
                                    <p:set>
                                      <p:cBhvr>
                                        <p:cTn id="125" dur="1" fill="hold">
                                          <p:stCondLst>
                                            <p:cond delay="0"/>
                                          </p:stCondLst>
                                        </p:cTn>
                                        <p:tgtEl>
                                          <p:spTgt spid="24"/>
                                        </p:tgtEl>
                                        <p:attrNameLst>
                                          <p:attrName>style.visibility</p:attrName>
                                        </p:attrNameLst>
                                      </p:cBhvr>
                                      <p:to>
                                        <p:strVal val="visible"/>
                                      </p:to>
                                    </p:set>
                                    <p:anim calcmode="lin" valueType="num">
                                      <p:cBhvr additive="base">
                                        <p:cTn id="126" dur="500" fill="hold"/>
                                        <p:tgtEl>
                                          <p:spTgt spid="24"/>
                                        </p:tgtEl>
                                        <p:attrNameLst>
                                          <p:attrName>ppt_x</p:attrName>
                                        </p:attrNameLst>
                                      </p:cBhvr>
                                      <p:tavLst>
                                        <p:tav tm="0">
                                          <p:val>
                                            <p:strVal val="1+#ppt_w/2"/>
                                          </p:val>
                                        </p:tav>
                                        <p:tav tm="100000">
                                          <p:val>
                                            <p:strVal val="#ppt_x"/>
                                          </p:val>
                                        </p:tav>
                                      </p:tavLst>
                                    </p:anim>
                                    <p:anim calcmode="lin" valueType="num">
                                      <p:cBhvr additive="base">
                                        <p:cTn id="127" dur="500" fill="hold"/>
                                        <p:tgtEl>
                                          <p:spTgt spid="24"/>
                                        </p:tgtEl>
                                        <p:attrNameLst>
                                          <p:attrName>ppt_y</p:attrName>
                                        </p:attrNameLst>
                                      </p:cBhvr>
                                      <p:tavLst>
                                        <p:tav tm="0">
                                          <p:val>
                                            <p:strVal val="#ppt_y"/>
                                          </p:val>
                                        </p:tav>
                                        <p:tav tm="100000">
                                          <p:val>
                                            <p:strVal val="#ppt_y"/>
                                          </p:val>
                                        </p:tav>
                                      </p:tavLst>
                                    </p:anim>
                                  </p:childTnLst>
                                </p:cTn>
                              </p:par>
                              <p:par>
                                <p:cTn id="128" presetID="2" presetClass="entr" presetSubtype="2" fill="hold" grpId="0" nodeType="withEffect">
                                  <p:stCondLst>
                                    <p:cond delay="0"/>
                                  </p:stCondLst>
                                  <p:childTnLst>
                                    <p:set>
                                      <p:cBhvr>
                                        <p:cTn id="129" dur="1" fill="hold">
                                          <p:stCondLst>
                                            <p:cond delay="0"/>
                                          </p:stCondLst>
                                        </p:cTn>
                                        <p:tgtEl>
                                          <p:spTgt spid="33"/>
                                        </p:tgtEl>
                                        <p:attrNameLst>
                                          <p:attrName>style.visibility</p:attrName>
                                        </p:attrNameLst>
                                      </p:cBhvr>
                                      <p:to>
                                        <p:strVal val="visible"/>
                                      </p:to>
                                    </p:set>
                                    <p:anim calcmode="lin" valueType="num">
                                      <p:cBhvr additive="base">
                                        <p:cTn id="130" dur="500" fill="hold"/>
                                        <p:tgtEl>
                                          <p:spTgt spid="33"/>
                                        </p:tgtEl>
                                        <p:attrNameLst>
                                          <p:attrName>ppt_x</p:attrName>
                                        </p:attrNameLst>
                                      </p:cBhvr>
                                      <p:tavLst>
                                        <p:tav tm="0">
                                          <p:val>
                                            <p:strVal val="1+#ppt_w/2"/>
                                          </p:val>
                                        </p:tav>
                                        <p:tav tm="100000">
                                          <p:val>
                                            <p:strVal val="#ppt_x"/>
                                          </p:val>
                                        </p:tav>
                                      </p:tavLst>
                                    </p:anim>
                                    <p:anim calcmode="lin" valueType="num">
                                      <p:cBhvr additive="base">
                                        <p:cTn id="131"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2" presetClass="entr" presetSubtype="4" fill="hold" grpId="0" nodeType="clickEffect">
                                  <p:stCondLst>
                                    <p:cond delay="0"/>
                                  </p:stCondLst>
                                  <p:childTnLst>
                                    <p:set>
                                      <p:cBhvr>
                                        <p:cTn id="135" dur="1" fill="hold">
                                          <p:stCondLst>
                                            <p:cond delay="0"/>
                                          </p:stCondLst>
                                        </p:cTn>
                                        <p:tgtEl>
                                          <p:spTgt spid="21"/>
                                        </p:tgtEl>
                                        <p:attrNameLst>
                                          <p:attrName>style.visibility</p:attrName>
                                        </p:attrNameLst>
                                      </p:cBhvr>
                                      <p:to>
                                        <p:strVal val="visible"/>
                                      </p:to>
                                    </p:set>
                                    <p:anim calcmode="lin" valueType="num">
                                      <p:cBhvr additive="base">
                                        <p:cTn id="136" dur="500" fill="hold"/>
                                        <p:tgtEl>
                                          <p:spTgt spid="21"/>
                                        </p:tgtEl>
                                        <p:attrNameLst>
                                          <p:attrName>ppt_x</p:attrName>
                                        </p:attrNameLst>
                                      </p:cBhvr>
                                      <p:tavLst>
                                        <p:tav tm="0">
                                          <p:val>
                                            <p:strVal val="#ppt_x"/>
                                          </p:val>
                                        </p:tav>
                                        <p:tav tm="100000">
                                          <p:val>
                                            <p:strVal val="#ppt_x"/>
                                          </p:val>
                                        </p:tav>
                                      </p:tavLst>
                                    </p:anim>
                                    <p:anim calcmode="lin" valueType="num">
                                      <p:cBhvr additive="base">
                                        <p:cTn id="137" dur="500" fill="hold"/>
                                        <p:tgtEl>
                                          <p:spTgt spid="21"/>
                                        </p:tgtEl>
                                        <p:attrNameLst>
                                          <p:attrName>ppt_y</p:attrName>
                                        </p:attrNameLst>
                                      </p:cBhvr>
                                      <p:tavLst>
                                        <p:tav tm="0">
                                          <p:val>
                                            <p:strVal val="1+#ppt_h/2"/>
                                          </p:val>
                                        </p:tav>
                                        <p:tav tm="100000">
                                          <p:val>
                                            <p:strVal val="#ppt_y"/>
                                          </p:val>
                                        </p:tav>
                                      </p:tavLst>
                                    </p:anim>
                                  </p:childTnLst>
                                </p:cTn>
                              </p:par>
                              <p:par>
                                <p:cTn id="138" presetID="2" presetClass="entr" presetSubtype="4" fill="hold" grpId="0" nodeType="withEffect">
                                  <p:stCondLst>
                                    <p:cond delay="0"/>
                                  </p:stCondLst>
                                  <p:childTnLst>
                                    <p:set>
                                      <p:cBhvr>
                                        <p:cTn id="139" dur="1" fill="hold">
                                          <p:stCondLst>
                                            <p:cond delay="0"/>
                                          </p:stCondLst>
                                        </p:cTn>
                                        <p:tgtEl>
                                          <p:spTgt spid="22"/>
                                        </p:tgtEl>
                                        <p:attrNameLst>
                                          <p:attrName>style.visibility</p:attrName>
                                        </p:attrNameLst>
                                      </p:cBhvr>
                                      <p:to>
                                        <p:strVal val="visible"/>
                                      </p:to>
                                    </p:set>
                                    <p:anim calcmode="lin" valueType="num">
                                      <p:cBhvr additive="base">
                                        <p:cTn id="140" dur="500" fill="hold"/>
                                        <p:tgtEl>
                                          <p:spTgt spid="22"/>
                                        </p:tgtEl>
                                        <p:attrNameLst>
                                          <p:attrName>ppt_x</p:attrName>
                                        </p:attrNameLst>
                                      </p:cBhvr>
                                      <p:tavLst>
                                        <p:tav tm="0">
                                          <p:val>
                                            <p:strVal val="#ppt_x"/>
                                          </p:val>
                                        </p:tav>
                                        <p:tav tm="100000">
                                          <p:val>
                                            <p:strVal val="#ppt_x"/>
                                          </p:val>
                                        </p:tav>
                                      </p:tavLst>
                                    </p:anim>
                                    <p:anim calcmode="lin" valueType="num">
                                      <p:cBhvr additive="base">
                                        <p:cTn id="141" dur="500" fill="hold"/>
                                        <p:tgtEl>
                                          <p:spTgt spid="22"/>
                                        </p:tgtEl>
                                        <p:attrNameLst>
                                          <p:attrName>ppt_y</p:attrName>
                                        </p:attrNameLst>
                                      </p:cBhvr>
                                      <p:tavLst>
                                        <p:tav tm="0">
                                          <p:val>
                                            <p:strVal val="1+#ppt_h/2"/>
                                          </p:val>
                                        </p:tav>
                                        <p:tav tm="100000">
                                          <p:val>
                                            <p:strVal val="#ppt_y"/>
                                          </p:val>
                                        </p:tav>
                                      </p:tavLst>
                                    </p:anim>
                                  </p:childTnLst>
                                </p:cTn>
                              </p:par>
                              <p:par>
                                <p:cTn id="142" presetID="2" presetClass="entr" presetSubtype="4" fill="hold" grpId="0" nodeType="withEffect">
                                  <p:stCondLst>
                                    <p:cond delay="0"/>
                                  </p:stCondLst>
                                  <p:childTnLst>
                                    <p:set>
                                      <p:cBhvr>
                                        <p:cTn id="143" dur="1" fill="hold">
                                          <p:stCondLst>
                                            <p:cond delay="0"/>
                                          </p:stCondLst>
                                        </p:cTn>
                                        <p:tgtEl>
                                          <p:spTgt spid="35"/>
                                        </p:tgtEl>
                                        <p:attrNameLst>
                                          <p:attrName>style.visibility</p:attrName>
                                        </p:attrNameLst>
                                      </p:cBhvr>
                                      <p:to>
                                        <p:strVal val="visible"/>
                                      </p:to>
                                    </p:set>
                                    <p:anim calcmode="lin" valueType="num">
                                      <p:cBhvr additive="base">
                                        <p:cTn id="144" dur="500" fill="hold"/>
                                        <p:tgtEl>
                                          <p:spTgt spid="35"/>
                                        </p:tgtEl>
                                        <p:attrNameLst>
                                          <p:attrName>ppt_x</p:attrName>
                                        </p:attrNameLst>
                                      </p:cBhvr>
                                      <p:tavLst>
                                        <p:tav tm="0">
                                          <p:val>
                                            <p:strVal val="#ppt_x"/>
                                          </p:val>
                                        </p:tav>
                                        <p:tav tm="100000">
                                          <p:val>
                                            <p:strVal val="#ppt_x"/>
                                          </p:val>
                                        </p:tav>
                                      </p:tavLst>
                                    </p:anim>
                                    <p:anim calcmode="lin" valueType="num">
                                      <p:cBhvr additive="base">
                                        <p:cTn id="14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2" presetClass="entr" presetSubtype="4" fill="hold" grpId="0" nodeType="clickEffect">
                                  <p:stCondLst>
                                    <p:cond delay="0"/>
                                  </p:stCondLst>
                                  <p:childTnLst>
                                    <p:set>
                                      <p:cBhvr>
                                        <p:cTn id="149" dur="1" fill="hold">
                                          <p:stCondLst>
                                            <p:cond delay="0"/>
                                          </p:stCondLst>
                                        </p:cTn>
                                        <p:tgtEl>
                                          <p:spTgt spid="18"/>
                                        </p:tgtEl>
                                        <p:attrNameLst>
                                          <p:attrName>style.visibility</p:attrName>
                                        </p:attrNameLst>
                                      </p:cBhvr>
                                      <p:to>
                                        <p:strVal val="visible"/>
                                      </p:to>
                                    </p:set>
                                    <p:anim calcmode="lin" valueType="num">
                                      <p:cBhvr additive="base">
                                        <p:cTn id="150" dur="500" fill="hold"/>
                                        <p:tgtEl>
                                          <p:spTgt spid="18"/>
                                        </p:tgtEl>
                                        <p:attrNameLst>
                                          <p:attrName>ppt_x</p:attrName>
                                        </p:attrNameLst>
                                      </p:cBhvr>
                                      <p:tavLst>
                                        <p:tav tm="0">
                                          <p:val>
                                            <p:strVal val="#ppt_x"/>
                                          </p:val>
                                        </p:tav>
                                        <p:tav tm="100000">
                                          <p:val>
                                            <p:strVal val="#ppt_x"/>
                                          </p:val>
                                        </p:tav>
                                      </p:tavLst>
                                    </p:anim>
                                    <p:anim calcmode="lin" valueType="num">
                                      <p:cBhvr additive="base">
                                        <p:cTn id="151" dur="500" fill="hold"/>
                                        <p:tgtEl>
                                          <p:spTgt spid="18"/>
                                        </p:tgtEl>
                                        <p:attrNameLst>
                                          <p:attrName>ppt_y</p:attrName>
                                        </p:attrNameLst>
                                      </p:cBhvr>
                                      <p:tavLst>
                                        <p:tav tm="0">
                                          <p:val>
                                            <p:strVal val="1+#ppt_h/2"/>
                                          </p:val>
                                        </p:tav>
                                        <p:tav tm="100000">
                                          <p:val>
                                            <p:strVal val="#ppt_y"/>
                                          </p:val>
                                        </p:tav>
                                      </p:tavLst>
                                    </p:anim>
                                  </p:childTnLst>
                                </p:cTn>
                              </p:par>
                              <p:par>
                                <p:cTn id="152" presetID="2" presetClass="entr" presetSubtype="4" fill="hold" grpId="0" nodeType="withEffect">
                                  <p:stCondLst>
                                    <p:cond delay="0"/>
                                  </p:stCondLst>
                                  <p:childTnLst>
                                    <p:set>
                                      <p:cBhvr>
                                        <p:cTn id="153" dur="1" fill="hold">
                                          <p:stCondLst>
                                            <p:cond delay="0"/>
                                          </p:stCondLst>
                                        </p:cTn>
                                        <p:tgtEl>
                                          <p:spTgt spid="19"/>
                                        </p:tgtEl>
                                        <p:attrNameLst>
                                          <p:attrName>style.visibility</p:attrName>
                                        </p:attrNameLst>
                                      </p:cBhvr>
                                      <p:to>
                                        <p:strVal val="visible"/>
                                      </p:to>
                                    </p:set>
                                    <p:anim calcmode="lin" valueType="num">
                                      <p:cBhvr additive="base">
                                        <p:cTn id="154" dur="500" fill="hold"/>
                                        <p:tgtEl>
                                          <p:spTgt spid="19"/>
                                        </p:tgtEl>
                                        <p:attrNameLst>
                                          <p:attrName>ppt_x</p:attrName>
                                        </p:attrNameLst>
                                      </p:cBhvr>
                                      <p:tavLst>
                                        <p:tav tm="0">
                                          <p:val>
                                            <p:strVal val="#ppt_x"/>
                                          </p:val>
                                        </p:tav>
                                        <p:tav tm="100000">
                                          <p:val>
                                            <p:strVal val="#ppt_x"/>
                                          </p:val>
                                        </p:tav>
                                      </p:tavLst>
                                    </p:anim>
                                    <p:anim calcmode="lin" valueType="num">
                                      <p:cBhvr additive="base">
                                        <p:cTn id="155" dur="500" fill="hold"/>
                                        <p:tgtEl>
                                          <p:spTgt spid="19"/>
                                        </p:tgtEl>
                                        <p:attrNameLst>
                                          <p:attrName>ppt_y</p:attrName>
                                        </p:attrNameLst>
                                      </p:cBhvr>
                                      <p:tavLst>
                                        <p:tav tm="0">
                                          <p:val>
                                            <p:strVal val="1+#ppt_h/2"/>
                                          </p:val>
                                        </p:tav>
                                        <p:tav tm="100000">
                                          <p:val>
                                            <p:strVal val="#ppt_y"/>
                                          </p:val>
                                        </p:tav>
                                      </p:tavLst>
                                    </p:anim>
                                  </p:childTnLst>
                                </p:cTn>
                              </p:par>
                              <p:par>
                                <p:cTn id="156" presetID="2" presetClass="entr" presetSubtype="4" fill="hold" grpId="0" nodeType="withEffect">
                                  <p:stCondLst>
                                    <p:cond delay="0"/>
                                  </p:stCondLst>
                                  <p:childTnLst>
                                    <p:set>
                                      <p:cBhvr>
                                        <p:cTn id="157" dur="1" fill="hold">
                                          <p:stCondLst>
                                            <p:cond delay="0"/>
                                          </p:stCondLst>
                                        </p:cTn>
                                        <p:tgtEl>
                                          <p:spTgt spid="20"/>
                                        </p:tgtEl>
                                        <p:attrNameLst>
                                          <p:attrName>style.visibility</p:attrName>
                                        </p:attrNameLst>
                                      </p:cBhvr>
                                      <p:to>
                                        <p:strVal val="visible"/>
                                      </p:to>
                                    </p:set>
                                    <p:anim calcmode="lin" valueType="num">
                                      <p:cBhvr additive="base">
                                        <p:cTn id="158" dur="500" fill="hold"/>
                                        <p:tgtEl>
                                          <p:spTgt spid="20"/>
                                        </p:tgtEl>
                                        <p:attrNameLst>
                                          <p:attrName>ppt_x</p:attrName>
                                        </p:attrNameLst>
                                      </p:cBhvr>
                                      <p:tavLst>
                                        <p:tav tm="0">
                                          <p:val>
                                            <p:strVal val="#ppt_x"/>
                                          </p:val>
                                        </p:tav>
                                        <p:tav tm="100000">
                                          <p:val>
                                            <p:strVal val="#ppt_x"/>
                                          </p:val>
                                        </p:tav>
                                      </p:tavLst>
                                    </p:anim>
                                    <p:anim calcmode="lin" valueType="num">
                                      <p:cBhvr additive="base">
                                        <p:cTn id="159" dur="500" fill="hold"/>
                                        <p:tgtEl>
                                          <p:spTgt spid="20"/>
                                        </p:tgtEl>
                                        <p:attrNameLst>
                                          <p:attrName>ppt_y</p:attrName>
                                        </p:attrNameLst>
                                      </p:cBhvr>
                                      <p:tavLst>
                                        <p:tav tm="0">
                                          <p:val>
                                            <p:strVal val="1+#ppt_h/2"/>
                                          </p:val>
                                        </p:tav>
                                        <p:tav tm="100000">
                                          <p:val>
                                            <p:strVal val="#ppt_y"/>
                                          </p:val>
                                        </p:tav>
                                      </p:tavLst>
                                    </p:anim>
                                  </p:childTnLst>
                                </p:cTn>
                              </p:par>
                              <p:par>
                                <p:cTn id="160" presetID="2" presetClass="entr" presetSubtype="4" fill="hold" grpId="0" nodeType="withEffect">
                                  <p:stCondLst>
                                    <p:cond delay="0"/>
                                  </p:stCondLst>
                                  <p:childTnLst>
                                    <p:set>
                                      <p:cBhvr>
                                        <p:cTn id="161" dur="1" fill="hold">
                                          <p:stCondLst>
                                            <p:cond delay="0"/>
                                          </p:stCondLst>
                                        </p:cTn>
                                        <p:tgtEl>
                                          <p:spTgt spid="34"/>
                                        </p:tgtEl>
                                        <p:attrNameLst>
                                          <p:attrName>style.visibility</p:attrName>
                                        </p:attrNameLst>
                                      </p:cBhvr>
                                      <p:to>
                                        <p:strVal val="visible"/>
                                      </p:to>
                                    </p:set>
                                    <p:anim calcmode="lin" valueType="num">
                                      <p:cBhvr additive="base">
                                        <p:cTn id="162" dur="500" fill="hold"/>
                                        <p:tgtEl>
                                          <p:spTgt spid="34"/>
                                        </p:tgtEl>
                                        <p:attrNameLst>
                                          <p:attrName>ppt_x</p:attrName>
                                        </p:attrNameLst>
                                      </p:cBhvr>
                                      <p:tavLst>
                                        <p:tav tm="0">
                                          <p:val>
                                            <p:strVal val="#ppt_x"/>
                                          </p:val>
                                        </p:tav>
                                        <p:tav tm="100000">
                                          <p:val>
                                            <p:strVal val="#ppt_x"/>
                                          </p:val>
                                        </p:tav>
                                      </p:tavLst>
                                    </p:anim>
                                    <p:anim calcmode="lin" valueType="num">
                                      <p:cBhvr additive="base">
                                        <p:cTn id="16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P spid="29" grpId="0"/>
      <p:bldP spid="30" grpId="0"/>
      <p:bldP spid="31" grpId="0"/>
      <p:bldP spid="32" grpId="0"/>
      <p:bldP spid="33" grpId="0"/>
      <p:bldP spid="34" grpId="0"/>
      <p:bldP spid="35"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Administrator\Desktop\未标题-1.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5917" t="-22061" r="4656"/>
          <a:stretch/>
        </p:blipFill>
        <p:spPr bwMode="auto">
          <a:xfrm flipH="1">
            <a:off x="0" y="620359"/>
            <a:ext cx="12192000" cy="5958806"/>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656114" y="1979833"/>
            <a:ext cx="7112000" cy="2070100"/>
          </a:xfrm>
          <a:prstGeom prst="rect">
            <a:avLst/>
          </a:prstGeom>
          <a:solidFill>
            <a:schemeClr val="bg1"/>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0070C0"/>
              </a:solidFill>
            </a:endParaRPr>
          </a:p>
        </p:txBody>
      </p:sp>
      <p:sp>
        <p:nvSpPr>
          <p:cNvPr id="8" name="TextBox 2"/>
          <p:cNvSpPr txBox="1"/>
          <p:nvPr/>
        </p:nvSpPr>
        <p:spPr>
          <a:xfrm>
            <a:off x="5895510" y="2300508"/>
            <a:ext cx="3714776" cy="523220"/>
          </a:xfrm>
          <a:prstGeom prst="rect">
            <a:avLst/>
          </a:prstGeom>
          <a:noFill/>
        </p:spPr>
        <p:txBody>
          <a:bodyPr wrap="square">
            <a:spAutoFit/>
          </a:bodyPr>
          <a:lstStyle/>
          <a:p>
            <a:r>
              <a:rPr lang="zh-CN" altLang="en-US" sz="2800" dirty="0">
                <a:solidFill>
                  <a:srgbClr val="395E9D"/>
                </a:solidFill>
                <a:latin typeface="微软雅黑" pitchFamily="34" charset="-122"/>
                <a:ea typeface="微软雅黑" pitchFamily="34" charset="-122"/>
              </a:rPr>
              <a:t>输入标题内容</a:t>
            </a:r>
            <a:endParaRPr lang="zh-CN" altLang="zh-CN" sz="2800" dirty="0">
              <a:solidFill>
                <a:srgbClr val="395E9D"/>
              </a:solidFill>
              <a:latin typeface="微软雅黑" pitchFamily="34" charset="-122"/>
              <a:ea typeface="微软雅黑" pitchFamily="34" charset="-122"/>
            </a:endParaRPr>
          </a:p>
        </p:txBody>
      </p:sp>
      <p:cxnSp>
        <p:nvCxnSpPr>
          <p:cNvPr id="9" name="直接连接符 8"/>
          <p:cNvCxnSpPr/>
          <p:nvPr/>
        </p:nvCxnSpPr>
        <p:spPr>
          <a:xfrm flipV="1">
            <a:off x="5879649" y="2031848"/>
            <a:ext cx="0" cy="1924050"/>
          </a:xfrm>
          <a:prstGeom prst="line">
            <a:avLst/>
          </a:prstGeom>
          <a:ln w="12700">
            <a:solidFill>
              <a:srgbClr val="F8F8F8"/>
            </a:solidFill>
            <a:prstDash val="dash"/>
          </a:ln>
        </p:spPr>
        <p:style>
          <a:lnRef idx="1">
            <a:schemeClr val="accent1"/>
          </a:lnRef>
          <a:fillRef idx="0">
            <a:schemeClr val="accent1"/>
          </a:fillRef>
          <a:effectRef idx="0">
            <a:schemeClr val="accent1"/>
          </a:effectRef>
          <a:fontRef idx="minor">
            <a:schemeClr val="tx1"/>
          </a:fontRef>
        </p:style>
      </p:cxnSp>
      <p:sp>
        <p:nvSpPr>
          <p:cNvPr id="10" name="TextBox 4"/>
          <p:cNvSpPr txBox="1">
            <a:spLocks noChangeArrowheads="1"/>
          </p:cNvSpPr>
          <p:nvPr/>
        </p:nvSpPr>
        <p:spPr bwMode="auto">
          <a:xfrm>
            <a:off x="4257224" y="3657820"/>
            <a:ext cx="9017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eaLnBrk="1" hangingPunct="1"/>
            <a:r>
              <a:rPr lang="en-US" altLang="zh-CN" sz="1600" dirty="0">
                <a:solidFill>
                  <a:srgbClr val="395E9D"/>
                </a:solidFill>
              </a:rPr>
              <a:t>PART 02</a:t>
            </a:r>
            <a:endParaRPr lang="zh-CN" altLang="en-US" sz="1600" dirty="0">
              <a:solidFill>
                <a:srgbClr val="395E9D"/>
              </a:solidFill>
            </a:endParaRPr>
          </a:p>
        </p:txBody>
      </p:sp>
      <p:sp>
        <p:nvSpPr>
          <p:cNvPr id="11" name="TextBox 5"/>
          <p:cNvSpPr txBox="1"/>
          <p:nvPr/>
        </p:nvSpPr>
        <p:spPr>
          <a:xfrm>
            <a:off x="6240012" y="2967258"/>
            <a:ext cx="1077912" cy="246062"/>
          </a:xfrm>
          <a:prstGeom prst="rect">
            <a:avLst/>
          </a:prstGeom>
          <a:noFill/>
        </p:spPr>
        <p:txBody>
          <a:bodyPr lIns="60469" tIns="30235" rIns="60469" bIns="30235">
            <a:spAutoFit/>
          </a:bodyPr>
          <a:lstStyle/>
          <a:p>
            <a:pPr>
              <a:defRPr/>
            </a:pPr>
            <a:r>
              <a:rPr lang="zh-CN" altLang="en-US" sz="1200" b="1" dirty="0">
                <a:solidFill>
                  <a:srgbClr val="395E9D"/>
                </a:solidFill>
                <a:latin typeface="微软雅黑" pitchFamily="34" charset="-122"/>
                <a:ea typeface="微软雅黑" pitchFamily="34" charset="-122"/>
              </a:rPr>
              <a:t>√</a:t>
            </a:r>
            <a:r>
              <a:rPr lang="zh-CN" altLang="en-US" sz="1200" b="1" dirty="0">
                <a:solidFill>
                  <a:srgbClr val="395E9D"/>
                </a:solidFill>
                <a:latin typeface="微软雅黑" pitchFamily="34" charset="-122"/>
                <a:ea typeface="微软雅黑" pitchFamily="34" charset="-122"/>
                <a:sym typeface="微软雅黑" pitchFamily="34" charset="-122"/>
              </a:rPr>
              <a:t>添加内容</a:t>
            </a:r>
            <a:endParaRPr lang="zh-CN" altLang="en-US" sz="1200" b="1" dirty="0">
              <a:solidFill>
                <a:srgbClr val="395E9D"/>
              </a:solidFill>
              <a:latin typeface="微软雅黑" pitchFamily="34" charset="-122"/>
              <a:ea typeface="微软雅黑" pitchFamily="34" charset="-122"/>
            </a:endParaRPr>
          </a:p>
        </p:txBody>
      </p:sp>
      <p:sp>
        <p:nvSpPr>
          <p:cNvPr id="12" name="TextBox 6"/>
          <p:cNvSpPr txBox="1"/>
          <p:nvPr/>
        </p:nvSpPr>
        <p:spPr>
          <a:xfrm>
            <a:off x="7317924" y="2967258"/>
            <a:ext cx="985838" cy="246062"/>
          </a:xfrm>
          <a:prstGeom prst="rect">
            <a:avLst/>
          </a:prstGeom>
          <a:noFill/>
        </p:spPr>
        <p:txBody>
          <a:bodyPr lIns="60469" tIns="30235" rIns="60469" bIns="30235">
            <a:spAutoFit/>
          </a:bodyPr>
          <a:lstStyle/>
          <a:p>
            <a:pPr>
              <a:defRPr/>
            </a:pPr>
            <a:r>
              <a:rPr lang="zh-CN" altLang="en-US" sz="1200" b="1" dirty="0">
                <a:solidFill>
                  <a:srgbClr val="395E9D"/>
                </a:solidFill>
                <a:latin typeface="微软雅黑" pitchFamily="34" charset="-122"/>
                <a:ea typeface="微软雅黑" pitchFamily="34" charset="-122"/>
              </a:rPr>
              <a:t>√</a:t>
            </a:r>
            <a:r>
              <a:rPr lang="zh-CN" altLang="en-US" sz="1200" b="1" dirty="0">
                <a:solidFill>
                  <a:srgbClr val="395E9D"/>
                </a:solidFill>
                <a:latin typeface="微软雅黑" pitchFamily="34" charset="-122"/>
                <a:ea typeface="微软雅黑" pitchFamily="34" charset="-122"/>
                <a:sym typeface="微软雅黑" pitchFamily="34" charset="-122"/>
              </a:rPr>
              <a:t>添加内容</a:t>
            </a:r>
            <a:endParaRPr lang="zh-CN" altLang="en-US" sz="1200" b="1" dirty="0">
              <a:solidFill>
                <a:srgbClr val="395E9D"/>
              </a:solidFill>
              <a:latin typeface="微软雅黑" pitchFamily="34" charset="-122"/>
              <a:ea typeface="微软雅黑" pitchFamily="34" charset="-122"/>
            </a:endParaRPr>
          </a:p>
        </p:txBody>
      </p:sp>
      <p:sp>
        <p:nvSpPr>
          <p:cNvPr id="13" name="TextBox 7"/>
          <p:cNvSpPr txBox="1"/>
          <p:nvPr/>
        </p:nvSpPr>
        <p:spPr>
          <a:xfrm>
            <a:off x="8400599" y="2967258"/>
            <a:ext cx="1027113" cy="246062"/>
          </a:xfrm>
          <a:prstGeom prst="rect">
            <a:avLst/>
          </a:prstGeom>
          <a:noFill/>
        </p:spPr>
        <p:txBody>
          <a:bodyPr lIns="60469" tIns="30235" rIns="60469" bIns="30235">
            <a:spAutoFit/>
          </a:bodyPr>
          <a:lstStyle/>
          <a:p>
            <a:pPr>
              <a:defRPr/>
            </a:pPr>
            <a:r>
              <a:rPr lang="zh-CN" altLang="en-US" sz="1200" b="1" dirty="0">
                <a:solidFill>
                  <a:srgbClr val="395E9D"/>
                </a:solidFill>
                <a:latin typeface="微软雅黑" pitchFamily="34" charset="-122"/>
                <a:ea typeface="微软雅黑" pitchFamily="34" charset="-122"/>
              </a:rPr>
              <a:t>√</a:t>
            </a:r>
            <a:r>
              <a:rPr lang="zh-CN" altLang="en-US" sz="1200" b="1" dirty="0">
                <a:solidFill>
                  <a:srgbClr val="395E9D"/>
                </a:solidFill>
                <a:latin typeface="微软雅黑" pitchFamily="34" charset="-122"/>
                <a:ea typeface="微软雅黑" pitchFamily="34" charset="-122"/>
                <a:sym typeface="微软雅黑" pitchFamily="34" charset="-122"/>
              </a:rPr>
              <a:t>添加内容</a:t>
            </a:r>
            <a:endParaRPr lang="zh-CN" altLang="en-US" sz="1200" b="1" dirty="0">
              <a:solidFill>
                <a:srgbClr val="395E9D"/>
              </a:solidFill>
              <a:latin typeface="微软雅黑" pitchFamily="34" charset="-122"/>
              <a:ea typeface="微软雅黑" pitchFamily="34" charset="-122"/>
            </a:endParaRPr>
          </a:p>
        </p:txBody>
      </p:sp>
      <p:sp>
        <p:nvSpPr>
          <p:cNvPr id="14" name="TextBox 8"/>
          <p:cNvSpPr txBox="1"/>
          <p:nvPr/>
        </p:nvSpPr>
        <p:spPr>
          <a:xfrm>
            <a:off x="6240012" y="3279995"/>
            <a:ext cx="1231900" cy="246063"/>
          </a:xfrm>
          <a:prstGeom prst="rect">
            <a:avLst/>
          </a:prstGeom>
          <a:noFill/>
        </p:spPr>
        <p:txBody>
          <a:bodyPr lIns="60469" tIns="30235" rIns="60469" bIns="30235">
            <a:spAutoFit/>
          </a:bodyPr>
          <a:lstStyle/>
          <a:p>
            <a:pPr>
              <a:defRPr/>
            </a:pPr>
            <a:r>
              <a:rPr lang="zh-CN" altLang="en-US" sz="1200" b="1" dirty="0">
                <a:solidFill>
                  <a:srgbClr val="395E9D"/>
                </a:solidFill>
                <a:latin typeface="微软雅黑" pitchFamily="34" charset="-122"/>
                <a:ea typeface="微软雅黑" pitchFamily="34" charset="-122"/>
              </a:rPr>
              <a:t>√</a:t>
            </a:r>
            <a:r>
              <a:rPr lang="zh-CN" altLang="en-US" sz="1200" b="1" dirty="0">
                <a:solidFill>
                  <a:srgbClr val="395E9D"/>
                </a:solidFill>
                <a:latin typeface="微软雅黑" pitchFamily="34" charset="-122"/>
                <a:ea typeface="微软雅黑" pitchFamily="34" charset="-122"/>
                <a:sym typeface="微软雅黑" pitchFamily="34" charset="-122"/>
              </a:rPr>
              <a:t>添加内容</a:t>
            </a:r>
            <a:endParaRPr lang="zh-CN" altLang="en-US" sz="1200" b="1" dirty="0">
              <a:solidFill>
                <a:srgbClr val="395E9D"/>
              </a:solidFill>
              <a:latin typeface="微软雅黑" pitchFamily="34" charset="-122"/>
              <a:ea typeface="微软雅黑" pitchFamily="34" charset="-122"/>
            </a:endParaRPr>
          </a:p>
        </p:txBody>
      </p:sp>
      <p:sp>
        <p:nvSpPr>
          <p:cNvPr id="15" name="TextBox 9"/>
          <p:cNvSpPr txBox="1"/>
          <p:nvPr/>
        </p:nvSpPr>
        <p:spPr>
          <a:xfrm>
            <a:off x="7321099" y="3279995"/>
            <a:ext cx="1230313" cy="246063"/>
          </a:xfrm>
          <a:prstGeom prst="rect">
            <a:avLst/>
          </a:prstGeom>
          <a:noFill/>
        </p:spPr>
        <p:txBody>
          <a:bodyPr lIns="60469" tIns="30235" rIns="60469" bIns="30235">
            <a:spAutoFit/>
          </a:bodyPr>
          <a:lstStyle/>
          <a:p>
            <a:pPr>
              <a:defRPr/>
            </a:pPr>
            <a:r>
              <a:rPr lang="zh-CN" altLang="en-US" sz="1200" b="1" dirty="0">
                <a:solidFill>
                  <a:srgbClr val="395E9D"/>
                </a:solidFill>
                <a:latin typeface="微软雅黑" pitchFamily="34" charset="-122"/>
                <a:ea typeface="微软雅黑" pitchFamily="34" charset="-122"/>
              </a:rPr>
              <a:t>√</a:t>
            </a:r>
            <a:r>
              <a:rPr lang="zh-CN" altLang="en-US" sz="1200" b="1" dirty="0">
                <a:solidFill>
                  <a:srgbClr val="395E9D"/>
                </a:solidFill>
                <a:latin typeface="微软雅黑" pitchFamily="34" charset="-122"/>
                <a:ea typeface="微软雅黑" pitchFamily="34" charset="-122"/>
                <a:sym typeface="微软雅黑" pitchFamily="34" charset="-122"/>
              </a:rPr>
              <a:t>添加内容</a:t>
            </a:r>
            <a:endParaRPr lang="zh-CN" altLang="en-US" sz="1200" b="1" dirty="0">
              <a:solidFill>
                <a:srgbClr val="395E9D"/>
              </a:solidFill>
              <a:latin typeface="微软雅黑" pitchFamily="34" charset="-122"/>
              <a:ea typeface="微软雅黑" pitchFamily="34" charset="-122"/>
            </a:endParaRPr>
          </a:p>
        </p:txBody>
      </p:sp>
      <p:grpSp>
        <p:nvGrpSpPr>
          <p:cNvPr id="16" name="组合 15"/>
          <p:cNvGrpSpPr>
            <a:grpSpLocks/>
          </p:cNvGrpSpPr>
          <p:nvPr/>
        </p:nvGrpSpPr>
        <p:grpSpPr bwMode="auto">
          <a:xfrm>
            <a:off x="3934962" y="2106833"/>
            <a:ext cx="1438275" cy="1436687"/>
            <a:chOff x="5675204" y="407884"/>
            <a:chExt cx="1437120" cy="1437120"/>
          </a:xfrm>
        </p:grpSpPr>
        <p:sp useBgFill="1">
          <p:nvSpPr>
            <p:cNvPr id="17" name="椭圆 16"/>
            <p:cNvSpPr/>
            <p:nvPr/>
          </p:nvSpPr>
          <p:spPr>
            <a:xfrm>
              <a:off x="5675204" y="407884"/>
              <a:ext cx="1437120" cy="1437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8" name="KSO_Shape"/>
            <p:cNvSpPr>
              <a:spLocks/>
            </p:cNvSpPr>
            <p:nvPr/>
          </p:nvSpPr>
          <p:spPr bwMode="auto">
            <a:xfrm>
              <a:off x="6014656" y="865222"/>
              <a:ext cx="758216" cy="522444"/>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grpSp>
      <p:cxnSp>
        <p:nvCxnSpPr>
          <p:cNvPr id="19" name="直接连接符 18"/>
          <p:cNvCxnSpPr/>
          <p:nvPr/>
        </p:nvCxnSpPr>
        <p:spPr>
          <a:xfrm>
            <a:off x="5646057" y="2075390"/>
            <a:ext cx="0" cy="187203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237173887"/>
      </p:ext>
    </p:extLst>
  </p:cSld>
  <p:clrMapOvr>
    <a:masterClrMapping/>
  </p:clrMapOvr>
  <mc:AlternateContent xmlns:mc="http://schemas.openxmlformats.org/markup-compatibility/2006">
    <mc:Choice xmlns:p14="http://schemas.microsoft.com/office/powerpoint/2010/main" Requires="p14">
      <p:transition spd="slow" p14:dur="2000" advTm="7929"/>
    </mc:Choice>
    <mc:Fallback>
      <p:transition spd="slow" advTm="79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0"/>
                            </p:stCondLst>
                            <p:childTnLst>
                              <p:par>
                                <p:cTn id="9" presetID="16" presetClass="entr" presetSubtype="4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0-#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22" presetClass="entr" presetSubtype="4"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par>
                          <p:cTn id="22" fill="hold">
                            <p:stCondLst>
                              <p:cond delay="1000"/>
                            </p:stCondLst>
                            <p:childTnLst>
                              <p:par>
                                <p:cTn id="23" presetID="47"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anim calcmode="lin" valueType="num">
                                      <p:cBhvr>
                                        <p:cTn id="26" dur="500" fill="hold"/>
                                        <p:tgtEl>
                                          <p:spTgt spid="10"/>
                                        </p:tgtEl>
                                        <p:attrNameLst>
                                          <p:attrName>ppt_x</p:attrName>
                                        </p:attrNameLst>
                                      </p:cBhvr>
                                      <p:tavLst>
                                        <p:tav tm="0">
                                          <p:val>
                                            <p:strVal val="#ppt_x"/>
                                          </p:val>
                                        </p:tav>
                                        <p:tav tm="100000">
                                          <p:val>
                                            <p:strVal val="#ppt_x"/>
                                          </p:val>
                                        </p:tav>
                                      </p:tavLst>
                                    </p:anim>
                                    <p:anim calcmode="lin" valueType="num">
                                      <p:cBhvr>
                                        <p:cTn id="27" dur="500" fill="hold"/>
                                        <p:tgtEl>
                                          <p:spTgt spid="10"/>
                                        </p:tgtEl>
                                        <p:attrNameLst>
                                          <p:attrName>ppt_y</p:attrName>
                                        </p:attrNameLst>
                                      </p:cBhvr>
                                      <p:tavLst>
                                        <p:tav tm="0">
                                          <p:val>
                                            <p:strVal val="#ppt_y-.1"/>
                                          </p:val>
                                        </p:tav>
                                        <p:tav tm="100000">
                                          <p:val>
                                            <p:strVal val="#ppt_y"/>
                                          </p:val>
                                        </p:tav>
                                      </p:tavLst>
                                    </p:anim>
                                  </p:childTnLst>
                                </p:cTn>
                              </p:par>
                            </p:childTnLst>
                          </p:cTn>
                        </p:par>
                        <p:par>
                          <p:cTn id="28" fill="hold">
                            <p:stCondLst>
                              <p:cond delay="1500"/>
                            </p:stCondLst>
                            <p:childTnLst>
                              <p:par>
                                <p:cTn id="29" presetID="1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p:tgtEl>
                                          <p:spTgt spid="8"/>
                                        </p:tgtEl>
                                        <p:attrNameLst>
                                          <p:attrName>ppt_x</p:attrName>
                                        </p:attrNameLst>
                                      </p:cBhvr>
                                      <p:tavLst>
                                        <p:tav tm="0">
                                          <p:val>
                                            <p:strVal val="#ppt_x-#ppt_w*1.125000"/>
                                          </p:val>
                                        </p:tav>
                                        <p:tav tm="100000">
                                          <p:val>
                                            <p:strVal val="#ppt_x"/>
                                          </p:val>
                                        </p:tav>
                                      </p:tavLst>
                                    </p:anim>
                                    <p:animEffect transition="in" filter="wipe(right)">
                                      <p:cBhvr>
                                        <p:cTn id="32" dur="500"/>
                                        <p:tgtEl>
                                          <p:spTgt spid="8"/>
                                        </p:tgtEl>
                                      </p:cBhvr>
                                    </p:animEffect>
                                  </p:childTnLst>
                                </p:cTn>
                              </p:par>
                            </p:childTnLst>
                          </p:cTn>
                        </p:par>
                        <p:par>
                          <p:cTn id="33" fill="hold">
                            <p:stCondLst>
                              <p:cond delay="2000"/>
                            </p:stCondLst>
                            <p:childTnLst>
                              <p:par>
                                <p:cTn id="34" presetID="2" presetClass="entr" presetSubtype="4"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fill="hold"/>
                                        <p:tgtEl>
                                          <p:spTgt spid="13"/>
                                        </p:tgtEl>
                                        <p:attrNameLst>
                                          <p:attrName>ppt_x</p:attrName>
                                        </p:attrNameLst>
                                      </p:cBhvr>
                                      <p:tavLst>
                                        <p:tav tm="0">
                                          <p:val>
                                            <p:strVal val="#ppt_x"/>
                                          </p:val>
                                        </p:tav>
                                        <p:tav tm="100000">
                                          <p:val>
                                            <p:strVal val="#ppt_x"/>
                                          </p:val>
                                        </p:tav>
                                      </p:tavLst>
                                    </p:anim>
                                    <p:anim calcmode="lin" valueType="num">
                                      <p:cBhvr additive="base">
                                        <p:cTn id="45" dur="500" fill="hold"/>
                                        <p:tgtEl>
                                          <p:spTgt spid="1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60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ppt_x"/>
                                          </p:val>
                                        </p:tav>
                                        <p:tav tm="100000">
                                          <p:val>
                                            <p:strVal val="#ppt_x"/>
                                          </p:val>
                                        </p:tav>
                                      </p:tavLst>
                                    </p:anim>
                                    <p:anim calcmode="lin" valueType="num">
                                      <p:cBhvr additive="base">
                                        <p:cTn id="49" dur="5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80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p:val>
                                            <p:strVal val="#ppt_x"/>
                                          </p:val>
                                        </p:tav>
                                        <p:tav tm="100000">
                                          <p:val>
                                            <p:strVal val="#ppt_x"/>
                                          </p:val>
                                        </p:tav>
                                      </p:tavLst>
                                    </p:anim>
                                    <p:anim calcmode="lin" valueType="num">
                                      <p:cBhvr additive="base">
                                        <p:cTn id="5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p:bldP spid="11" grpId="0"/>
      <p:bldP spid="12" grpId="0"/>
      <p:bldP spid="13" grpId="0"/>
      <p:bldP spid="14" grpId="0"/>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258"/>
  <p:tag name="MH_SECTIONID" val="259,260,"/>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TIMING" val="|0.6|3.5"/>
</p:tagLst>
</file>

<file path=ppt/tags/tag11.xml><?xml version="1.0" encoding="utf-8"?>
<p:tagLst xmlns:a="http://schemas.openxmlformats.org/drawingml/2006/main" xmlns:r="http://schemas.openxmlformats.org/officeDocument/2006/relationships" xmlns:p="http://schemas.openxmlformats.org/presentationml/2006/main">
  <p:tag name="TIMING" val="|1.7"/>
</p:tagLst>
</file>

<file path=ppt/tags/tag12.xml><?xml version="1.0" encoding="utf-8"?>
<p:tagLst xmlns:a="http://schemas.openxmlformats.org/drawingml/2006/main" xmlns:r="http://schemas.openxmlformats.org/officeDocument/2006/relationships" xmlns:p="http://schemas.openxmlformats.org/presentationml/2006/main">
  <p:tag name="TIMING" val="|0.7|1.9"/>
</p:tagLst>
</file>

<file path=ppt/tags/tag13.xml><?xml version="1.0" encoding="utf-8"?>
<p:tagLst xmlns:a="http://schemas.openxmlformats.org/drawingml/2006/main" xmlns:r="http://schemas.openxmlformats.org/officeDocument/2006/relationships" xmlns:p="http://schemas.openxmlformats.org/presentationml/2006/main">
  <p:tag name="TIMING" val="|0.6"/>
</p:tagLst>
</file>

<file path=ppt/tags/tag14.xml><?xml version="1.0" encoding="utf-8"?>
<p:tagLst xmlns:a="http://schemas.openxmlformats.org/drawingml/2006/main" xmlns:r="http://schemas.openxmlformats.org/officeDocument/2006/relationships" xmlns:p="http://schemas.openxmlformats.org/presentationml/2006/main">
  <p:tag name="TIMING" val="|0.8|1.3|1.6|1|0.8|0.7|0.8|0.7|0.5|0.5|0.5|0.5|0.6|0.6|0.5|0.6|0.5|0.7|0.7"/>
</p:tagLst>
</file>

<file path=ppt/tags/tag15.xml><?xml version="1.0" encoding="utf-8"?>
<p:tagLst xmlns:a="http://schemas.openxmlformats.org/drawingml/2006/main" xmlns:r="http://schemas.openxmlformats.org/officeDocument/2006/relationships" xmlns:p="http://schemas.openxmlformats.org/presentationml/2006/main">
  <p:tag name="TIMING" val="|2.5"/>
</p:tagLst>
</file>

<file path=ppt/tags/tag16.xml><?xml version="1.0" encoding="utf-8"?>
<p:tagLst xmlns:a="http://schemas.openxmlformats.org/drawingml/2006/main" xmlns:r="http://schemas.openxmlformats.org/officeDocument/2006/relationships" xmlns:p="http://schemas.openxmlformats.org/presentationml/2006/main">
  <p:tag name="TIMING" val="|0.5|1.3"/>
</p:tagLst>
</file>

<file path=ppt/tags/tag17.xml><?xml version="1.0" encoding="utf-8"?>
<p:tagLst xmlns:a="http://schemas.openxmlformats.org/drawingml/2006/main" xmlns:r="http://schemas.openxmlformats.org/officeDocument/2006/relationships" xmlns:p="http://schemas.openxmlformats.org/presentationml/2006/main">
  <p:tag name="TIMING" val="|0.6|0.7|1.2|0.9|0.8|0.6|0.6|0.5|0.5|0.8"/>
</p:tagLst>
</file>

<file path=ppt/tags/tag18.xml><?xml version="1.0" encoding="utf-8"?>
<p:tagLst xmlns:a="http://schemas.openxmlformats.org/drawingml/2006/main" xmlns:r="http://schemas.openxmlformats.org/officeDocument/2006/relationships" xmlns:p="http://schemas.openxmlformats.org/presentationml/2006/main">
  <p:tag name="TIMING" val="|0.5"/>
</p:tagLst>
</file>

<file path=ppt/tags/tag19.xml><?xml version="1.0" encoding="utf-8"?>
<p:tagLst xmlns:a="http://schemas.openxmlformats.org/drawingml/2006/main" xmlns:r="http://schemas.openxmlformats.org/officeDocument/2006/relationships" xmlns:p="http://schemas.openxmlformats.org/presentationml/2006/main">
  <p:tag name="TIMING" val="|0.6|0.7|0.8"/>
</p:tagLst>
</file>

<file path=ppt/tags/tag2.xml><?xml version="1.0" encoding="utf-8"?>
<p:tagLst xmlns:a="http://schemas.openxmlformats.org/drawingml/2006/main" xmlns:r="http://schemas.openxmlformats.org/officeDocument/2006/relationships" xmlns:p="http://schemas.openxmlformats.org/presentationml/2006/main">
  <p:tag name="TIMING" val="|0.8|0.9|2.6|0.8|0.7"/>
</p:tagLst>
</file>

<file path=ppt/tags/tag20.xml><?xml version="1.0" encoding="utf-8"?>
<p:tagLst xmlns:a="http://schemas.openxmlformats.org/drawingml/2006/main" xmlns:r="http://schemas.openxmlformats.org/officeDocument/2006/relationships" xmlns:p="http://schemas.openxmlformats.org/presentationml/2006/main">
  <p:tag name="TIMING" val="|0.6|1.4"/>
</p:tagLst>
</file>

<file path=ppt/tags/tag21.xml><?xml version="1.0" encoding="utf-8"?>
<p:tagLst xmlns:a="http://schemas.openxmlformats.org/drawingml/2006/main" xmlns:r="http://schemas.openxmlformats.org/officeDocument/2006/relationships" xmlns:p="http://schemas.openxmlformats.org/presentationml/2006/main">
  <p:tag name="TIMING" val="|0.5|1.3"/>
</p:tagLst>
</file>

<file path=ppt/tags/tag22.xml><?xml version="1.0" encoding="utf-8"?>
<p:tagLst xmlns:a="http://schemas.openxmlformats.org/drawingml/2006/main" xmlns:r="http://schemas.openxmlformats.org/officeDocument/2006/relationships" xmlns:p="http://schemas.openxmlformats.org/presentationml/2006/main">
  <p:tag name="TIMING" val="|2.5"/>
</p:tagLst>
</file>

<file path=ppt/tags/tag23.xml><?xml version="1.0" encoding="utf-8"?>
<p:tagLst xmlns:a="http://schemas.openxmlformats.org/drawingml/2006/main" xmlns:r="http://schemas.openxmlformats.org/officeDocument/2006/relationships" xmlns:p="http://schemas.openxmlformats.org/presentationml/2006/main">
  <p:tag name="TIMING" val="|0.5|0.8"/>
</p:tagLst>
</file>

<file path=ppt/tags/tag24.xml><?xml version="1.0" encoding="utf-8"?>
<p:tagLst xmlns:a="http://schemas.openxmlformats.org/drawingml/2006/main" xmlns:r="http://schemas.openxmlformats.org/officeDocument/2006/relationships" xmlns:p="http://schemas.openxmlformats.org/presentationml/2006/main">
  <p:tag name="TIMING" val="|0.5|0.9|2.6"/>
</p:tagLst>
</file>

<file path=ppt/tags/tag25.xml><?xml version="1.0" encoding="utf-8"?>
<p:tagLst xmlns:a="http://schemas.openxmlformats.org/drawingml/2006/main" xmlns:r="http://schemas.openxmlformats.org/officeDocument/2006/relationships" xmlns:p="http://schemas.openxmlformats.org/presentationml/2006/main">
  <p:tag name="TIMING" val="|0.6"/>
</p:tagLst>
</file>

<file path=ppt/tags/tag26.xml><?xml version="1.0" encoding="utf-8"?>
<p:tagLst xmlns:a="http://schemas.openxmlformats.org/drawingml/2006/main" xmlns:r="http://schemas.openxmlformats.org/officeDocument/2006/relationships" xmlns:p="http://schemas.openxmlformats.org/presentationml/2006/main">
  <p:tag name="TIMING" val="|0.9|0.8|1.8|0.8|0.8"/>
</p:tagLst>
</file>

<file path=ppt/tags/tag3.xml><?xml version="1.0" encoding="utf-8"?>
<p:tagLst xmlns:a="http://schemas.openxmlformats.org/drawingml/2006/main" xmlns:r="http://schemas.openxmlformats.org/officeDocument/2006/relationships" xmlns:p="http://schemas.openxmlformats.org/presentationml/2006/main">
  <p:tag name="MH" val="20170219200026"/>
  <p:tag name="MH_LIBRARY" val="CONTENTS"/>
  <p:tag name="MH_AUTOCOLOR" val="TRUE"/>
  <p:tag name="MH_TYPE" val="CONTENTS"/>
  <p:tag name="ID" val="545832"/>
  <p:tag name="TIMING" val="|0.9"/>
</p:tagLst>
</file>

<file path=ppt/tags/tag4.xml><?xml version="1.0" encoding="utf-8"?>
<p:tagLst xmlns:a="http://schemas.openxmlformats.org/drawingml/2006/main" xmlns:r="http://schemas.openxmlformats.org/officeDocument/2006/relationships" xmlns:p="http://schemas.openxmlformats.org/presentationml/2006/main">
  <p:tag name="TIMING" val="|0.6|1.7"/>
</p:tagLst>
</file>

<file path=ppt/tags/tag5.xml><?xml version="1.0" encoding="utf-8"?>
<p:tagLst xmlns:a="http://schemas.openxmlformats.org/drawingml/2006/main" xmlns:r="http://schemas.openxmlformats.org/officeDocument/2006/relationships" xmlns:p="http://schemas.openxmlformats.org/presentationml/2006/main">
  <p:tag name="TIMING" val="|0.8|1|1.3|0.8|0.9"/>
</p:tagLst>
</file>

<file path=ppt/tags/tag6.xml><?xml version="1.0" encoding="utf-8"?>
<p:tagLst xmlns:a="http://schemas.openxmlformats.org/drawingml/2006/main" xmlns:r="http://schemas.openxmlformats.org/officeDocument/2006/relationships" xmlns:p="http://schemas.openxmlformats.org/presentationml/2006/main">
  <p:tag name="TIMING" val="|0.8|0.8|1|1.5|1.1"/>
</p:tagLst>
</file>

<file path=ppt/tags/tag7.xml><?xml version="1.0" encoding="utf-8"?>
<p:tagLst xmlns:a="http://schemas.openxmlformats.org/drawingml/2006/main" xmlns:r="http://schemas.openxmlformats.org/officeDocument/2006/relationships" xmlns:p="http://schemas.openxmlformats.org/presentationml/2006/main">
  <p:tag name="TIMING" val="|0.6"/>
</p:tagLst>
</file>

<file path=ppt/tags/tag8.xml><?xml version="1.0" encoding="utf-8"?>
<p:tagLst xmlns:a="http://schemas.openxmlformats.org/drawingml/2006/main" xmlns:r="http://schemas.openxmlformats.org/officeDocument/2006/relationships" xmlns:p="http://schemas.openxmlformats.org/presentationml/2006/main">
  <p:tag name="TIMING" val="|0.7"/>
</p:tagLst>
</file>

<file path=ppt/tags/tag9.xml><?xml version="1.0" encoding="utf-8"?>
<p:tagLst xmlns:a="http://schemas.openxmlformats.org/drawingml/2006/main" xmlns:r="http://schemas.openxmlformats.org/officeDocument/2006/relationships" xmlns:p="http://schemas.openxmlformats.org/presentationml/2006/main">
  <p:tag name="TIMING" val="|0.6|1.4|1.1|1|0.7|0.8|0.7|0.6|0.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2521</Words>
  <Application>Microsoft Office PowerPoint</Application>
  <PresentationFormat>宽屏</PresentationFormat>
  <Paragraphs>272</Paragraphs>
  <Slides>26</Slides>
  <Notes>26</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26</vt:i4>
      </vt:variant>
    </vt:vector>
  </HeadingPairs>
  <TitlesOfParts>
    <vt:vector size="40" baseType="lpstr">
      <vt:lpstr>DFGothic-EB</vt:lpstr>
      <vt:lpstr>Meiryo</vt:lpstr>
      <vt:lpstr>等线</vt:lpstr>
      <vt:lpstr>等线 Light</vt:lpstr>
      <vt:lpstr>方正粗倩简体</vt:lpstr>
      <vt:lpstr>方正兰亭黑_GBK</vt:lpstr>
      <vt:lpstr>方正中等线简体</vt:lpstr>
      <vt:lpstr>宋体</vt:lpstr>
      <vt:lpstr>微软雅黑</vt:lpstr>
      <vt:lpstr>Arial</vt:lpstr>
      <vt:lpstr>Calibri</vt:lpstr>
      <vt:lpstr>Calibri Light</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优品PPT</cp:lastModifiedBy>
  <cp:revision>36</cp:revision>
  <dcterms:created xsi:type="dcterms:W3CDTF">2017-02-19T05:52:48Z</dcterms:created>
  <dcterms:modified xsi:type="dcterms:W3CDTF">2017-07-13T01:24:42Z</dcterms:modified>
</cp:coreProperties>
</file>